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9" r:id="rId2"/>
    <p:sldId id="533" r:id="rId3"/>
    <p:sldId id="575" r:id="rId4"/>
    <p:sldId id="578" r:id="rId5"/>
    <p:sldId id="576" r:id="rId6"/>
    <p:sldId id="577" r:id="rId7"/>
    <p:sldId id="581" r:id="rId8"/>
    <p:sldId id="582" r:id="rId9"/>
    <p:sldId id="579" r:id="rId10"/>
    <p:sldId id="580" r:id="rId11"/>
    <p:sldId id="585" r:id="rId12"/>
    <p:sldId id="586" r:id="rId13"/>
    <p:sldId id="587" r:id="rId14"/>
    <p:sldId id="5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3F26"/>
    <a:srgbClr val="0D1E26"/>
    <a:srgbClr val="00040D"/>
    <a:srgbClr val="001E42"/>
    <a:srgbClr val="012346"/>
    <a:srgbClr val="001D3D"/>
    <a:srgbClr val="001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A5358-82B7-487E-A91C-3E1A62E6B23D}" v="239" dt="2025-08-08T19:21:38.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9" autoAdjust="0"/>
    <p:restoredTop sz="94660"/>
  </p:normalViewPr>
  <p:slideViewPr>
    <p:cSldViewPr snapToGrid="0">
      <p:cViewPr varScale="1">
        <p:scale>
          <a:sx n="50" d="100"/>
          <a:sy n="50" d="100"/>
        </p:scale>
        <p:origin x="18" y="10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9FA5358-82B7-487E-A91C-3E1A62E6B23D}"/>
    <pc:docChg chg="custSel addSld delSld modSld">
      <pc:chgData name="Daniel Shunk" userId="8b1a05f26d681f8b" providerId="LiveId" clId="{99FA5358-82B7-487E-A91C-3E1A62E6B23D}" dt="2025-08-08T19:21:45.982" v="617" actId="47"/>
      <pc:docMkLst>
        <pc:docMk/>
      </pc:docMkLst>
      <pc:sldChg chg="modSp mod">
        <pc:chgData name="Daniel Shunk" userId="8b1a05f26d681f8b" providerId="LiveId" clId="{99FA5358-82B7-487E-A91C-3E1A62E6B23D}" dt="2025-08-08T19:01:02.067" v="40" actId="20577"/>
        <pc:sldMkLst>
          <pc:docMk/>
          <pc:sldMk cId="1423297985" sldId="529"/>
        </pc:sldMkLst>
        <pc:spChg chg="mod">
          <ac:chgData name="Daniel Shunk" userId="8b1a05f26d681f8b" providerId="LiveId" clId="{99FA5358-82B7-487E-A91C-3E1A62E6B23D}" dt="2025-08-08T19:01:02.067" v="40" actId="20577"/>
          <ac:spMkLst>
            <pc:docMk/>
            <pc:sldMk cId="1423297985" sldId="529"/>
            <ac:spMk id="6" creationId="{798B2EFF-ADB2-5CB9-23A7-7310354440DF}"/>
          </ac:spMkLst>
        </pc:spChg>
        <pc:spChg chg="mod">
          <ac:chgData name="Daniel Shunk" userId="8b1a05f26d681f8b" providerId="LiveId" clId="{99FA5358-82B7-487E-A91C-3E1A62E6B23D}" dt="2025-08-08T19:00:54.003" v="19" actId="1038"/>
          <ac:spMkLst>
            <pc:docMk/>
            <pc:sldMk cId="1423297985" sldId="529"/>
            <ac:spMk id="7" creationId="{104CB5E7-BBB1-942D-D76E-9305811FBD7B}"/>
          </ac:spMkLst>
        </pc:spChg>
      </pc:sldChg>
      <pc:sldChg chg="modSp mod modAnim">
        <pc:chgData name="Daniel Shunk" userId="8b1a05f26d681f8b" providerId="LiveId" clId="{99FA5358-82B7-487E-A91C-3E1A62E6B23D}" dt="2025-08-08T19:07:53.515" v="352" actId="20577"/>
        <pc:sldMkLst>
          <pc:docMk/>
          <pc:sldMk cId="1056803394" sldId="533"/>
        </pc:sldMkLst>
        <pc:spChg chg="mod">
          <ac:chgData name="Daniel Shunk" userId="8b1a05f26d681f8b" providerId="LiveId" clId="{99FA5358-82B7-487E-A91C-3E1A62E6B23D}" dt="2025-08-08T19:07:53.515" v="352" actId="20577"/>
          <ac:spMkLst>
            <pc:docMk/>
            <pc:sldMk cId="1056803394" sldId="533"/>
            <ac:spMk id="3" creationId="{C41059D2-AB74-4754-A94C-53D5A06FECAB}"/>
          </ac:spMkLst>
        </pc:spChg>
        <pc:spChg chg="mod">
          <ac:chgData name="Daniel Shunk" userId="8b1a05f26d681f8b" providerId="LiveId" clId="{99FA5358-82B7-487E-A91C-3E1A62E6B23D}" dt="2025-08-08T19:03:16.117" v="116" actId="255"/>
          <ac:spMkLst>
            <pc:docMk/>
            <pc:sldMk cId="1056803394" sldId="533"/>
            <ac:spMk id="6" creationId="{EADB941E-5A90-4F68-BA66-2A2A02D9E897}"/>
          </ac:spMkLst>
        </pc:spChg>
      </pc:sldChg>
      <pc:sldChg chg="modSp mod">
        <pc:chgData name="Daniel Shunk" userId="8b1a05f26d681f8b" providerId="LiveId" clId="{99FA5358-82B7-487E-A91C-3E1A62E6B23D}" dt="2025-08-08T19:09:36.258" v="370" actId="255"/>
        <pc:sldMkLst>
          <pc:docMk/>
          <pc:sldMk cId="2203627724" sldId="575"/>
        </pc:sldMkLst>
        <pc:spChg chg="mod">
          <ac:chgData name="Daniel Shunk" userId="8b1a05f26d681f8b" providerId="LiveId" clId="{99FA5358-82B7-487E-A91C-3E1A62E6B23D}" dt="2025-08-08T19:09:36.258" v="370" actId="255"/>
          <ac:spMkLst>
            <pc:docMk/>
            <pc:sldMk cId="2203627724" sldId="575"/>
            <ac:spMk id="3" creationId="{9AF5D3D7-F7DC-0FEB-C7E8-8567AAC2AEF8}"/>
          </ac:spMkLst>
        </pc:spChg>
        <pc:spChg chg="mod">
          <ac:chgData name="Daniel Shunk" userId="8b1a05f26d681f8b" providerId="LiveId" clId="{99FA5358-82B7-487E-A91C-3E1A62E6B23D}" dt="2025-08-08T19:08:18.700" v="363" actId="20577"/>
          <ac:spMkLst>
            <pc:docMk/>
            <pc:sldMk cId="2203627724" sldId="575"/>
            <ac:spMk id="6" creationId="{10E6108F-5E9B-A4A7-1FEB-1BBB60EE5AED}"/>
          </ac:spMkLst>
        </pc:spChg>
      </pc:sldChg>
      <pc:sldChg chg="modSp add modAnim">
        <pc:chgData name="Daniel Shunk" userId="8b1a05f26d681f8b" providerId="LiveId" clId="{99FA5358-82B7-487E-A91C-3E1A62E6B23D}" dt="2025-08-08T19:11:02.975" v="390" actId="20577"/>
        <pc:sldMkLst>
          <pc:docMk/>
          <pc:sldMk cId="871702176" sldId="576"/>
        </pc:sldMkLst>
        <pc:spChg chg="mod">
          <ac:chgData name="Daniel Shunk" userId="8b1a05f26d681f8b" providerId="LiveId" clId="{99FA5358-82B7-487E-A91C-3E1A62E6B23D}" dt="2025-08-08T19:11:02.975" v="390" actId="20577"/>
          <ac:spMkLst>
            <pc:docMk/>
            <pc:sldMk cId="871702176" sldId="576"/>
            <ac:spMk id="3" creationId="{2F9C1107-9158-32D2-13C1-D04127C8F75D}"/>
          </ac:spMkLst>
        </pc:spChg>
      </pc:sldChg>
      <pc:sldChg chg="del">
        <pc:chgData name="Daniel Shunk" userId="8b1a05f26d681f8b" providerId="LiveId" clId="{99FA5358-82B7-487E-A91C-3E1A62E6B23D}" dt="2025-08-08T19:01:12.263" v="43" actId="47"/>
        <pc:sldMkLst>
          <pc:docMk/>
          <pc:sldMk cId="949674311" sldId="576"/>
        </pc:sldMkLst>
      </pc:sldChg>
      <pc:sldChg chg="del">
        <pc:chgData name="Daniel Shunk" userId="8b1a05f26d681f8b" providerId="LiveId" clId="{99FA5358-82B7-487E-A91C-3E1A62E6B23D}" dt="2025-08-08T19:01:13.043" v="44" actId="47"/>
        <pc:sldMkLst>
          <pc:docMk/>
          <pc:sldMk cId="51919893" sldId="577"/>
        </pc:sldMkLst>
      </pc:sldChg>
      <pc:sldChg chg="modSp add mod replId">
        <pc:chgData name="Daniel Shunk" userId="8b1a05f26d681f8b" providerId="LiveId" clId="{99FA5358-82B7-487E-A91C-3E1A62E6B23D}" dt="2025-08-08T19:12:03.113" v="410" actId="255"/>
        <pc:sldMkLst>
          <pc:docMk/>
          <pc:sldMk cId="3948073737" sldId="577"/>
        </pc:sldMkLst>
        <pc:spChg chg="mod">
          <ac:chgData name="Daniel Shunk" userId="8b1a05f26d681f8b" providerId="LiveId" clId="{99FA5358-82B7-487E-A91C-3E1A62E6B23D}" dt="2025-08-08T19:12:03.113" v="410" actId="255"/>
          <ac:spMkLst>
            <pc:docMk/>
            <pc:sldMk cId="3948073737" sldId="577"/>
            <ac:spMk id="3" creationId="{C472A2A6-BBCC-3C81-7332-332CDB91DBD3}"/>
          </ac:spMkLst>
        </pc:spChg>
        <pc:spChg chg="mod">
          <ac:chgData name="Daniel Shunk" userId="8b1a05f26d681f8b" providerId="LiveId" clId="{99FA5358-82B7-487E-A91C-3E1A62E6B23D}" dt="2025-08-08T19:11:14.966" v="404" actId="20577"/>
          <ac:spMkLst>
            <pc:docMk/>
            <pc:sldMk cId="3948073737" sldId="577"/>
            <ac:spMk id="6" creationId="{9A86EB87-A8B0-FB9C-ED00-576D928DA4BB}"/>
          </ac:spMkLst>
        </pc:spChg>
      </pc:sldChg>
      <pc:sldChg chg="del">
        <pc:chgData name="Daniel Shunk" userId="8b1a05f26d681f8b" providerId="LiveId" clId="{99FA5358-82B7-487E-A91C-3E1A62E6B23D}" dt="2025-08-08T19:01:09.532" v="41" actId="47"/>
        <pc:sldMkLst>
          <pc:docMk/>
          <pc:sldMk cId="291407107" sldId="578"/>
        </pc:sldMkLst>
      </pc:sldChg>
      <pc:sldChg chg="modSp add mod">
        <pc:chgData name="Daniel Shunk" userId="8b1a05f26d681f8b" providerId="LiveId" clId="{99FA5358-82B7-487E-A91C-3E1A62E6B23D}" dt="2025-08-08T19:10:38.988" v="386" actId="313"/>
        <pc:sldMkLst>
          <pc:docMk/>
          <pc:sldMk cId="3044135058" sldId="578"/>
        </pc:sldMkLst>
        <pc:spChg chg="mod">
          <ac:chgData name="Daniel Shunk" userId="8b1a05f26d681f8b" providerId="LiveId" clId="{99FA5358-82B7-487E-A91C-3E1A62E6B23D}" dt="2025-08-08T19:10:38.988" v="386" actId="313"/>
          <ac:spMkLst>
            <pc:docMk/>
            <pc:sldMk cId="3044135058" sldId="578"/>
            <ac:spMk id="3" creationId="{5B5FEC7F-F93B-19BA-BCA8-F9408719A93F}"/>
          </ac:spMkLst>
        </pc:spChg>
        <pc:spChg chg="mod">
          <ac:chgData name="Daniel Shunk" userId="8b1a05f26d681f8b" providerId="LiveId" clId="{99FA5358-82B7-487E-A91C-3E1A62E6B23D}" dt="2025-08-08T19:09:59.297" v="383" actId="20577"/>
          <ac:spMkLst>
            <pc:docMk/>
            <pc:sldMk cId="3044135058" sldId="578"/>
            <ac:spMk id="6" creationId="{339F4ECB-F67B-6A11-A2C1-4B749DC8A8B2}"/>
          </ac:spMkLst>
        </pc:spChg>
      </pc:sldChg>
      <pc:sldChg chg="add modAnim">
        <pc:chgData name="Daniel Shunk" userId="8b1a05f26d681f8b" providerId="LiveId" clId="{99FA5358-82B7-487E-A91C-3E1A62E6B23D}" dt="2025-08-08T19:14:49.201" v="469"/>
        <pc:sldMkLst>
          <pc:docMk/>
          <pc:sldMk cId="710935025" sldId="579"/>
        </pc:sldMkLst>
      </pc:sldChg>
      <pc:sldChg chg="del">
        <pc:chgData name="Daniel Shunk" userId="8b1a05f26d681f8b" providerId="LiveId" clId="{99FA5358-82B7-487E-A91C-3E1A62E6B23D}" dt="2025-08-08T19:01:11.155" v="42" actId="47"/>
        <pc:sldMkLst>
          <pc:docMk/>
          <pc:sldMk cId="2201024151" sldId="579"/>
        </pc:sldMkLst>
      </pc:sldChg>
      <pc:sldChg chg="del">
        <pc:chgData name="Daniel Shunk" userId="8b1a05f26d681f8b" providerId="LiveId" clId="{99FA5358-82B7-487E-A91C-3E1A62E6B23D}" dt="2025-08-08T19:01:13.579" v="45" actId="47"/>
        <pc:sldMkLst>
          <pc:docMk/>
          <pc:sldMk cId="2475854490" sldId="580"/>
        </pc:sldMkLst>
      </pc:sldChg>
      <pc:sldChg chg="modSp add mod replId">
        <pc:chgData name="Daniel Shunk" userId="8b1a05f26d681f8b" providerId="LiveId" clId="{99FA5358-82B7-487E-A91C-3E1A62E6B23D}" dt="2025-08-08T19:17:52.942" v="528" actId="20577"/>
        <pc:sldMkLst>
          <pc:docMk/>
          <pc:sldMk cId="2800679626" sldId="580"/>
        </pc:sldMkLst>
        <pc:spChg chg="mod">
          <ac:chgData name="Daniel Shunk" userId="8b1a05f26d681f8b" providerId="LiveId" clId="{99FA5358-82B7-487E-A91C-3E1A62E6B23D}" dt="2025-08-08T19:17:52.942" v="528" actId="20577"/>
          <ac:spMkLst>
            <pc:docMk/>
            <pc:sldMk cId="2800679626" sldId="580"/>
            <ac:spMk id="3" creationId="{A4247A9B-32DE-E045-6D22-F194D1D0D787}"/>
          </ac:spMkLst>
        </pc:spChg>
        <pc:spChg chg="mod">
          <ac:chgData name="Daniel Shunk" userId="8b1a05f26d681f8b" providerId="LiveId" clId="{99FA5358-82B7-487E-A91C-3E1A62E6B23D}" dt="2025-08-08T19:15:18.189" v="479" actId="20577"/>
          <ac:spMkLst>
            <pc:docMk/>
            <pc:sldMk cId="2800679626" sldId="580"/>
            <ac:spMk id="6" creationId="{CDAFEE54-64F7-9DFC-C8DE-A5B94C77B998}"/>
          </ac:spMkLst>
        </pc:spChg>
      </pc:sldChg>
      <pc:sldChg chg="del">
        <pc:chgData name="Daniel Shunk" userId="8b1a05f26d681f8b" providerId="LiveId" clId="{99FA5358-82B7-487E-A91C-3E1A62E6B23D}" dt="2025-08-08T19:01:13.819" v="46" actId="47"/>
        <pc:sldMkLst>
          <pc:docMk/>
          <pc:sldMk cId="210845668" sldId="581"/>
        </pc:sldMkLst>
      </pc:sldChg>
      <pc:sldChg chg="modSp add mod">
        <pc:chgData name="Daniel Shunk" userId="8b1a05f26d681f8b" providerId="LiveId" clId="{99FA5358-82B7-487E-A91C-3E1A62E6B23D}" dt="2025-08-08T19:12:59.783" v="440" actId="313"/>
        <pc:sldMkLst>
          <pc:docMk/>
          <pc:sldMk cId="3872462217" sldId="581"/>
        </pc:sldMkLst>
        <pc:spChg chg="mod">
          <ac:chgData name="Daniel Shunk" userId="8b1a05f26d681f8b" providerId="LiveId" clId="{99FA5358-82B7-487E-A91C-3E1A62E6B23D}" dt="2025-08-08T19:12:59.783" v="440" actId="313"/>
          <ac:spMkLst>
            <pc:docMk/>
            <pc:sldMk cId="3872462217" sldId="581"/>
            <ac:spMk id="3" creationId="{1FD10E28-46C2-2ED5-EF0B-C7FD1C2DC9B8}"/>
          </ac:spMkLst>
        </pc:spChg>
        <pc:spChg chg="mod">
          <ac:chgData name="Daniel Shunk" userId="8b1a05f26d681f8b" providerId="LiveId" clId="{99FA5358-82B7-487E-A91C-3E1A62E6B23D}" dt="2025-08-08T19:12:21.919" v="432" actId="20577"/>
          <ac:spMkLst>
            <pc:docMk/>
            <pc:sldMk cId="3872462217" sldId="581"/>
            <ac:spMk id="6" creationId="{EB564DED-C2E3-A91D-6B64-B4A049FC6C6C}"/>
          </ac:spMkLst>
        </pc:spChg>
      </pc:sldChg>
      <pc:sldChg chg="del">
        <pc:chgData name="Daniel Shunk" userId="8b1a05f26d681f8b" providerId="LiveId" clId="{99FA5358-82B7-487E-A91C-3E1A62E6B23D}" dt="2025-08-08T19:01:13.977" v="47" actId="47"/>
        <pc:sldMkLst>
          <pc:docMk/>
          <pc:sldMk cId="3088885589" sldId="582"/>
        </pc:sldMkLst>
      </pc:sldChg>
      <pc:sldChg chg="modSp add mod">
        <pc:chgData name="Daniel Shunk" userId="8b1a05f26d681f8b" providerId="LiveId" clId="{99FA5358-82B7-487E-A91C-3E1A62E6B23D}" dt="2025-08-08T19:14:15.445" v="467" actId="255"/>
        <pc:sldMkLst>
          <pc:docMk/>
          <pc:sldMk cId="3889512799" sldId="582"/>
        </pc:sldMkLst>
        <pc:spChg chg="mod">
          <ac:chgData name="Daniel Shunk" userId="8b1a05f26d681f8b" providerId="LiveId" clId="{99FA5358-82B7-487E-A91C-3E1A62E6B23D}" dt="2025-08-08T19:14:15.445" v="467" actId="255"/>
          <ac:spMkLst>
            <pc:docMk/>
            <pc:sldMk cId="3889512799" sldId="582"/>
            <ac:spMk id="3" creationId="{0FE21B2F-FCF0-91C1-D18E-C1FBC45E9BDA}"/>
          </ac:spMkLst>
        </pc:spChg>
        <pc:spChg chg="mod">
          <ac:chgData name="Daniel Shunk" userId="8b1a05f26d681f8b" providerId="LiveId" clId="{99FA5358-82B7-487E-A91C-3E1A62E6B23D}" dt="2025-08-08T19:13:14" v="452" actId="20577"/>
          <ac:spMkLst>
            <pc:docMk/>
            <pc:sldMk cId="3889512799" sldId="582"/>
            <ac:spMk id="6" creationId="{61846E1D-768F-D446-5997-C7872092F5F8}"/>
          </ac:spMkLst>
        </pc:spChg>
      </pc:sldChg>
      <pc:sldChg chg="add modAnim">
        <pc:chgData name="Daniel Shunk" userId="8b1a05f26d681f8b" providerId="LiveId" clId="{99FA5358-82B7-487E-A91C-3E1A62E6B23D}" dt="2025-08-08T19:21:38.803" v="616"/>
        <pc:sldMkLst>
          <pc:docMk/>
          <pc:sldMk cId="1841801369" sldId="583"/>
        </pc:sldMkLst>
      </pc:sldChg>
      <pc:sldChg chg="del">
        <pc:chgData name="Daniel Shunk" userId="8b1a05f26d681f8b" providerId="LiveId" clId="{99FA5358-82B7-487E-A91C-3E1A62E6B23D}" dt="2025-08-08T19:01:14.120" v="48" actId="47"/>
        <pc:sldMkLst>
          <pc:docMk/>
          <pc:sldMk cId="3242832074" sldId="583"/>
        </pc:sldMkLst>
      </pc:sldChg>
      <pc:sldChg chg="del">
        <pc:chgData name="Daniel Shunk" userId="8b1a05f26d681f8b" providerId="LiveId" clId="{99FA5358-82B7-487E-A91C-3E1A62E6B23D}" dt="2025-08-08T19:01:15.827" v="51" actId="47"/>
        <pc:sldMkLst>
          <pc:docMk/>
          <pc:sldMk cId="3760390520" sldId="584"/>
        </pc:sldMkLst>
      </pc:sldChg>
      <pc:sldChg chg="add del replId">
        <pc:chgData name="Daniel Shunk" userId="8b1a05f26d681f8b" providerId="LiveId" clId="{99FA5358-82B7-487E-A91C-3E1A62E6B23D}" dt="2025-08-08T19:21:45.982" v="617" actId="47"/>
        <pc:sldMkLst>
          <pc:docMk/>
          <pc:sldMk cId="3870690820" sldId="584"/>
        </pc:sldMkLst>
      </pc:sldChg>
      <pc:sldChg chg="modSp add mod">
        <pc:chgData name="Daniel Shunk" userId="8b1a05f26d681f8b" providerId="LiveId" clId="{99FA5358-82B7-487E-A91C-3E1A62E6B23D}" dt="2025-08-08T19:19:04.294" v="554" actId="255"/>
        <pc:sldMkLst>
          <pc:docMk/>
          <pc:sldMk cId="2843852520" sldId="585"/>
        </pc:sldMkLst>
        <pc:spChg chg="mod">
          <ac:chgData name="Daniel Shunk" userId="8b1a05f26d681f8b" providerId="LiveId" clId="{99FA5358-82B7-487E-A91C-3E1A62E6B23D}" dt="2025-08-08T19:19:04.294" v="554" actId="255"/>
          <ac:spMkLst>
            <pc:docMk/>
            <pc:sldMk cId="2843852520" sldId="585"/>
            <ac:spMk id="3" creationId="{415FE78B-692F-7D13-366C-DACDAED11A62}"/>
          </ac:spMkLst>
        </pc:spChg>
      </pc:sldChg>
      <pc:sldChg chg="del">
        <pc:chgData name="Daniel Shunk" userId="8b1a05f26d681f8b" providerId="LiveId" clId="{99FA5358-82B7-487E-A91C-3E1A62E6B23D}" dt="2025-08-08T19:01:15.992" v="52" actId="47"/>
        <pc:sldMkLst>
          <pc:docMk/>
          <pc:sldMk cId="2976205993" sldId="585"/>
        </pc:sldMkLst>
      </pc:sldChg>
      <pc:sldChg chg="del">
        <pc:chgData name="Daniel Shunk" userId="8b1a05f26d681f8b" providerId="LiveId" clId="{99FA5358-82B7-487E-A91C-3E1A62E6B23D}" dt="2025-08-08T19:01:14.311" v="49" actId="47"/>
        <pc:sldMkLst>
          <pc:docMk/>
          <pc:sldMk cId="4033455462" sldId="586"/>
        </pc:sldMkLst>
      </pc:sldChg>
      <pc:sldChg chg="modSp add mod">
        <pc:chgData name="Daniel Shunk" userId="8b1a05f26d681f8b" providerId="LiveId" clId="{99FA5358-82B7-487E-A91C-3E1A62E6B23D}" dt="2025-08-08T19:20:18.456" v="585" actId="255"/>
        <pc:sldMkLst>
          <pc:docMk/>
          <pc:sldMk cId="4262380709" sldId="586"/>
        </pc:sldMkLst>
        <pc:spChg chg="mod">
          <ac:chgData name="Daniel Shunk" userId="8b1a05f26d681f8b" providerId="LiveId" clId="{99FA5358-82B7-487E-A91C-3E1A62E6B23D}" dt="2025-08-08T19:20:18.456" v="585" actId="255"/>
          <ac:spMkLst>
            <pc:docMk/>
            <pc:sldMk cId="4262380709" sldId="586"/>
            <ac:spMk id="3" creationId="{E99A45E3-B8FC-A1B0-1744-B12725739197}"/>
          </ac:spMkLst>
        </pc:spChg>
        <pc:spChg chg="mod">
          <ac:chgData name="Daniel Shunk" userId="8b1a05f26d681f8b" providerId="LiveId" clId="{99FA5358-82B7-487E-A91C-3E1A62E6B23D}" dt="2025-08-08T19:19:20.671" v="567" actId="20577"/>
          <ac:spMkLst>
            <pc:docMk/>
            <pc:sldMk cId="4262380709" sldId="586"/>
            <ac:spMk id="6" creationId="{E50E9825-64A2-70E8-4D46-60D3671AF498}"/>
          </ac:spMkLst>
        </pc:spChg>
      </pc:sldChg>
      <pc:sldChg chg="del">
        <pc:chgData name="Daniel Shunk" userId="8b1a05f26d681f8b" providerId="LiveId" clId="{99FA5358-82B7-487E-A91C-3E1A62E6B23D}" dt="2025-08-08T19:01:15.643" v="50" actId="47"/>
        <pc:sldMkLst>
          <pc:docMk/>
          <pc:sldMk cId="3191349900" sldId="587"/>
        </pc:sldMkLst>
      </pc:sldChg>
      <pc:sldChg chg="modSp add mod">
        <pc:chgData name="Daniel Shunk" userId="8b1a05f26d681f8b" providerId="LiveId" clId="{99FA5358-82B7-487E-A91C-3E1A62E6B23D}" dt="2025-08-08T19:21:28.565" v="615" actId="20577"/>
        <pc:sldMkLst>
          <pc:docMk/>
          <pc:sldMk cId="4112742488" sldId="587"/>
        </pc:sldMkLst>
        <pc:spChg chg="mod">
          <ac:chgData name="Daniel Shunk" userId="8b1a05f26d681f8b" providerId="LiveId" clId="{99FA5358-82B7-487E-A91C-3E1A62E6B23D}" dt="2025-08-08T19:21:28.565" v="615" actId="20577"/>
          <ac:spMkLst>
            <pc:docMk/>
            <pc:sldMk cId="4112742488" sldId="587"/>
            <ac:spMk id="3" creationId="{99A12C89-8600-CA9F-8AF7-5A1478BD8AD4}"/>
          </ac:spMkLst>
        </pc:spChg>
      </pc:sldChg>
      <pc:sldChg chg="del">
        <pc:chgData name="Daniel Shunk" userId="8b1a05f26d681f8b" providerId="LiveId" clId="{99FA5358-82B7-487E-A91C-3E1A62E6B23D}" dt="2025-08-08T19:01:16.805" v="55" actId="47"/>
        <pc:sldMkLst>
          <pc:docMk/>
          <pc:sldMk cId="3364143870" sldId="588"/>
        </pc:sldMkLst>
      </pc:sldChg>
      <pc:sldChg chg="del">
        <pc:chgData name="Daniel Shunk" userId="8b1a05f26d681f8b" providerId="LiveId" clId="{99FA5358-82B7-487E-A91C-3E1A62E6B23D}" dt="2025-08-08T19:01:16.203" v="53" actId="47"/>
        <pc:sldMkLst>
          <pc:docMk/>
          <pc:sldMk cId="1514088076" sldId="589"/>
        </pc:sldMkLst>
      </pc:sldChg>
      <pc:sldChg chg="del">
        <pc:chgData name="Daniel Shunk" userId="8b1a05f26d681f8b" providerId="LiveId" clId="{99FA5358-82B7-487E-A91C-3E1A62E6B23D}" dt="2025-08-08T19:01:16.950" v="56" actId="47"/>
        <pc:sldMkLst>
          <pc:docMk/>
          <pc:sldMk cId="2588189768" sldId="590"/>
        </pc:sldMkLst>
      </pc:sldChg>
      <pc:sldChg chg="del">
        <pc:chgData name="Daniel Shunk" userId="8b1a05f26d681f8b" providerId="LiveId" clId="{99FA5358-82B7-487E-A91C-3E1A62E6B23D}" dt="2025-08-08T19:01:16.342" v="54" actId="47"/>
        <pc:sldMkLst>
          <pc:docMk/>
          <pc:sldMk cId="1389229458" sldId="591"/>
        </pc:sldMkLst>
      </pc:sldChg>
      <pc:sldChg chg="del">
        <pc:chgData name="Daniel Shunk" userId="8b1a05f26d681f8b" providerId="LiveId" clId="{99FA5358-82B7-487E-A91C-3E1A62E6B23D}" dt="2025-08-08T19:01:17.359" v="57" actId="47"/>
        <pc:sldMkLst>
          <pc:docMk/>
          <pc:sldMk cId="2103421622" sldId="592"/>
        </pc:sldMkLst>
      </pc:sldChg>
      <pc:sldChg chg="del">
        <pc:chgData name="Daniel Shunk" userId="8b1a05f26d681f8b" providerId="LiveId" clId="{99FA5358-82B7-487E-A91C-3E1A62E6B23D}" dt="2025-08-08T19:01:17.815" v="58" actId="47"/>
        <pc:sldMkLst>
          <pc:docMk/>
          <pc:sldMk cId="90988466" sldId="593"/>
        </pc:sldMkLst>
      </pc:sldChg>
      <pc:sldChg chg="del">
        <pc:chgData name="Daniel Shunk" userId="8b1a05f26d681f8b" providerId="LiveId" clId="{99FA5358-82B7-487E-A91C-3E1A62E6B23D}" dt="2025-08-08T19:01:18.354" v="59" actId="47"/>
        <pc:sldMkLst>
          <pc:docMk/>
          <pc:sldMk cId="2186466849" sldId="5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15035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15619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0377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07883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639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42897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6554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4369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6586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54219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8/8/2025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103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8/8/2025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6434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3CDC-AF20-B24D-EAE3-9D84B97C2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C66EC8-B199-3E93-37AF-E27BC0704FF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D65477-1FEA-62CD-19F4-80724B1BF8E8}"/>
              </a:ext>
            </a:extLst>
          </p:cNvPr>
          <p:cNvPicPr>
            <a:picLocks noChangeAspect="1"/>
          </p:cNvPicPr>
          <p:nvPr/>
        </p:nvPicPr>
        <p:blipFill>
          <a:blip r:embed="rId2"/>
          <a:stretch>
            <a:fillRect/>
          </a:stretch>
        </p:blipFill>
        <p:spPr>
          <a:xfrm>
            <a:off x="1" y="-3311"/>
            <a:ext cx="12192000" cy="6861311"/>
          </a:xfrm>
          <a:prstGeom prst="rect">
            <a:avLst/>
          </a:prstGeom>
        </p:spPr>
      </p:pic>
      <p:sp>
        <p:nvSpPr>
          <p:cNvPr id="5" name="TextBox 4">
            <a:extLst>
              <a:ext uri="{FF2B5EF4-FFF2-40B4-BE49-F238E27FC236}">
                <a16:creationId xmlns:a16="http://schemas.microsoft.com/office/drawing/2014/main" id="{3CE86104-2679-6677-6528-5467DEFF031A}"/>
              </a:ext>
            </a:extLst>
          </p:cNvPr>
          <p:cNvSpPr txBox="1"/>
          <p:nvPr/>
        </p:nvSpPr>
        <p:spPr>
          <a:xfrm>
            <a:off x="977900" y="-3126567"/>
            <a:ext cx="11742078" cy="71865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3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31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D</a:t>
            </a:r>
            <a:r>
              <a:rPr kumimoji="0" lang="en-US" sz="3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aniel</a:t>
            </a:r>
            <a:r>
              <a:rPr kumimoji="0" lang="en-US" sz="4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7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p>
        </p:txBody>
      </p:sp>
      <p:sp>
        <p:nvSpPr>
          <p:cNvPr id="6" name="TextBox 5">
            <a:extLst>
              <a:ext uri="{FF2B5EF4-FFF2-40B4-BE49-F238E27FC236}">
                <a16:creationId xmlns:a16="http://schemas.microsoft.com/office/drawing/2014/main" id="{798B2EFF-ADB2-5CB9-23A7-7310354440DF}"/>
              </a:ext>
            </a:extLst>
          </p:cNvPr>
          <p:cNvSpPr txBox="1"/>
          <p:nvPr/>
        </p:nvSpPr>
        <p:spPr>
          <a:xfrm>
            <a:off x="338179" y="5089872"/>
            <a:ext cx="11515642"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Heard In Heaven</a:t>
            </a:r>
          </a:p>
        </p:txBody>
      </p:sp>
      <p:sp>
        <p:nvSpPr>
          <p:cNvPr id="7" name="TextBox 6">
            <a:extLst>
              <a:ext uri="{FF2B5EF4-FFF2-40B4-BE49-F238E27FC236}">
                <a16:creationId xmlns:a16="http://schemas.microsoft.com/office/drawing/2014/main" id="{104CB5E7-BBB1-942D-D76E-9305811FBD7B}"/>
              </a:ext>
            </a:extLst>
          </p:cNvPr>
          <p:cNvSpPr txBox="1"/>
          <p:nvPr/>
        </p:nvSpPr>
        <p:spPr>
          <a:xfrm>
            <a:off x="6419850" y="2216697"/>
            <a:ext cx="539749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600" normalizeH="0" baseline="0" noProof="0"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Tenorite" panose="00000500000000000000" pitchFamily="2" charset="0"/>
              </a:rPr>
              <a:t>Chapter 10</a:t>
            </a:r>
          </a:p>
        </p:txBody>
      </p:sp>
    </p:spTree>
    <p:extLst>
      <p:ext uri="{BB962C8B-B14F-4D97-AF65-F5344CB8AC3E}">
        <p14:creationId xmlns:p14="http://schemas.microsoft.com/office/powerpoint/2010/main" val="142329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27CBD-F1BB-1D96-FA0C-08701FFF6B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DABE006-6117-BB75-19CC-E15C2BDC8099}"/>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A552D6B3-AF56-623B-3661-EA82F4EB9389}"/>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247A9B-32DE-E045-6D22-F194D1D0D787}"/>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4400" dirty="0">
                <a:solidFill>
                  <a:schemeClr val="bg1"/>
                </a:solidFill>
                <a:latin typeface="Tenorite" panose="00000500000000000000" pitchFamily="2" charset="0"/>
              </a:rPr>
              <a:t>“When He had finished speaking, he said to Simon, ‘Put out into the deep water &amp; let down your nets for a catch.’ Simon answered &amp; said, ‘Master, we labored all night &amp; caught nothing, but at Your word, I will let down the nets.’ And when they had done this, they enclosed a great quantity of fish &amp; their nets began to break… (</a:t>
            </a:r>
            <a:r>
              <a:rPr lang="en-US" sz="4400" dirty="0" err="1">
                <a:solidFill>
                  <a:schemeClr val="bg1"/>
                </a:solidFill>
                <a:latin typeface="Tenorite" panose="00000500000000000000" pitchFamily="2" charset="0"/>
              </a:rPr>
              <a:t>cont</a:t>
            </a:r>
            <a:r>
              <a:rPr lang="en-US" sz="4400" dirty="0">
                <a:solidFill>
                  <a:schemeClr val="bg1"/>
                </a:solidFill>
                <a:latin typeface="Tenorite" panose="00000500000000000000" pitchFamily="2" charset="0"/>
              </a:rPr>
              <a:t>)</a:t>
            </a:r>
          </a:p>
        </p:txBody>
      </p:sp>
      <p:sp>
        <p:nvSpPr>
          <p:cNvPr id="6" name="TextBox 5">
            <a:extLst>
              <a:ext uri="{FF2B5EF4-FFF2-40B4-BE49-F238E27FC236}">
                <a16:creationId xmlns:a16="http://schemas.microsoft.com/office/drawing/2014/main" id="{CDAFEE54-64F7-9DFC-C8DE-A5B94C77B998}"/>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Luke 5:4-8</a:t>
            </a:r>
          </a:p>
        </p:txBody>
      </p:sp>
    </p:spTree>
    <p:extLst>
      <p:ext uri="{BB962C8B-B14F-4D97-AF65-F5344CB8AC3E}">
        <p14:creationId xmlns:p14="http://schemas.microsoft.com/office/powerpoint/2010/main" val="280067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3F8B9-A655-DC39-94EF-289920DAC89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817C79A-82FA-7C98-5EF2-68472EF6E107}"/>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14ECA00-DD3C-E22A-3B1C-4E66002849FB}"/>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5FE78B-692F-7D13-366C-DACDAED11A62}"/>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4600" dirty="0">
                <a:solidFill>
                  <a:schemeClr val="bg1"/>
                </a:solidFill>
                <a:latin typeface="Tenorite" panose="00000500000000000000" pitchFamily="2" charset="0"/>
              </a:rPr>
              <a:t>(</a:t>
            </a:r>
            <a:r>
              <a:rPr lang="en-US" sz="4600" dirty="0" err="1">
                <a:solidFill>
                  <a:schemeClr val="bg1"/>
                </a:solidFill>
                <a:latin typeface="Tenorite" panose="00000500000000000000" pitchFamily="2" charset="0"/>
              </a:rPr>
              <a:t>cont</a:t>
            </a:r>
            <a:r>
              <a:rPr lang="en-US" sz="4600" dirty="0">
                <a:solidFill>
                  <a:schemeClr val="bg1"/>
                </a:solidFill>
                <a:latin typeface="Tenorite" panose="00000500000000000000" pitchFamily="2" charset="0"/>
              </a:rPr>
              <a:t>) …so they signaled to their partners in the other boat for them to come &amp; help them. And they came &amp; filled both of the boats, so that they began to sink. But when Simon Peter saw this, he fell down at Jesus’ knees, saying, ‘Go away from me Lord, for I am a sinful man!’”</a:t>
            </a:r>
          </a:p>
        </p:txBody>
      </p:sp>
      <p:sp>
        <p:nvSpPr>
          <p:cNvPr id="6" name="TextBox 5">
            <a:extLst>
              <a:ext uri="{FF2B5EF4-FFF2-40B4-BE49-F238E27FC236}">
                <a16:creationId xmlns:a16="http://schemas.microsoft.com/office/drawing/2014/main" id="{AB3EE9AC-5DD3-F328-05DE-0CB3823ED262}"/>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Luke 5:4-8</a:t>
            </a:r>
          </a:p>
        </p:txBody>
      </p:sp>
    </p:spTree>
    <p:extLst>
      <p:ext uri="{BB962C8B-B14F-4D97-AF65-F5344CB8AC3E}">
        <p14:creationId xmlns:p14="http://schemas.microsoft.com/office/powerpoint/2010/main" val="284385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B3AFB-53B1-C231-A00B-5A98B3B69D3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7FF55EC-2603-E644-BAC1-A289B0DEE68A}"/>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121925D-1AE2-6B70-7E24-9DDCC4850F51}"/>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9A45E3-B8FC-A1B0-1744-B12725739197}"/>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5800" dirty="0">
                <a:solidFill>
                  <a:schemeClr val="bg1"/>
                </a:solidFill>
                <a:latin typeface="Tenorite" panose="00000500000000000000" pitchFamily="2" charset="0"/>
              </a:rPr>
              <a:t>“Then I said, “Woe is me, for I am ruined! For I am a man of unclean lips, &amp; I live among a people of unclean lips; for my eyes have seen the King, Yahweh of hosts… (</a:t>
            </a:r>
            <a:r>
              <a:rPr lang="en-US" sz="5800" dirty="0" err="1">
                <a:solidFill>
                  <a:schemeClr val="bg1"/>
                </a:solidFill>
                <a:latin typeface="Tenorite" panose="00000500000000000000" pitchFamily="2" charset="0"/>
              </a:rPr>
              <a:t>cont</a:t>
            </a:r>
            <a:r>
              <a:rPr lang="en-US" sz="5800" dirty="0">
                <a:solidFill>
                  <a:schemeClr val="bg1"/>
                </a:solidFill>
                <a:latin typeface="Tenorite" panose="00000500000000000000" pitchFamily="2" charset="0"/>
              </a:rPr>
              <a:t>)</a:t>
            </a:r>
          </a:p>
        </p:txBody>
      </p:sp>
      <p:sp>
        <p:nvSpPr>
          <p:cNvPr id="6" name="TextBox 5">
            <a:extLst>
              <a:ext uri="{FF2B5EF4-FFF2-40B4-BE49-F238E27FC236}">
                <a16:creationId xmlns:a16="http://schemas.microsoft.com/office/drawing/2014/main" id="{E50E9825-64A2-70E8-4D46-60D3671AF498}"/>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Isaiah 6:5-7</a:t>
            </a:r>
          </a:p>
        </p:txBody>
      </p:sp>
    </p:spTree>
    <p:extLst>
      <p:ext uri="{BB962C8B-B14F-4D97-AF65-F5344CB8AC3E}">
        <p14:creationId xmlns:p14="http://schemas.microsoft.com/office/powerpoint/2010/main" val="426238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A57D6-41FB-1B25-B5B2-30FCE714C6B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4B1B7C-AA5B-0657-A6E4-8C41E984DE5C}"/>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90825E67-0A46-690E-7890-CE30E992521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A12C89-8600-CA9F-8AF7-5A1478BD8AD4}"/>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5000" dirty="0">
                <a:solidFill>
                  <a:schemeClr val="bg1"/>
                </a:solidFill>
                <a:latin typeface="Tenorite" panose="00000500000000000000" pitchFamily="2" charset="0"/>
              </a:rPr>
              <a:t>(</a:t>
            </a:r>
            <a:r>
              <a:rPr lang="en-US" sz="5000" dirty="0" err="1">
                <a:solidFill>
                  <a:schemeClr val="bg1"/>
                </a:solidFill>
                <a:latin typeface="Tenorite" panose="00000500000000000000" pitchFamily="2" charset="0"/>
              </a:rPr>
              <a:t>cont</a:t>
            </a:r>
            <a:r>
              <a:rPr lang="en-US" sz="5000" dirty="0">
                <a:solidFill>
                  <a:schemeClr val="bg1"/>
                </a:solidFill>
                <a:latin typeface="Tenorite" panose="00000500000000000000" pitchFamily="2" charset="0"/>
              </a:rPr>
              <a:t>) …Then one of the seraphim flew to me with a burning coal in his hand, which he had taken from the altar with tongs &amp; he touched my mouth with it &amp; said, ‘Behold, this has touched your lips; &amp; your iniquity is taken away, &amp; your sin is atoned for.”</a:t>
            </a:r>
          </a:p>
        </p:txBody>
      </p:sp>
      <p:sp>
        <p:nvSpPr>
          <p:cNvPr id="6" name="TextBox 5">
            <a:extLst>
              <a:ext uri="{FF2B5EF4-FFF2-40B4-BE49-F238E27FC236}">
                <a16:creationId xmlns:a16="http://schemas.microsoft.com/office/drawing/2014/main" id="{CBEDD6AF-33A3-ED4B-D983-FA62E879D89A}"/>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Isaiah 6:5-7</a:t>
            </a:r>
          </a:p>
        </p:txBody>
      </p:sp>
    </p:spTree>
    <p:extLst>
      <p:ext uri="{BB962C8B-B14F-4D97-AF65-F5344CB8AC3E}">
        <p14:creationId xmlns:p14="http://schemas.microsoft.com/office/powerpoint/2010/main" val="4112742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450BC-3DC6-2C00-E258-80C28F16E1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E149FD2-828B-958F-97ED-6AA645D25902}"/>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9B5E1C78-18EF-EFE5-7C79-2A6DE953386F}"/>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FD64A9-F530-993B-51ED-973F300E4C21}"/>
              </a:ext>
            </a:extLst>
          </p:cNvPr>
          <p:cNvSpPr>
            <a:spLocks noGrp="1"/>
          </p:cNvSpPr>
          <p:nvPr>
            <p:ph idx="1"/>
          </p:nvPr>
        </p:nvSpPr>
        <p:spPr>
          <a:xfrm>
            <a:off x="92467" y="2552700"/>
            <a:ext cx="11989941" cy="4156324"/>
          </a:xfrm>
        </p:spPr>
        <p:txBody>
          <a:bodyPr>
            <a:noAutofit/>
          </a:bodyPr>
          <a:lstStyle/>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mind</a:t>
            </a:r>
            <a:r>
              <a:rPr lang="en-US" sz="4800" dirty="0">
                <a:solidFill>
                  <a:schemeClr val="bg1"/>
                </a:solidFill>
                <a:latin typeface="Tenorite" panose="00000500000000000000" pitchFamily="2" charset="0"/>
              </a:rPr>
              <a:t> desiring God’s will for others?</a:t>
            </a:r>
          </a:p>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will</a:t>
            </a:r>
            <a:r>
              <a:rPr lang="en-US" sz="4800" dirty="0">
                <a:solidFill>
                  <a:schemeClr val="bg1"/>
                </a:solidFill>
                <a:latin typeface="Tenorite" panose="00000500000000000000" pitchFamily="2" charset="0"/>
              </a:rPr>
              <a:t> persevering thru the unknown?</a:t>
            </a:r>
          </a:p>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attitude</a:t>
            </a:r>
            <a:r>
              <a:rPr lang="en-US" sz="4800" dirty="0">
                <a:solidFill>
                  <a:schemeClr val="bg1"/>
                </a:solidFill>
                <a:latin typeface="Tenorite" panose="00000500000000000000" pitchFamily="2" charset="0"/>
              </a:rPr>
              <a:t> portraying we’re helpless but loved?</a:t>
            </a:r>
          </a:p>
        </p:txBody>
      </p:sp>
      <p:sp>
        <p:nvSpPr>
          <p:cNvPr id="6" name="TextBox 5">
            <a:extLst>
              <a:ext uri="{FF2B5EF4-FFF2-40B4-BE49-F238E27FC236}">
                <a16:creationId xmlns:a16="http://schemas.microsoft.com/office/drawing/2014/main" id="{E8F0B6BF-350A-BB5A-0EDA-C1DB4786BD01}"/>
              </a:ext>
            </a:extLst>
          </p:cNvPr>
          <p:cNvSpPr txBox="1"/>
          <p:nvPr/>
        </p:nvSpPr>
        <p:spPr>
          <a:xfrm>
            <a:off x="1" y="48402"/>
            <a:ext cx="12191999" cy="2227533"/>
          </a:xfrm>
          <a:prstGeom prst="rect">
            <a:avLst/>
          </a:prstGeom>
          <a:noFill/>
        </p:spPr>
        <p:txBody>
          <a:bodyPr wrap="square" rtlCol="0" anchor="ctr">
            <a:spAutoFit/>
          </a:bodyPr>
          <a:lstStyle/>
          <a:p>
            <a:pPr marL="0" marR="0" lvl="0" indent="0" algn="ctr" defTabSz="914400" rtl="0" eaLnBrk="1" fontAlgn="auto" latinLnBrk="0" hangingPunct="1">
              <a:spcBef>
                <a:spcPts val="0"/>
              </a:spcBef>
              <a:spcAft>
                <a:spcPts val="0"/>
              </a:spcAft>
              <a:buClrTx/>
              <a:buSzTx/>
              <a:buFontTx/>
              <a:buNone/>
              <a:tabLst/>
              <a:defRPr/>
            </a:pPr>
            <a:r>
              <a:rPr lang="en-US" sz="10000" spc="600" dirty="0">
                <a:solidFill>
                  <a:schemeClr val="accent4">
                    <a:lumMod val="40000"/>
                    <a:lumOff val="60000"/>
                  </a:schemeClr>
                </a:solidFill>
                <a:latin typeface="Freestyle Script" panose="030804020302050B0404" pitchFamily="66" charset="0"/>
              </a:rPr>
              <a:t>Heard In Heaven</a:t>
            </a:r>
          </a:p>
          <a:p>
            <a:pPr marL="0" marR="0" lvl="0" indent="0" algn="ctr" defTabSz="914400" rtl="0" eaLnBrk="1" fontAlgn="auto" latinLnBrk="0" hangingPunct="1">
              <a:lnSpc>
                <a:spcPts val="3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Checking in on our devotion to God</a:t>
            </a:r>
          </a:p>
        </p:txBody>
      </p:sp>
      <p:pic>
        <p:nvPicPr>
          <p:cNvPr id="10" name="Picture 9" descr="A hexagon shaped logo with red and blue text&#10;&#10;AI-generated content may be incorrect.">
            <a:extLst>
              <a:ext uri="{FF2B5EF4-FFF2-40B4-BE49-F238E27FC236}">
                <a16:creationId xmlns:a16="http://schemas.microsoft.com/office/drawing/2014/main" id="{419C7C69-037A-633D-19F3-150EA17BD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184180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1CE3-3F02-F2FB-0D76-031C961B57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8C23F2-5617-99F3-F160-E7913938BCD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5996ED3A-FDAA-B2A7-1B3C-E035C3986C89}"/>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1059D2-AB74-4754-A94C-53D5A06FECAB}"/>
              </a:ext>
            </a:extLst>
          </p:cNvPr>
          <p:cNvSpPr>
            <a:spLocks noGrp="1"/>
          </p:cNvSpPr>
          <p:nvPr>
            <p:ph idx="1"/>
          </p:nvPr>
        </p:nvSpPr>
        <p:spPr>
          <a:xfrm>
            <a:off x="92467" y="2552700"/>
            <a:ext cx="11989941" cy="4156324"/>
          </a:xfrm>
        </p:spPr>
        <p:txBody>
          <a:bodyPr>
            <a:noAutofit/>
          </a:bodyPr>
          <a:lstStyle/>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mind</a:t>
            </a:r>
            <a:r>
              <a:rPr lang="en-US" sz="4800" dirty="0">
                <a:solidFill>
                  <a:schemeClr val="bg1"/>
                </a:solidFill>
                <a:latin typeface="Tenorite" panose="00000500000000000000" pitchFamily="2" charset="0"/>
              </a:rPr>
              <a:t> desiring God’s will for others?</a:t>
            </a:r>
          </a:p>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will</a:t>
            </a:r>
            <a:r>
              <a:rPr lang="en-US" sz="4800" dirty="0">
                <a:solidFill>
                  <a:schemeClr val="bg1"/>
                </a:solidFill>
                <a:latin typeface="Tenorite" panose="00000500000000000000" pitchFamily="2" charset="0"/>
              </a:rPr>
              <a:t> persevering thru the unknown?</a:t>
            </a:r>
          </a:p>
        </p:txBody>
      </p:sp>
      <p:sp>
        <p:nvSpPr>
          <p:cNvPr id="6" name="TextBox 5">
            <a:extLst>
              <a:ext uri="{FF2B5EF4-FFF2-40B4-BE49-F238E27FC236}">
                <a16:creationId xmlns:a16="http://schemas.microsoft.com/office/drawing/2014/main" id="{EADB941E-5A90-4F68-BA66-2A2A02D9E897}"/>
              </a:ext>
            </a:extLst>
          </p:cNvPr>
          <p:cNvSpPr txBox="1"/>
          <p:nvPr/>
        </p:nvSpPr>
        <p:spPr>
          <a:xfrm>
            <a:off x="1" y="48402"/>
            <a:ext cx="12191999" cy="2227533"/>
          </a:xfrm>
          <a:prstGeom prst="rect">
            <a:avLst/>
          </a:prstGeom>
          <a:noFill/>
        </p:spPr>
        <p:txBody>
          <a:bodyPr wrap="square" rtlCol="0" anchor="ctr">
            <a:spAutoFit/>
          </a:bodyPr>
          <a:lstStyle/>
          <a:p>
            <a:pPr marL="0" marR="0" lvl="0" indent="0" algn="ctr" defTabSz="914400" rtl="0" eaLnBrk="1" fontAlgn="auto" latinLnBrk="0" hangingPunct="1">
              <a:spcBef>
                <a:spcPts val="0"/>
              </a:spcBef>
              <a:spcAft>
                <a:spcPts val="0"/>
              </a:spcAft>
              <a:buClrTx/>
              <a:buSzTx/>
              <a:buFontTx/>
              <a:buNone/>
              <a:tabLst/>
              <a:defRPr/>
            </a:pPr>
            <a:r>
              <a:rPr lang="en-US" sz="10000" spc="600" dirty="0">
                <a:solidFill>
                  <a:schemeClr val="accent4">
                    <a:lumMod val="40000"/>
                    <a:lumOff val="60000"/>
                  </a:schemeClr>
                </a:solidFill>
                <a:latin typeface="Freestyle Script" panose="030804020302050B0404" pitchFamily="66" charset="0"/>
              </a:rPr>
              <a:t>Heard In Heaven</a:t>
            </a:r>
          </a:p>
          <a:p>
            <a:pPr marL="0" marR="0" lvl="0" indent="0" algn="ctr" defTabSz="914400" rtl="0" eaLnBrk="1" fontAlgn="auto" latinLnBrk="0" hangingPunct="1">
              <a:lnSpc>
                <a:spcPts val="3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Checking in on our devotion to God</a:t>
            </a:r>
          </a:p>
        </p:txBody>
      </p:sp>
      <p:pic>
        <p:nvPicPr>
          <p:cNvPr id="10" name="Picture 9" descr="A hexagon shaped logo with red and blue text&#10;&#10;AI-generated content may be incorrect.">
            <a:extLst>
              <a:ext uri="{FF2B5EF4-FFF2-40B4-BE49-F238E27FC236}">
                <a16:creationId xmlns:a16="http://schemas.microsoft.com/office/drawing/2014/main" id="{23BDE1C9-6C37-3E4D-B5E3-CBB918E8F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10568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4B55-5013-57A1-CDA6-A23DB4BCE1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7D4335-1DDE-AE84-A1DD-3F0BEE891CB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A079E6F-45A3-53DB-12E2-B75D8B92B3A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F5D3D7-F7DC-0FEB-C7E8-8567AAC2AEF8}"/>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7400" dirty="0">
                <a:solidFill>
                  <a:schemeClr val="bg1"/>
                </a:solidFill>
                <a:latin typeface="Tenorite" panose="00000500000000000000" pitchFamily="2" charset="0"/>
              </a:rPr>
              <a:t>“The eyes of Yahweh are toward the righteous &amp; His ears are open to their cry for help.”</a:t>
            </a:r>
          </a:p>
        </p:txBody>
      </p:sp>
      <p:sp>
        <p:nvSpPr>
          <p:cNvPr id="6" name="TextBox 5">
            <a:extLst>
              <a:ext uri="{FF2B5EF4-FFF2-40B4-BE49-F238E27FC236}">
                <a16:creationId xmlns:a16="http://schemas.microsoft.com/office/drawing/2014/main" id="{10E6108F-5E9B-A4A7-1FEB-1BBB60EE5AED}"/>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Psalm 34:15</a:t>
            </a:r>
          </a:p>
        </p:txBody>
      </p:sp>
    </p:spTree>
    <p:extLst>
      <p:ext uri="{BB962C8B-B14F-4D97-AF65-F5344CB8AC3E}">
        <p14:creationId xmlns:p14="http://schemas.microsoft.com/office/powerpoint/2010/main" val="220362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F653D-3F1E-9C1E-24F7-18DA1498C66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1C1C87-CC4B-B7E2-751D-89F5BE8AACB9}"/>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4F2874DF-0A27-F75D-3848-7DFA7C39534E}"/>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5FEC7F-F93B-19BA-BCA8-F9408719A93F}"/>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7400" dirty="0">
                <a:solidFill>
                  <a:schemeClr val="bg1"/>
                </a:solidFill>
                <a:latin typeface="Tenorite" panose="00000500000000000000" pitchFamily="2" charset="0"/>
              </a:rPr>
              <a:t>“And it will be that before they call, I will answer, and while they are still speaking, I will hear.”</a:t>
            </a:r>
          </a:p>
        </p:txBody>
      </p:sp>
      <p:sp>
        <p:nvSpPr>
          <p:cNvPr id="6" name="TextBox 5">
            <a:extLst>
              <a:ext uri="{FF2B5EF4-FFF2-40B4-BE49-F238E27FC236}">
                <a16:creationId xmlns:a16="http://schemas.microsoft.com/office/drawing/2014/main" id="{339F4ECB-F67B-6A11-A2C1-4B749DC8A8B2}"/>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Isaiah 65:24</a:t>
            </a:r>
          </a:p>
        </p:txBody>
      </p:sp>
    </p:spTree>
    <p:extLst>
      <p:ext uri="{BB962C8B-B14F-4D97-AF65-F5344CB8AC3E}">
        <p14:creationId xmlns:p14="http://schemas.microsoft.com/office/powerpoint/2010/main" val="304413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E3108-100C-9411-BE8C-D2502A55C7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339F48D-27AB-187E-144E-D23F56E6266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CFE01FF3-FCE9-566C-2B71-F92D41E1A5D5}"/>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9C1107-9158-32D2-13C1-D04127C8F75D}"/>
              </a:ext>
            </a:extLst>
          </p:cNvPr>
          <p:cNvSpPr>
            <a:spLocks noGrp="1"/>
          </p:cNvSpPr>
          <p:nvPr>
            <p:ph idx="1"/>
          </p:nvPr>
        </p:nvSpPr>
        <p:spPr>
          <a:xfrm>
            <a:off x="92467" y="2552700"/>
            <a:ext cx="11989941" cy="4156324"/>
          </a:xfrm>
        </p:spPr>
        <p:txBody>
          <a:bodyPr>
            <a:noAutofit/>
          </a:bodyPr>
          <a:lstStyle/>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mind</a:t>
            </a:r>
            <a:r>
              <a:rPr lang="en-US" sz="4800" dirty="0">
                <a:solidFill>
                  <a:schemeClr val="bg1"/>
                </a:solidFill>
                <a:latin typeface="Tenorite" panose="00000500000000000000" pitchFamily="2" charset="0"/>
              </a:rPr>
              <a:t> desiring God’s will for others?</a:t>
            </a:r>
          </a:p>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will</a:t>
            </a:r>
            <a:r>
              <a:rPr lang="en-US" sz="4800" dirty="0">
                <a:solidFill>
                  <a:schemeClr val="bg1"/>
                </a:solidFill>
                <a:latin typeface="Tenorite" panose="00000500000000000000" pitchFamily="2" charset="0"/>
              </a:rPr>
              <a:t> persevering thru the unknown?</a:t>
            </a:r>
          </a:p>
        </p:txBody>
      </p:sp>
      <p:sp>
        <p:nvSpPr>
          <p:cNvPr id="6" name="TextBox 5">
            <a:extLst>
              <a:ext uri="{FF2B5EF4-FFF2-40B4-BE49-F238E27FC236}">
                <a16:creationId xmlns:a16="http://schemas.microsoft.com/office/drawing/2014/main" id="{71D21882-CE73-DC9A-0F43-8786517F8725}"/>
              </a:ext>
            </a:extLst>
          </p:cNvPr>
          <p:cNvSpPr txBox="1"/>
          <p:nvPr/>
        </p:nvSpPr>
        <p:spPr>
          <a:xfrm>
            <a:off x="1" y="48402"/>
            <a:ext cx="12191999" cy="2227533"/>
          </a:xfrm>
          <a:prstGeom prst="rect">
            <a:avLst/>
          </a:prstGeom>
          <a:noFill/>
        </p:spPr>
        <p:txBody>
          <a:bodyPr wrap="square" rtlCol="0" anchor="ctr">
            <a:spAutoFit/>
          </a:bodyPr>
          <a:lstStyle/>
          <a:p>
            <a:pPr marL="0" marR="0" lvl="0" indent="0" algn="ctr" defTabSz="914400" rtl="0" eaLnBrk="1" fontAlgn="auto" latinLnBrk="0" hangingPunct="1">
              <a:spcBef>
                <a:spcPts val="0"/>
              </a:spcBef>
              <a:spcAft>
                <a:spcPts val="0"/>
              </a:spcAft>
              <a:buClrTx/>
              <a:buSzTx/>
              <a:buFontTx/>
              <a:buNone/>
              <a:tabLst/>
              <a:defRPr/>
            </a:pPr>
            <a:r>
              <a:rPr lang="en-US" sz="10000" spc="600" dirty="0">
                <a:solidFill>
                  <a:schemeClr val="accent4">
                    <a:lumMod val="40000"/>
                    <a:lumOff val="60000"/>
                  </a:schemeClr>
                </a:solidFill>
                <a:latin typeface="Freestyle Script" panose="030804020302050B0404" pitchFamily="66" charset="0"/>
              </a:rPr>
              <a:t>Heard In Heaven</a:t>
            </a:r>
          </a:p>
          <a:p>
            <a:pPr marL="0" marR="0" lvl="0" indent="0" algn="ctr" defTabSz="914400" rtl="0" eaLnBrk="1" fontAlgn="auto" latinLnBrk="0" hangingPunct="1">
              <a:lnSpc>
                <a:spcPts val="3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Checking in on our devotion to God</a:t>
            </a:r>
          </a:p>
        </p:txBody>
      </p:sp>
      <p:pic>
        <p:nvPicPr>
          <p:cNvPr id="10" name="Picture 9" descr="A hexagon shaped logo with red and blue text&#10;&#10;AI-generated content may be incorrect.">
            <a:extLst>
              <a:ext uri="{FF2B5EF4-FFF2-40B4-BE49-F238E27FC236}">
                <a16:creationId xmlns:a16="http://schemas.microsoft.com/office/drawing/2014/main" id="{18E857BA-5F0F-DB09-8F95-0F815F493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87170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56C8-0332-7F20-6ABE-16096BDD0FF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08AC43C-87A3-137D-B853-8EBFC24A4F74}"/>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7FD9488-8E9B-A27E-2BC5-166168411A35}"/>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72A2A6-BBCC-3C81-7332-332CDB91DBD3}"/>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5400" dirty="0">
                <a:solidFill>
                  <a:schemeClr val="bg1"/>
                </a:solidFill>
                <a:latin typeface="Tenorite" panose="00000500000000000000" pitchFamily="2" charset="0"/>
              </a:rPr>
              <a:t>“For our struggle is not against flesh &amp; blood, but against the rulers, against the authorities, against the world forces of this darkness, against the spiritual forces of wickedness in the heavenly places.”</a:t>
            </a:r>
          </a:p>
        </p:txBody>
      </p:sp>
      <p:sp>
        <p:nvSpPr>
          <p:cNvPr id="6" name="TextBox 5">
            <a:extLst>
              <a:ext uri="{FF2B5EF4-FFF2-40B4-BE49-F238E27FC236}">
                <a16:creationId xmlns:a16="http://schemas.microsoft.com/office/drawing/2014/main" id="{9A86EB87-A8B0-FB9C-ED00-576D928DA4BB}"/>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Ephesians 6:12</a:t>
            </a:r>
          </a:p>
        </p:txBody>
      </p:sp>
    </p:spTree>
    <p:extLst>
      <p:ext uri="{BB962C8B-B14F-4D97-AF65-F5344CB8AC3E}">
        <p14:creationId xmlns:p14="http://schemas.microsoft.com/office/powerpoint/2010/main" val="394807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31244-48C4-3702-B483-E8E8F40AAF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BE87A63-AC8A-FC85-49EF-49AFE24DF73A}"/>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AB2E9DDF-8701-DBD8-8C4A-76FBD97A8521}"/>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D10E28-46C2-2ED5-EF0B-C7FD1C2DC9B8}"/>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5400" dirty="0">
                <a:solidFill>
                  <a:schemeClr val="bg1"/>
                </a:solidFill>
                <a:latin typeface="Tenorite" panose="00000500000000000000" pitchFamily="2" charset="0"/>
              </a:rPr>
              <a:t>“For though we walk in the flesh, we do not war according to the flesh, for the weapons of our warfare are not of the flesh, but divinely powerful for the tearing down of strongholds.”</a:t>
            </a:r>
          </a:p>
        </p:txBody>
      </p:sp>
      <p:sp>
        <p:nvSpPr>
          <p:cNvPr id="6" name="TextBox 5">
            <a:extLst>
              <a:ext uri="{FF2B5EF4-FFF2-40B4-BE49-F238E27FC236}">
                <a16:creationId xmlns:a16="http://schemas.microsoft.com/office/drawing/2014/main" id="{EB564DED-C2E3-A91D-6B64-B4A049FC6C6C}"/>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II Corinthians 10:3-4</a:t>
            </a:r>
          </a:p>
        </p:txBody>
      </p:sp>
    </p:spTree>
    <p:extLst>
      <p:ext uri="{BB962C8B-B14F-4D97-AF65-F5344CB8AC3E}">
        <p14:creationId xmlns:p14="http://schemas.microsoft.com/office/powerpoint/2010/main" val="387246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54D8B-E7FE-D3F6-36BE-4BEDB3F0B8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32FA5F0-2FF9-DA72-1599-E5AAADC9B2D7}"/>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63A38A0-3C86-8CFA-240B-B13C5BFFC0D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E21B2F-FCF0-91C1-D18E-C1FBC45E9BDA}"/>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5800" dirty="0">
                <a:solidFill>
                  <a:schemeClr val="bg1"/>
                </a:solidFill>
                <a:latin typeface="Tenorite" panose="00000500000000000000" pitchFamily="2" charset="0"/>
              </a:rPr>
              <a:t>“Then Hezekiah said to Isaiah, ‘The word of Yahweh which you have spoken is good.’ For he said, ‘Will it not be good, if there will be peace and truth in my days?’”</a:t>
            </a:r>
          </a:p>
        </p:txBody>
      </p:sp>
      <p:sp>
        <p:nvSpPr>
          <p:cNvPr id="6" name="TextBox 5">
            <a:extLst>
              <a:ext uri="{FF2B5EF4-FFF2-40B4-BE49-F238E27FC236}">
                <a16:creationId xmlns:a16="http://schemas.microsoft.com/office/drawing/2014/main" id="{61846E1D-768F-D446-5997-C7872092F5F8}"/>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II Kings 20:19</a:t>
            </a:r>
          </a:p>
        </p:txBody>
      </p:sp>
    </p:spTree>
    <p:extLst>
      <p:ext uri="{BB962C8B-B14F-4D97-AF65-F5344CB8AC3E}">
        <p14:creationId xmlns:p14="http://schemas.microsoft.com/office/powerpoint/2010/main" val="388951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2B55D-3835-D92F-384F-AD7404D8964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070493F-306E-D17B-2ADB-1F1281EEDE57}"/>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74B2DB48-63EE-A89E-0451-A2C76EB3B500}"/>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78A26F-2413-C67D-99C1-BDBE3E0EB1DB}"/>
              </a:ext>
            </a:extLst>
          </p:cNvPr>
          <p:cNvSpPr>
            <a:spLocks noGrp="1"/>
          </p:cNvSpPr>
          <p:nvPr>
            <p:ph idx="1"/>
          </p:nvPr>
        </p:nvSpPr>
        <p:spPr>
          <a:xfrm>
            <a:off x="92467" y="2552700"/>
            <a:ext cx="11989941" cy="4156324"/>
          </a:xfrm>
        </p:spPr>
        <p:txBody>
          <a:bodyPr>
            <a:noAutofit/>
          </a:bodyPr>
          <a:lstStyle/>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mind</a:t>
            </a:r>
            <a:r>
              <a:rPr lang="en-US" sz="4800" dirty="0">
                <a:solidFill>
                  <a:schemeClr val="bg1"/>
                </a:solidFill>
                <a:latin typeface="Tenorite" panose="00000500000000000000" pitchFamily="2" charset="0"/>
              </a:rPr>
              <a:t> desiring God’s will for others?</a:t>
            </a:r>
          </a:p>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will</a:t>
            </a:r>
            <a:r>
              <a:rPr lang="en-US" sz="4800" dirty="0">
                <a:solidFill>
                  <a:schemeClr val="bg1"/>
                </a:solidFill>
                <a:latin typeface="Tenorite" panose="00000500000000000000" pitchFamily="2" charset="0"/>
              </a:rPr>
              <a:t> persevering thru the unknown?</a:t>
            </a:r>
          </a:p>
          <a:p>
            <a:pPr marL="742950" indent="-742950">
              <a:lnSpc>
                <a:spcPct val="100000"/>
              </a:lnSpc>
              <a:spcBef>
                <a:spcPts val="0"/>
              </a:spcBef>
              <a:spcAft>
                <a:spcPts val="2400"/>
              </a:spcAft>
              <a:buFont typeface="+mj-lt"/>
              <a:buAutoNum type="arabicPeriod"/>
            </a:pPr>
            <a:r>
              <a:rPr lang="en-US" sz="4800" dirty="0">
                <a:solidFill>
                  <a:schemeClr val="bg1"/>
                </a:solidFill>
                <a:latin typeface="Tenorite" panose="00000500000000000000" pitchFamily="2" charset="0"/>
              </a:rPr>
              <a:t>Is our </a:t>
            </a:r>
            <a:r>
              <a:rPr lang="en-US" sz="4800" u="sng" dirty="0">
                <a:solidFill>
                  <a:schemeClr val="bg1"/>
                </a:solidFill>
                <a:latin typeface="Tenorite" panose="00000500000000000000" pitchFamily="2" charset="0"/>
              </a:rPr>
              <a:t>attitude</a:t>
            </a:r>
            <a:r>
              <a:rPr lang="en-US" sz="4800" dirty="0">
                <a:solidFill>
                  <a:schemeClr val="bg1"/>
                </a:solidFill>
                <a:latin typeface="Tenorite" panose="00000500000000000000" pitchFamily="2" charset="0"/>
              </a:rPr>
              <a:t> portraying we’re helpless but loved?</a:t>
            </a:r>
          </a:p>
        </p:txBody>
      </p:sp>
      <p:sp>
        <p:nvSpPr>
          <p:cNvPr id="6" name="TextBox 5">
            <a:extLst>
              <a:ext uri="{FF2B5EF4-FFF2-40B4-BE49-F238E27FC236}">
                <a16:creationId xmlns:a16="http://schemas.microsoft.com/office/drawing/2014/main" id="{300EB9DC-945C-9011-2624-CCBCE5BBCB5C}"/>
              </a:ext>
            </a:extLst>
          </p:cNvPr>
          <p:cNvSpPr txBox="1"/>
          <p:nvPr/>
        </p:nvSpPr>
        <p:spPr>
          <a:xfrm>
            <a:off x="1" y="48402"/>
            <a:ext cx="12191999" cy="2227533"/>
          </a:xfrm>
          <a:prstGeom prst="rect">
            <a:avLst/>
          </a:prstGeom>
          <a:noFill/>
        </p:spPr>
        <p:txBody>
          <a:bodyPr wrap="square" rtlCol="0" anchor="ctr">
            <a:spAutoFit/>
          </a:bodyPr>
          <a:lstStyle/>
          <a:p>
            <a:pPr marL="0" marR="0" lvl="0" indent="0" algn="ctr" defTabSz="914400" rtl="0" eaLnBrk="1" fontAlgn="auto" latinLnBrk="0" hangingPunct="1">
              <a:spcBef>
                <a:spcPts val="0"/>
              </a:spcBef>
              <a:spcAft>
                <a:spcPts val="0"/>
              </a:spcAft>
              <a:buClrTx/>
              <a:buSzTx/>
              <a:buFontTx/>
              <a:buNone/>
              <a:tabLst/>
              <a:defRPr/>
            </a:pPr>
            <a:r>
              <a:rPr lang="en-US" sz="10000" spc="600" dirty="0">
                <a:solidFill>
                  <a:schemeClr val="accent4">
                    <a:lumMod val="40000"/>
                    <a:lumOff val="60000"/>
                  </a:schemeClr>
                </a:solidFill>
                <a:latin typeface="Freestyle Script" panose="030804020302050B0404" pitchFamily="66" charset="0"/>
              </a:rPr>
              <a:t>Heard In Heaven</a:t>
            </a:r>
          </a:p>
          <a:p>
            <a:pPr marL="0" marR="0" lvl="0" indent="0" algn="ctr" defTabSz="914400" rtl="0" eaLnBrk="1" fontAlgn="auto" latinLnBrk="0" hangingPunct="1">
              <a:lnSpc>
                <a:spcPts val="3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Checking in on our devotion to God</a:t>
            </a:r>
          </a:p>
        </p:txBody>
      </p:sp>
      <p:pic>
        <p:nvPicPr>
          <p:cNvPr id="10" name="Picture 9" descr="A hexagon shaped logo with red and blue text&#10;&#10;AI-generated content may be incorrect.">
            <a:extLst>
              <a:ext uri="{FF2B5EF4-FFF2-40B4-BE49-F238E27FC236}">
                <a16:creationId xmlns:a16="http://schemas.microsoft.com/office/drawing/2014/main" id="{8DCF1A14-9E90-FC9C-29E8-A030DCE82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71093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TotalTime>
  <Words>581</Words>
  <Application>Microsoft Office PowerPoint</Application>
  <PresentationFormat>Widescreen</PresentationFormat>
  <Paragraphs>39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Freestyle Script</vt:lpstr>
      <vt:lpstr>Rastanty Cortez</vt:lpstr>
      <vt:lpstr>Tenorite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10</cp:revision>
  <dcterms:created xsi:type="dcterms:W3CDTF">2025-06-01T00:03:20Z</dcterms:created>
  <dcterms:modified xsi:type="dcterms:W3CDTF">2025-08-08T19:21:51Z</dcterms:modified>
</cp:coreProperties>
</file>