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523" r:id="rId2"/>
    <p:sldId id="550" r:id="rId3"/>
    <p:sldId id="553" r:id="rId4"/>
    <p:sldId id="551" r:id="rId5"/>
    <p:sldId id="554" r:id="rId6"/>
    <p:sldId id="555" r:id="rId7"/>
    <p:sldId id="552" r:id="rId8"/>
    <p:sldId id="556" r:id="rId9"/>
    <p:sldId id="557" r:id="rId10"/>
    <p:sldId id="558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EEEF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470BC6A-6357-4699-8B36-5D40AD028DE1}" v="169" dt="2025-08-05T17:54:57.78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118" autoAdjust="0"/>
    <p:restoredTop sz="94660"/>
  </p:normalViewPr>
  <p:slideViewPr>
    <p:cSldViewPr snapToGrid="0">
      <p:cViewPr varScale="1">
        <p:scale>
          <a:sx n="74" d="100"/>
          <a:sy n="74" d="100"/>
        </p:scale>
        <p:origin x="726" y="2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17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niel Shunk" userId="8b1a05f26d681f8b" providerId="LiveId" clId="{C470BC6A-6357-4699-8B36-5D40AD028DE1}"/>
    <pc:docChg chg="custSel addSld delSld modSld sldOrd">
      <pc:chgData name="Daniel Shunk" userId="8b1a05f26d681f8b" providerId="LiveId" clId="{C470BC6A-6357-4699-8B36-5D40AD028DE1}" dt="2025-08-05T17:54:57.783" v="498"/>
      <pc:docMkLst>
        <pc:docMk/>
      </pc:docMkLst>
      <pc:sldChg chg="modSp mod">
        <pc:chgData name="Daniel Shunk" userId="8b1a05f26d681f8b" providerId="LiveId" clId="{C470BC6A-6357-4699-8B36-5D40AD028DE1}" dt="2025-08-05T17:01:24.801" v="31" actId="20577"/>
        <pc:sldMkLst>
          <pc:docMk/>
          <pc:sldMk cId="1324993420" sldId="523"/>
        </pc:sldMkLst>
        <pc:spChg chg="mod">
          <ac:chgData name="Daniel Shunk" userId="8b1a05f26d681f8b" providerId="LiveId" clId="{C470BC6A-6357-4699-8B36-5D40AD028DE1}" dt="2025-08-05T16:59:26.441" v="30" actId="113"/>
          <ac:spMkLst>
            <pc:docMk/>
            <pc:sldMk cId="1324993420" sldId="523"/>
            <ac:spMk id="9" creationId="{9F659F9C-387A-541D-257A-FDC0CC690253}"/>
          </ac:spMkLst>
        </pc:spChg>
        <pc:spChg chg="mod">
          <ac:chgData name="Daniel Shunk" userId="8b1a05f26d681f8b" providerId="LiveId" clId="{C470BC6A-6357-4699-8B36-5D40AD028DE1}" dt="2025-08-05T17:01:24.801" v="31" actId="20577"/>
          <ac:spMkLst>
            <pc:docMk/>
            <pc:sldMk cId="1324993420" sldId="523"/>
            <ac:spMk id="13" creationId="{FE99B690-2E3A-D4D6-0216-4A704D9718EE}"/>
          </ac:spMkLst>
        </pc:spChg>
      </pc:sldChg>
      <pc:sldChg chg="modSp del mod modAnim">
        <pc:chgData name="Daniel Shunk" userId="8b1a05f26d681f8b" providerId="LiveId" clId="{C470BC6A-6357-4699-8B36-5D40AD028DE1}" dt="2025-08-05T17:49:30.173" v="387" actId="47"/>
        <pc:sldMkLst>
          <pc:docMk/>
          <pc:sldMk cId="2336717887" sldId="548"/>
        </pc:sldMkLst>
        <pc:spChg chg="mod">
          <ac:chgData name="Daniel Shunk" userId="8b1a05f26d681f8b" providerId="LiveId" clId="{C470BC6A-6357-4699-8B36-5D40AD028DE1}" dt="2025-08-05T17:46:19.886" v="331" actId="20577"/>
          <ac:spMkLst>
            <pc:docMk/>
            <pc:sldMk cId="2336717887" sldId="548"/>
            <ac:spMk id="7" creationId="{0BDB9619-5B32-3434-2853-6FC54A5A4FC9}"/>
          </ac:spMkLst>
        </pc:spChg>
        <pc:spChg chg="mod">
          <ac:chgData name="Daniel Shunk" userId="8b1a05f26d681f8b" providerId="LiveId" clId="{C470BC6A-6357-4699-8B36-5D40AD028DE1}" dt="2025-08-05T17:01:42.176" v="58" actId="20577"/>
          <ac:spMkLst>
            <pc:docMk/>
            <pc:sldMk cId="2336717887" sldId="548"/>
            <ac:spMk id="9" creationId="{A9900537-F444-0C75-5967-AE40EF9B2C5D}"/>
          </ac:spMkLst>
        </pc:spChg>
      </pc:sldChg>
      <pc:sldChg chg="modSp mod ord">
        <pc:chgData name="Daniel Shunk" userId="8b1a05f26d681f8b" providerId="LiveId" clId="{C470BC6A-6357-4699-8B36-5D40AD028DE1}" dt="2025-08-05T17:05:04.264" v="141" actId="20577"/>
        <pc:sldMkLst>
          <pc:docMk/>
          <pc:sldMk cId="1364391725" sldId="550"/>
        </pc:sldMkLst>
        <pc:spChg chg="mod">
          <ac:chgData name="Daniel Shunk" userId="8b1a05f26d681f8b" providerId="LiveId" clId="{C470BC6A-6357-4699-8B36-5D40AD028DE1}" dt="2025-08-05T17:05:04.264" v="141" actId="20577"/>
          <ac:spMkLst>
            <pc:docMk/>
            <pc:sldMk cId="1364391725" sldId="550"/>
            <ac:spMk id="7" creationId="{CB6E1165-71BA-867E-E13B-C5E746C16A7A}"/>
          </ac:spMkLst>
        </pc:spChg>
        <pc:spChg chg="mod">
          <ac:chgData name="Daniel Shunk" userId="8b1a05f26d681f8b" providerId="LiveId" clId="{C470BC6A-6357-4699-8B36-5D40AD028DE1}" dt="2025-08-05T17:02:55.275" v="117" actId="20577"/>
          <ac:spMkLst>
            <pc:docMk/>
            <pc:sldMk cId="1364391725" sldId="550"/>
            <ac:spMk id="9" creationId="{84126ECE-00F0-8469-E2FE-482BE1BF9883}"/>
          </ac:spMkLst>
        </pc:spChg>
      </pc:sldChg>
      <pc:sldChg chg="add">
        <pc:chgData name="Daniel Shunk" userId="8b1a05f26d681f8b" providerId="LiveId" clId="{C470BC6A-6357-4699-8B36-5D40AD028DE1}" dt="2025-08-05T17:02:42.392" v="100" actId="2890"/>
        <pc:sldMkLst>
          <pc:docMk/>
          <pc:sldMk cId="1338636494" sldId="551"/>
        </pc:sldMkLst>
      </pc:sldChg>
      <pc:sldChg chg="del">
        <pc:chgData name="Daniel Shunk" userId="8b1a05f26d681f8b" providerId="LiveId" clId="{C470BC6A-6357-4699-8B36-5D40AD028DE1}" dt="2025-08-05T17:01:58.954" v="88" actId="47"/>
        <pc:sldMkLst>
          <pc:docMk/>
          <pc:sldMk cId="2854188501" sldId="551"/>
        </pc:sldMkLst>
      </pc:sldChg>
      <pc:sldChg chg="del">
        <pc:chgData name="Daniel Shunk" userId="8b1a05f26d681f8b" providerId="LiveId" clId="{C470BC6A-6357-4699-8B36-5D40AD028DE1}" dt="2025-08-05T17:01:59.150" v="89" actId="47"/>
        <pc:sldMkLst>
          <pc:docMk/>
          <pc:sldMk cId="799921799" sldId="552"/>
        </pc:sldMkLst>
      </pc:sldChg>
      <pc:sldChg chg="modSp add mod ord">
        <pc:chgData name="Daniel Shunk" userId="8b1a05f26d681f8b" providerId="LiveId" clId="{C470BC6A-6357-4699-8B36-5D40AD028DE1}" dt="2025-08-05T17:54:12.598" v="489" actId="255"/>
        <pc:sldMkLst>
          <pc:docMk/>
          <pc:sldMk cId="4272215222" sldId="552"/>
        </pc:sldMkLst>
        <pc:spChg chg="mod">
          <ac:chgData name="Daniel Shunk" userId="8b1a05f26d681f8b" providerId="LiveId" clId="{C470BC6A-6357-4699-8B36-5D40AD028DE1}" dt="2025-08-05T17:54:12.598" v="489" actId="255"/>
          <ac:spMkLst>
            <pc:docMk/>
            <pc:sldMk cId="4272215222" sldId="552"/>
            <ac:spMk id="7" creationId="{E2903047-0716-2BBE-0544-14576B04500A}"/>
          </ac:spMkLst>
        </pc:spChg>
        <pc:spChg chg="mod">
          <ac:chgData name="Daniel Shunk" userId="8b1a05f26d681f8b" providerId="LiveId" clId="{C470BC6A-6357-4699-8B36-5D40AD028DE1}" dt="2025-08-05T17:53:49.318" v="484" actId="20577"/>
          <ac:spMkLst>
            <pc:docMk/>
            <pc:sldMk cId="4272215222" sldId="552"/>
            <ac:spMk id="9" creationId="{64600748-1002-6722-33A8-018BD2157A78}"/>
          </ac:spMkLst>
        </pc:spChg>
      </pc:sldChg>
      <pc:sldChg chg="modSp add mod">
        <pc:chgData name="Daniel Shunk" userId="8b1a05f26d681f8b" providerId="LiveId" clId="{C470BC6A-6357-4699-8B36-5D40AD028DE1}" dt="2025-08-05T17:05:45.739" v="159" actId="255"/>
        <pc:sldMkLst>
          <pc:docMk/>
          <pc:sldMk cId="1568957504" sldId="553"/>
        </pc:sldMkLst>
        <pc:spChg chg="mod">
          <ac:chgData name="Daniel Shunk" userId="8b1a05f26d681f8b" providerId="LiveId" clId="{C470BC6A-6357-4699-8B36-5D40AD028DE1}" dt="2025-08-05T17:05:45.739" v="159" actId="255"/>
          <ac:spMkLst>
            <pc:docMk/>
            <pc:sldMk cId="1568957504" sldId="553"/>
            <ac:spMk id="7" creationId="{FD6B1994-E076-C4BF-00E8-E7C6FFE2AC7D}"/>
          </ac:spMkLst>
        </pc:spChg>
      </pc:sldChg>
      <pc:sldChg chg="del">
        <pc:chgData name="Daniel Shunk" userId="8b1a05f26d681f8b" providerId="LiveId" clId="{C470BC6A-6357-4699-8B36-5D40AD028DE1}" dt="2025-08-05T17:01:58.251" v="87" actId="47"/>
        <pc:sldMkLst>
          <pc:docMk/>
          <pc:sldMk cId="4113158617" sldId="553"/>
        </pc:sldMkLst>
      </pc:sldChg>
      <pc:sldChg chg="modSp add ord modAnim">
        <pc:chgData name="Daniel Shunk" userId="8b1a05f26d681f8b" providerId="LiveId" clId="{C470BC6A-6357-4699-8B36-5D40AD028DE1}" dt="2025-08-05T17:50:05.401" v="396"/>
        <pc:sldMkLst>
          <pc:docMk/>
          <pc:sldMk cId="3060623307" sldId="554"/>
        </pc:sldMkLst>
        <pc:spChg chg="mod">
          <ac:chgData name="Daniel Shunk" userId="8b1a05f26d681f8b" providerId="LiveId" clId="{C470BC6A-6357-4699-8B36-5D40AD028DE1}" dt="2025-08-05T17:49:40.229" v="391" actId="20577"/>
          <ac:spMkLst>
            <pc:docMk/>
            <pc:sldMk cId="3060623307" sldId="554"/>
            <ac:spMk id="7" creationId="{85DE7980-B524-965F-0450-C633F1D34FDF}"/>
          </ac:spMkLst>
        </pc:spChg>
      </pc:sldChg>
      <pc:sldChg chg="del">
        <pc:chgData name="Daniel Shunk" userId="8b1a05f26d681f8b" providerId="LiveId" clId="{C470BC6A-6357-4699-8B36-5D40AD028DE1}" dt="2025-08-05T17:01:59.303" v="90" actId="47"/>
        <pc:sldMkLst>
          <pc:docMk/>
          <pc:sldMk cId="4176829748" sldId="554"/>
        </pc:sldMkLst>
      </pc:sldChg>
      <pc:sldChg chg="del">
        <pc:chgData name="Daniel Shunk" userId="8b1a05f26d681f8b" providerId="LiveId" clId="{C470BC6A-6357-4699-8B36-5D40AD028DE1}" dt="2025-08-05T17:01:59.463" v="91" actId="47"/>
        <pc:sldMkLst>
          <pc:docMk/>
          <pc:sldMk cId="211590447" sldId="555"/>
        </pc:sldMkLst>
      </pc:sldChg>
      <pc:sldChg chg="modSp add mod ord replId">
        <pc:chgData name="Daniel Shunk" userId="8b1a05f26d681f8b" providerId="LiveId" clId="{C470BC6A-6357-4699-8B36-5D40AD028DE1}" dt="2025-08-05T17:53:31.169" v="469" actId="1035"/>
        <pc:sldMkLst>
          <pc:docMk/>
          <pc:sldMk cId="3164135571" sldId="555"/>
        </pc:sldMkLst>
        <pc:spChg chg="mod">
          <ac:chgData name="Daniel Shunk" userId="8b1a05f26d681f8b" providerId="LiveId" clId="{C470BC6A-6357-4699-8B36-5D40AD028DE1}" dt="2025-08-05T17:53:31.169" v="469" actId="1035"/>
          <ac:spMkLst>
            <pc:docMk/>
            <pc:sldMk cId="3164135571" sldId="555"/>
            <ac:spMk id="7" creationId="{CE3941AF-99CC-B02A-55A3-E14D0B66FE12}"/>
          </ac:spMkLst>
        </pc:spChg>
        <pc:spChg chg="mod">
          <ac:chgData name="Daniel Shunk" userId="8b1a05f26d681f8b" providerId="LiveId" clId="{C470BC6A-6357-4699-8B36-5D40AD028DE1}" dt="2025-08-05T17:50:54.169" v="414" actId="20577"/>
          <ac:spMkLst>
            <pc:docMk/>
            <pc:sldMk cId="3164135571" sldId="555"/>
            <ac:spMk id="9" creationId="{1B555EFB-96B9-BFFC-98CF-BD2904BB573C}"/>
          </ac:spMkLst>
        </pc:spChg>
      </pc:sldChg>
      <pc:sldChg chg="del">
        <pc:chgData name="Daniel Shunk" userId="8b1a05f26d681f8b" providerId="LiveId" clId="{C470BC6A-6357-4699-8B36-5D40AD028DE1}" dt="2025-08-05T17:02:00.149" v="95" actId="47"/>
        <pc:sldMkLst>
          <pc:docMk/>
          <pc:sldMk cId="1675966669" sldId="556"/>
        </pc:sldMkLst>
      </pc:sldChg>
      <pc:sldChg chg="add modAnim">
        <pc:chgData name="Daniel Shunk" userId="8b1a05f26d681f8b" providerId="LiveId" clId="{C470BC6A-6357-4699-8B36-5D40AD028DE1}" dt="2025-08-05T17:54:33.018" v="493"/>
        <pc:sldMkLst>
          <pc:docMk/>
          <pc:sldMk cId="3794146701" sldId="556"/>
        </pc:sldMkLst>
      </pc:sldChg>
      <pc:sldChg chg="del">
        <pc:chgData name="Daniel Shunk" userId="8b1a05f26d681f8b" providerId="LiveId" clId="{C470BC6A-6357-4699-8B36-5D40AD028DE1}" dt="2025-08-05T17:02:00.326" v="96" actId="47"/>
        <pc:sldMkLst>
          <pc:docMk/>
          <pc:sldMk cId="40637208" sldId="557"/>
        </pc:sldMkLst>
      </pc:sldChg>
      <pc:sldChg chg="add">
        <pc:chgData name="Daniel Shunk" userId="8b1a05f26d681f8b" providerId="LiveId" clId="{C470BC6A-6357-4699-8B36-5D40AD028DE1}" dt="2025-08-05T17:53:38.386" v="470" actId="2890"/>
        <pc:sldMkLst>
          <pc:docMk/>
          <pc:sldMk cId="4286718259" sldId="557"/>
        </pc:sldMkLst>
      </pc:sldChg>
      <pc:sldChg chg="add ord modAnim">
        <pc:chgData name="Daniel Shunk" userId="8b1a05f26d681f8b" providerId="LiveId" clId="{C470BC6A-6357-4699-8B36-5D40AD028DE1}" dt="2025-08-05T17:54:57.783" v="498"/>
        <pc:sldMkLst>
          <pc:docMk/>
          <pc:sldMk cId="2319357403" sldId="558"/>
        </pc:sldMkLst>
      </pc:sldChg>
      <pc:sldChg chg="del">
        <pc:chgData name="Daniel Shunk" userId="8b1a05f26d681f8b" providerId="LiveId" clId="{C470BC6A-6357-4699-8B36-5D40AD028DE1}" dt="2025-08-05T17:01:59.638" v="92" actId="47"/>
        <pc:sldMkLst>
          <pc:docMk/>
          <pc:sldMk cId="3372836326" sldId="558"/>
        </pc:sldMkLst>
      </pc:sldChg>
      <pc:sldChg chg="del">
        <pc:chgData name="Daniel Shunk" userId="8b1a05f26d681f8b" providerId="LiveId" clId="{C470BC6A-6357-4699-8B36-5D40AD028DE1}" dt="2025-08-05T17:01:59.816" v="93" actId="47"/>
        <pc:sldMkLst>
          <pc:docMk/>
          <pc:sldMk cId="334716106" sldId="559"/>
        </pc:sldMkLst>
      </pc:sldChg>
      <pc:sldChg chg="del">
        <pc:chgData name="Daniel Shunk" userId="8b1a05f26d681f8b" providerId="LiveId" clId="{C470BC6A-6357-4699-8B36-5D40AD028DE1}" dt="2025-08-05T17:01:59.974" v="94" actId="47"/>
        <pc:sldMkLst>
          <pc:docMk/>
          <pc:sldMk cId="2745720586" sldId="560"/>
        </pc:sldMkLst>
      </pc:sldChg>
      <pc:sldChg chg="del">
        <pc:chgData name="Daniel Shunk" userId="8b1a05f26d681f8b" providerId="LiveId" clId="{C470BC6A-6357-4699-8B36-5D40AD028DE1}" dt="2025-08-05T17:02:00.694" v="97" actId="47"/>
        <pc:sldMkLst>
          <pc:docMk/>
          <pc:sldMk cId="2213711714" sldId="561"/>
        </pc:sldMkLst>
      </pc:sldChg>
      <pc:sldChg chg="del">
        <pc:chgData name="Daniel Shunk" userId="8b1a05f26d681f8b" providerId="LiveId" clId="{C470BC6A-6357-4699-8B36-5D40AD028DE1}" dt="2025-08-05T17:02:01.203" v="98" actId="47"/>
        <pc:sldMkLst>
          <pc:docMk/>
          <pc:sldMk cId="328822864" sldId="562"/>
        </pc:sldMkLst>
      </pc:sldChg>
      <pc:sldChg chg="del">
        <pc:chgData name="Daniel Shunk" userId="8b1a05f26d681f8b" providerId="LiveId" clId="{C470BC6A-6357-4699-8B36-5D40AD028DE1}" dt="2025-08-05T17:02:01.877" v="99" actId="47"/>
        <pc:sldMkLst>
          <pc:docMk/>
          <pc:sldMk cId="65203379" sldId="563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79B715-8D04-4D30-95A6-98A05950CF2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98CBFC9-C7C6-4B93-A5C2-C8A360993F5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523AA1-9ACA-4D56-AA6D-F9D8A6A5FB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FFDC36-999F-4E72-9EE7-6FDD261760F8}" type="datetimeFigureOut">
              <a:rPr lang="en-US" smtClean="0"/>
              <a:t>8/5/2025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B39B5E8-2305-46C5-8CE7-A103235F1C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30A8664-77D1-45B6-8692-4BE5BE381B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D87B6-34F0-4646-92A5-5FBB0427E19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2773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F1395C-497C-4D19-A61E-3C345BFD31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2CD1B56-9A48-4E63-B02C-40E44CC3772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01AC2A-ACE7-4A2B-8674-1D6B668FA6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FFDC36-999F-4E72-9EE7-6FDD261760F8}" type="datetimeFigureOut">
              <a:rPr lang="en-US" smtClean="0"/>
              <a:t>8/5/2025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2590AC-E2E6-47FD-9B7E-A73A2D1A00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6EF9282-8815-4187-B572-7A5B853305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D87B6-34F0-4646-92A5-5FBB0427E19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69576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A663258-A567-4ECB-822F-85EC4B7F0EE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6D94F6F-65A9-44FC-A172-9B03126D1E0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F621B97-FEBD-4CCA-B928-A51F41AF13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FFDC36-999F-4E72-9EE7-6FDD261760F8}" type="datetimeFigureOut">
              <a:rPr lang="en-US" smtClean="0"/>
              <a:t>8/5/2025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D56E76-69F5-480F-BF20-A44BA0EA06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73D13EA-19FE-44E0-84F4-A229092744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D87B6-34F0-4646-92A5-5FBB0427E19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70218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977128-CE0E-4B75-A69F-0D65898C93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6C0A04-E7CB-4274-9C16-246F2902E0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06DAF3-92CB-4BC4-98C2-32F5FD6330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FFDC36-999F-4E72-9EE7-6FDD261760F8}" type="datetimeFigureOut">
              <a:rPr lang="en-US" smtClean="0"/>
              <a:t>8/5/2025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B209D0-A7BC-4BEC-879E-C119BDC550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FF73EC-B810-4F67-AB77-AD93659950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D87B6-34F0-4646-92A5-5FBB0427E19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5899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B894DA-6B15-4F6F-90DD-4456D12765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5E2BC9F-933F-44C3-B228-5E4EE7316EA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FA4A558-611B-4101-871B-B1216FD79A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FFDC36-999F-4E72-9EE7-6FDD261760F8}" type="datetimeFigureOut">
              <a:rPr lang="en-US" smtClean="0"/>
              <a:t>8/5/2025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5012A65-6A45-461A-9378-3B14F1FBA7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4584D3D-CEFD-4F66-98AA-E7AA80248F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D87B6-34F0-4646-92A5-5FBB0427E19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37820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E9ED09-F382-474C-B816-E5425653F4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C1503E-060E-4CA1-A21B-CF25FDBFDEC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E7D40C8-5790-440D-9095-1628C13476E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EB3C645-E876-41A6-B2FA-81FE808028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FFDC36-999F-4E72-9EE7-6FDD261760F8}" type="datetimeFigureOut">
              <a:rPr lang="en-US" smtClean="0"/>
              <a:t>8/5/2025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BC9B73F-141E-4303-B17F-DD22642372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4762450-6EF0-4D8D-A28F-15951B588E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D87B6-34F0-4646-92A5-5FBB0427E19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4859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DDE9F7-5DDA-4FC4-9E2D-281D8ED820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EE9004D-8F32-42F9-B126-C12FF180F9B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AFC5DE6-DD52-4E66-99FD-C96A23920EE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D1DE3F0-3B3B-474B-9C9A-A4071ECE6CB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A6BB200-33CB-4CE2-B047-6E13F803CDE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2ED0C0D-EF81-4129-891E-9E773AEA94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FFDC36-999F-4E72-9EE7-6FDD261760F8}" type="datetimeFigureOut">
              <a:rPr lang="en-US" smtClean="0"/>
              <a:t>8/5/2025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2BC4B36-C6B5-4F7D-8C18-521AEAFA82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848371F-184B-47F0-9CE4-8F4ED42437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D87B6-34F0-4646-92A5-5FBB0427E19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88656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EF5447-1327-4C2A-AF47-D9E948ACEF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2D95219-A767-416F-B72A-06DB62B977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FFDC36-999F-4E72-9EE7-6FDD261760F8}" type="datetimeFigureOut">
              <a:rPr lang="en-US" smtClean="0"/>
              <a:t>8/5/2025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6291C2C-57CB-4F57-A11A-AA90EDA0B0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3F7FC7D-3262-40F3-B047-7478067BDE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D87B6-34F0-4646-92A5-5FBB0427E19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8828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462A474-DE80-4286-A09A-71AF42E1C0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FFDC36-999F-4E72-9EE7-6FDD261760F8}" type="datetimeFigureOut">
              <a:rPr lang="en-US" smtClean="0"/>
              <a:t>8/5/2025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04B39E5-DC03-45DE-8DE8-EF1A59D5DF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289D03B-EBC8-43EC-BC22-9AA9BC1483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D87B6-34F0-4646-92A5-5FBB0427E19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79629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13123B-7738-4575-B49B-5EA9A960CA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A01CAF-9B8E-472F-BA60-99C41AEBB0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4C8AEFC-F31D-4268-A091-5A407AAFB56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DE6FB8B-AE8B-4D98-81B8-9865E2C769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FFDC36-999F-4E72-9EE7-6FDD261760F8}" type="datetimeFigureOut">
              <a:rPr lang="en-US" smtClean="0"/>
              <a:t>8/5/2025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4E66DF0-0D67-41AC-BB70-61A76950E2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F396EEA-FD9C-4DCA-A6FB-2FE1A06564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D87B6-34F0-4646-92A5-5FBB0427E19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76835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267593-5515-4AC5-B82B-1F699CBBDA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651F1F2-6EFA-4AF3-A1AC-D1C78AE0A63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184BB2E-FFD9-4672-AF78-BA32BD74D13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7CB74BE-7D85-4C6E-8E51-0B402CCFA1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FFDC36-999F-4E72-9EE7-6FDD261760F8}" type="datetimeFigureOut">
              <a:rPr lang="en-US" smtClean="0"/>
              <a:t>8/5/2025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BB9909F-B63D-47C2-8311-51AE096891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0E84EFE-A407-40EF-9DE3-F65937D71C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D87B6-34F0-4646-92A5-5FBB0427E19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80778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4C4D141-9878-446A-85B4-15005203F3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CC9DE12-7079-4FF3-A138-542B74E3FC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36072A-0F0C-4256-AACC-88AFDB9FE29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FFDC36-999F-4E72-9EE7-6FDD261760F8}" type="datetimeFigureOut">
              <a:rPr lang="en-US" smtClean="0"/>
              <a:t>8/5/2025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4ABB613-B724-49E7-B8D9-8531ACEBF3A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49E951-E282-409A-91D6-A07EE00EC01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CD87B6-34F0-4646-92A5-5FBB0427E19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04048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2" descr="Silhouette of man raising his hands in the air then looks out over ...">
            <a:extLst>
              <a:ext uri="{FF2B5EF4-FFF2-40B4-BE49-F238E27FC236}">
                <a16:creationId xmlns:a16="http://schemas.microsoft.com/office/drawing/2014/main" id="{F359321A-C554-B15D-A8DB-3270E650F5A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alphaModFix amt="3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238" r="15238"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9F659F9C-387A-541D-257A-FDC0CC690253}"/>
              </a:ext>
            </a:extLst>
          </p:cNvPr>
          <p:cNvSpPr txBox="1"/>
          <p:nvPr/>
        </p:nvSpPr>
        <p:spPr>
          <a:xfrm>
            <a:off x="178594" y="-51213"/>
            <a:ext cx="9649841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9000" dirty="0">
                <a:solidFill>
                  <a:prstClr val="black"/>
                </a:solidFill>
                <a:latin typeface="Bauhaus 93" panose="04030905020B02020C02" pitchFamily="82" charset="0"/>
              </a:rPr>
              <a:t>Utterly Helpless</a:t>
            </a:r>
            <a:r>
              <a:rPr lang="en-US" sz="9000" b="1" dirty="0">
                <a:solidFill>
                  <a:prstClr val="black"/>
                </a:solidFill>
                <a:latin typeface="Baguet Script" panose="00000500000000000000" pitchFamily="2" charset="0"/>
              </a:rPr>
              <a:t>,</a:t>
            </a:r>
            <a:r>
              <a:rPr lang="en-US" sz="9000" dirty="0">
                <a:solidFill>
                  <a:prstClr val="black"/>
                </a:solidFill>
                <a:latin typeface="Bauhaus 93" panose="04030905020B02020C02" pitchFamily="82" charset="0"/>
              </a:rPr>
              <a:t> But God</a:t>
            </a:r>
            <a:endParaRPr kumimoji="0" lang="en-US" sz="9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auhaus 93" panose="04030905020B02020C02" pitchFamily="82" charset="0"/>
              <a:ea typeface="+mn-ea"/>
              <a:cs typeface="+mn-cs"/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CB8CD76E-7BF7-4B07-54FD-9BAD80703C4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83313" y="294602"/>
            <a:ext cx="2232742" cy="1068770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72FAB3DA-7631-0D04-A68E-028DC4ED85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3111" y="2506662"/>
            <a:ext cx="11352944" cy="435133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29000" i="1" dirty="0">
                <a:ln>
                  <a:solidFill>
                    <a:sysClr val="windowText" lastClr="000000"/>
                  </a:solidFill>
                </a:ln>
                <a:blipFill dpi="0" rotWithShape="1">
                  <a:blip r:embed="rId4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>
                    <a:fillRect/>
                  </a:stretch>
                </a:blipFill>
                <a:latin typeface="Baguet Script" panose="00000500000000000000" pitchFamily="2" charset="0"/>
              </a:rPr>
              <a:t>P</a:t>
            </a:r>
            <a:r>
              <a:rPr lang="en-US" sz="24000" i="1" dirty="0">
                <a:ln>
                  <a:solidFill>
                    <a:sysClr val="windowText" lastClr="000000"/>
                  </a:solidFill>
                </a:ln>
                <a:blipFill dpi="0" rotWithShape="1">
                  <a:blip r:embed="rId4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>
                    <a:fillRect/>
                  </a:stretch>
                </a:blipFill>
                <a:latin typeface="Baguet Script" panose="00000500000000000000" pitchFamily="2" charset="0"/>
              </a:rPr>
              <a:t>salms </a:t>
            </a:r>
            <a:r>
              <a:rPr lang="en-US" sz="100" i="1" dirty="0">
                <a:ln>
                  <a:solidFill>
                    <a:sysClr val="windowText" lastClr="000000"/>
                  </a:solidFill>
                </a:ln>
                <a:blipFill dpi="0" rotWithShape="1">
                  <a:blip r:embed="rId4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>
                    <a:fillRect/>
                  </a:stretch>
                </a:blipFill>
                <a:latin typeface="Baguet Script" panose="00000500000000000000" pitchFamily="2" charset="0"/>
              </a:rPr>
              <a:t>.</a:t>
            </a:r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id="{FE99B690-2E3A-D4D6-0216-4A704D9718EE}"/>
              </a:ext>
            </a:extLst>
          </p:cNvPr>
          <p:cNvSpPr txBox="1">
            <a:spLocks/>
          </p:cNvSpPr>
          <p:nvPr/>
        </p:nvSpPr>
        <p:spPr>
          <a:xfrm>
            <a:off x="5003515" y="5259424"/>
            <a:ext cx="6525374" cy="183203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0000" b="1" dirty="0">
                <a:latin typeface="Bradley Hand ITC" panose="03070402050302030203" pitchFamily="66" charset="0"/>
              </a:rPr>
              <a:t>106</a:t>
            </a:r>
          </a:p>
        </p:txBody>
      </p:sp>
      <p:sp>
        <p:nvSpPr>
          <p:cNvPr id="14" name="Title 1">
            <a:extLst>
              <a:ext uri="{FF2B5EF4-FFF2-40B4-BE49-F238E27FC236}">
                <a16:creationId xmlns:a16="http://schemas.microsoft.com/office/drawing/2014/main" id="{611FDF3C-057F-C7C1-3385-0AE09B169E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31414" y="3128874"/>
            <a:ext cx="2131032" cy="1325563"/>
          </a:xfrm>
        </p:spPr>
        <p:txBody>
          <a:bodyPr>
            <a:noAutofit/>
          </a:bodyPr>
          <a:lstStyle/>
          <a:p>
            <a:r>
              <a:rPr lang="en-US" sz="10000" b="1" dirty="0">
                <a:latin typeface="Bradley Hand ITC" panose="03070402050302030203" pitchFamily="66" charset="0"/>
              </a:rPr>
              <a:t>The</a:t>
            </a:r>
          </a:p>
        </p:txBody>
      </p:sp>
    </p:spTree>
    <p:extLst>
      <p:ext uri="{BB962C8B-B14F-4D97-AF65-F5344CB8AC3E}">
        <p14:creationId xmlns:p14="http://schemas.microsoft.com/office/powerpoint/2010/main" val="132499342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498A8D1-BDA2-0E0F-D1FB-95F546DE7F7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Silhouette of man raising his hands in the air then looks out over ...">
            <a:extLst>
              <a:ext uri="{FF2B5EF4-FFF2-40B4-BE49-F238E27FC236}">
                <a16:creationId xmlns:a16="http://schemas.microsoft.com/office/drawing/2014/main" id="{7F13F235-E0BE-09FE-9DCB-92EEBE82485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alphaModFix amt="3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238" r="15238"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816CB917-C7E4-0058-61C4-1E6FD62D4A74}"/>
              </a:ext>
            </a:extLst>
          </p:cNvPr>
          <p:cNvSpPr txBox="1"/>
          <p:nvPr/>
        </p:nvSpPr>
        <p:spPr>
          <a:xfrm>
            <a:off x="306512" y="1187437"/>
            <a:ext cx="11578977" cy="58343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39775" lvl="0" indent="-739775">
              <a:lnSpc>
                <a:spcPts val="6600"/>
              </a:lnSpc>
              <a:buFont typeface="+mj-lt"/>
              <a:buAutoNum type="arabicPeriod"/>
              <a:defRPr/>
            </a:pPr>
            <a:r>
              <a:rPr lang="en-US" sz="8000" b="1" spc="600" dirty="0">
                <a:solidFill>
                  <a:prstClr val="black"/>
                </a:solidFill>
                <a:latin typeface="The Hand Extrablack" panose="03070A02030502020204" pitchFamily="66" charset="0"/>
              </a:rPr>
              <a:t>Our Desired Direction:</a:t>
            </a:r>
          </a:p>
          <a:p>
            <a:pPr lvl="0">
              <a:lnSpc>
                <a:spcPts val="6600"/>
              </a:lnSpc>
              <a:spcAft>
                <a:spcPts val="2400"/>
              </a:spcAft>
              <a:defRPr/>
            </a:pPr>
            <a:r>
              <a:rPr lang="en-US" sz="8000" b="1" spc="600" dirty="0">
                <a:solidFill>
                  <a:prstClr val="black"/>
                </a:solidFill>
                <a:latin typeface="The Hand Extrablack" panose="03070A02030502020204" pitchFamily="66" charset="0"/>
              </a:rPr>
              <a:t>     The Wise Want To Do Well</a:t>
            </a:r>
          </a:p>
          <a:p>
            <a:pPr marL="739775" lvl="0" indent="-739775">
              <a:lnSpc>
                <a:spcPts val="6600"/>
              </a:lnSpc>
              <a:buFont typeface="+mj-lt"/>
              <a:buAutoNum type="arabicPeriod" startAt="2"/>
              <a:defRPr/>
            </a:pPr>
            <a:r>
              <a:rPr lang="en-US" sz="8000" b="1" spc="600" dirty="0">
                <a:solidFill>
                  <a:prstClr val="black"/>
                </a:solidFill>
                <a:latin typeface="The Hand Extrablack" panose="03070A02030502020204" pitchFamily="66" charset="0"/>
              </a:rPr>
              <a:t>Our Deep Delinquency:</a:t>
            </a:r>
          </a:p>
          <a:p>
            <a:pPr lvl="0">
              <a:lnSpc>
                <a:spcPts val="6600"/>
              </a:lnSpc>
              <a:spcAft>
                <a:spcPts val="2400"/>
              </a:spcAft>
              <a:defRPr/>
            </a:pPr>
            <a:r>
              <a:rPr lang="en-US" sz="8000" b="1" spc="600" dirty="0">
                <a:solidFill>
                  <a:prstClr val="black"/>
                </a:solidFill>
                <a:latin typeface="The Hand Extrablack" panose="03070A02030502020204" pitchFamily="66" charset="0"/>
              </a:rPr>
              <a:t>     We Witness Our Worthlessness</a:t>
            </a:r>
          </a:p>
          <a:p>
            <a:pPr marL="739775" lvl="0" indent="-739775">
              <a:lnSpc>
                <a:spcPts val="6600"/>
              </a:lnSpc>
              <a:buFont typeface="+mj-lt"/>
              <a:buAutoNum type="arabicPeriod" startAt="3"/>
              <a:defRPr/>
            </a:pPr>
            <a:r>
              <a:rPr lang="en-US" sz="8000" b="1" spc="600" dirty="0">
                <a:solidFill>
                  <a:prstClr val="black"/>
                </a:solidFill>
                <a:latin typeface="The Hand Extrablack" panose="03070A02030502020204" pitchFamily="66" charset="0"/>
              </a:rPr>
              <a:t>Our Devoted Deliverer:</a:t>
            </a:r>
          </a:p>
          <a:p>
            <a:pPr lvl="0">
              <a:lnSpc>
                <a:spcPts val="6600"/>
              </a:lnSpc>
              <a:spcAft>
                <a:spcPts val="4200"/>
              </a:spcAft>
              <a:defRPr/>
            </a:pPr>
            <a:r>
              <a:rPr lang="en-US" sz="8000" b="1" spc="600" dirty="0">
                <a:solidFill>
                  <a:prstClr val="black"/>
                </a:solidFill>
                <a:latin typeface="The Hand Extrablack" panose="03070A02030502020204" pitchFamily="66" charset="0"/>
              </a:rPr>
              <a:t>     Our Worthy God Welcomes Us</a:t>
            </a:r>
            <a:endParaRPr kumimoji="0" lang="en-US" sz="8000" b="1" i="0" u="none" strike="noStrike" kern="1200" cap="none" spc="60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he Hand Extrablack" panose="03070A02030502020204" pitchFamily="66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15E3778-5DFA-ED66-19C4-66DA680E72CD}"/>
              </a:ext>
            </a:extLst>
          </p:cNvPr>
          <p:cNvSpPr txBox="1"/>
          <p:nvPr/>
        </p:nvSpPr>
        <p:spPr>
          <a:xfrm>
            <a:off x="405829" y="-65230"/>
            <a:ext cx="10665825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600" b="0" i="0" u="none" strike="noStrike" kern="1200" cap="none" spc="0" normalizeH="0" baseline="0" noProof="0" dirty="0">
                <a:ln>
                  <a:solidFill>
                    <a:sysClr val="windowText" lastClr="000000"/>
                  </a:solidFill>
                </a:ln>
                <a:blipFill dpi="0" rotWithShape="1">
                  <a:blip r:embed="rId3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>
                    <a:fillRect/>
                  </a:stretch>
                </a:blipFill>
                <a:effectLst/>
                <a:uLnTx/>
                <a:uFillTx/>
                <a:latin typeface="Berlin Sans FB Demi" panose="020E0802020502020306" pitchFamily="34" charset="0"/>
                <a:ea typeface="+mn-ea"/>
                <a:cs typeface="+mn-cs"/>
              </a:rPr>
              <a:t>Utterly Helpless, But God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41CCF06A-645D-AEF8-5430-5354BC197C7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70498" y="173018"/>
            <a:ext cx="2044553" cy="978688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23193574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D5EF08F-0D35-ED42-6AC7-8980BA83FD0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Silhouette of man raising his hands in the air then looks out over ...">
            <a:extLst>
              <a:ext uri="{FF2B5EF4-FFF2-40B4-BE49-F238E27FC236}">
                <a16:creationId xmlns:a16="http://schemas.microsoft.com/office/drawing/2014/main" id="{8FE5B57B-393D-3C8F-4456-811233C517A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alphaModFix amt="3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238" r="15238"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CB6E1165-71BA-867E-E13B-C5E746C16A7A}"/>
              </a:ext>
            </a:extLst>
          </p:cNvPr>
          <p:cNvSpPr txBox="1"/>
          <p:nvPr/>
        </p:nvSpPr>
        <p:spPr>
          <a:xfrm>
            <a:off x="306512" y="1323365"/>
            <a:ext cx="11578977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just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200" b="0" i="0" u="none" strike="noStrike" kern="1200" cap="none" spc="60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igh Tower Text" panose="02040502050506030303" pitchFamily="18" charset="0"/>
              </a:rPr>
              <a:t>“For I joyfully concur w/ the law of God in the inner man, but I see a different law in my members, waging war against the law of my mind &amp; making me a captive to the law of sin which is in my members. Wretched man that I am! Who will deliver me from the body of this death?... (</a:t>
            </a:r>
            <a:r>
              <a:rPr kumimoji="0" lang="en-US" sz="4200" b="0" i="0" u="none" strike="noStrike" kern="1200" cap="none" spc="60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igh Tower Text" panose="02040502050506030303" pitchFamily="18" charset="0"/>
              </a:rPr>
              <a:t>cont</a:t>
            </a:r>
            <a:r>
              <a:rPr kumimoji="0" lang="en-US" sz="4200" b="0" i="0" u="none" strike="noStrike" kern="1200" cap="none" spc="60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igh Tower Text" panose="02040502050506030303" pitchFamily="18" charset="0"/>
              </a:rPr>
              <a:t>)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4126ECE-00F0-8469-E2FE-482BE1BF9883}"/>
              </a:ext>
            </a:extLst>
          </p:cNvPr>
          <p:cNvSpPr txBox="1"/>
          <p:nvPr/>
        </p:nvSpPr>
        <p:spPr>
          <a:xfrm>
            <a:off x="306511" y="307702"/>
            <a:ext cx="1188548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erlin Sans FB Demi" panose="020E0802020502020306" pitchFamily="34" charset="0"/>
              </a:rPr>
              <a:t>Romans 7:22-8:1</a:t>
            </a:r>
          </a:p>
        </p:txBody>
      </p:sp>
    </p:spTree>
    <p:extLst>
      <p:ext uri="{BB962C8B-B14F-4D97-AF65-F5344CB8AC3E}">
        <p14:creationId xmlns:p14="http://schemas.microsoft.com/office/powerpoint/2010/main" val="13643917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22DCF4D-9840-4A1D-357F-C5EDE0D9E1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Silhouette of man raising his hands in the air then looks out over ...">
            <a:extLst>
              <a:ext uri="{FF2B5EF4-FFF2-40B4-BE49-F238E27FC236}">
                <a16:creationId xmlns:a16="http://schemas.microsoft.com/office/drawing/2014/main" id="{7980ECE0-3464-CC82-4719-DE47C909398F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alphaModFix amt="3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238" r="15238"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FD6B1994-E076-C4BF-00E8-E7C6FFE2AC7D}"/>
              </a:ext>
            </a:extLst>
          </p:cNvPr>
          <p:cNvSpPr txBox="1"/>
          <p:nvPr/>
        </p:nvSpPr>
        <p:spPr>
          <a:xfrm>
            <a:off x="306512" y="1323365"/>
            <a:ext cx="11578977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just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800" b="0" i="0" u="none" strike="noStrike" kern="1200" cap="none" spc="60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igh Tower Text" panose="02040502050506030303" pitchFamily="18" charset="0"/>
              </a:rPr>
              <a:t>(</a:t>
            </a:r>
            <a:r>
              <a:rPr kumimoji="0" lang="en-US" sz="4800" b="0" i="0" u="none" strike="noStrike" kern="1200" cap="none" spc="60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igh Tower Text" panose="02040502050506030303" pitchFamily="18" charset="0"/>
              </a:rPr>
              <a:t>cont</a:t>
            </a:r>
            <a:r>
              <a:rPr kumimoji="0" lang="en-US" sz="4800" b="0" i="0" u="none" strike="noStrike" kern="1200" cap="none" spc="60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igh Tower Text" panose="02040502050506030303" pitchFamily="18" charset="0"/>
              </a:rPr>
              <a:t>) …Thanks be to God through Jesus Christ our Lord! So then, on the one hand I myself with my mind am serving the law of God, but on the other, with my flesh the law of sin.”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79BCC51-3EE4-3081-1C06-EF2A02C6E8E7}"/>
              </a:ext>
            </a:extLst>
          </p:cNvPr>
          <p:cNvSpPr txBox="1"/>
          <p:nvPr/>
        </p:nvSpPr>
        <p:spPr>
          <a:xfrm>
            <a:off x="306511" y="307702"/>
            <a:ext cx="1188548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erlin Sans FB Demi" panose="020E0802020502020306" pitchFamily="34" charset="0"/>
              </a:rPr>
              <a:t>Romans 7:22-8:1</a:t>
            </a:r>
          </a:p>
        </p:txBody>
      </p:sp>
    </p:spTree>
    <p:extLst>
      <p:ext uri="{BB962C8B-B14F-4D97-AF65-F5344CB8AC3E}">
        <p14:creationId xmlns:p14="http://schemas.microsoft.com/office/powerpoint/2010/main" val="15689575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9E1E671-39CB-916D-0DDE-332BA2D4DC8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2" descr="Silhouette of man raising his hands in the air then looks out over ...">
            <a:extLst>
              <a:ext uri="{FF2B5EF4-FFF2-40B4-BE49-F238E27FC236}">
                <a16:creationId xmlns:a16="http://schemas.microsoft.com/office/drawing/2014/main" id="{1615957A-86E5-5BC9-8DC5-D52289C95ECF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alphaModFix amt="3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238" r="15238"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419C4283-41A8-C777-AAC2-86B6FB8808F1}"/>
              </a:ext>
            </a:extLst>
          </p:cNvPr>
          <p:cNvSpPr txBox="1"/>
          <p:nvPr/>
        </p:nvSpPr>
        <p:spPr>
          <a:xfrm>
            <a:off x="178594" y="-51213"/>
            <a:ext cx="9649841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9000" dirty="0">
                <a:solidFill>
                  <a:prstClr val="black"/>
                </a:solidFill>
                <a:latin typeface="Bauhaus 93" panose="04030905020B02020C02" pitchFamily="82" charset="0"/>
              </a:rPr>
              <a:t>Utterly Helpless</a:t>
            </a:r>
            <a:r>
              <a:rPr lang="en-US" sz="9000" b="1" dirty="0">
                <a:solidFill>
                  <a:prstClr val="black"/>
                </a:solidFill>
                <a:latin typeface="Baguet Script" panose="00000500000000000000" pitchFamily="2" charset="0"/>
              </a:rPr>
              <a:t>,</a:t>
            </a:r>
            <a:r>
              <a:rPr lang="en-US" sz="9000" dirty="0">
                <a:solidFill>
                  <a:prstClr val="black"/>
                </a:solidFill>
                <a:latin typeface="Bauhaus 93" panose="04030905020B02020C02" pitchFamily="82" charset="0"/>
              </a:rPr>
              <a:t> But God</a:t>
            </a:r>
            <a:endParaRPr kumimoji="0" lang="en-US" sz="9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auhaus 93" panose="04030905020B02020C02" pitchFamily="82" charset="0"/>
              <a:ea typeface="+mn-ea"/>
              <a:cs typeface="+mn-cs"/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BF144B66-FD0C-EFB0-0FAF-548FB84E2E4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83313" y="294602"/>
            <a:ext cx="2232742" cy="1068770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80AC1EE3-2948-8C77-2833-FC821DBDC9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3111" y="2506662"/>
            <a:ext cx="11352944" cy="435133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29000" i="1" dirty="0">
                <a:ln>
                  <a:solidFill>
                    <a:sysClr val="windowText" lastClr="000000"/>
                  </a:solidFill>
                </a:ln>
                <a:blipFill dpi="0" rotWithShape="1">
                  <a:blip r:embed="rId4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>
                    <a:fillRect/>
                  </a:stretch>
                </a:blipFill>
                <a:latin typeface="Baguet Script" panose="00000500000000000000" pitchFamily="2" charset="0"/>
              </a:rPr>
              <a:t>P</a:t>
            </a:r>
            <a:r>
              <a:rPr lang="en-US" sz="24000" i="1" dirty="0">
                <a:ln>
                  <a:solidFill>
                    <a:sysClr val="windowText" lastClr="000000"/>
                  </a:solidFill>
                </a:ln>
                <a:blipFill dpi="0" rotWithShape="1">
                  <a:blip r:embed="rId4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>
                    <a:fillRect/>
                  </a:stretch>
                </a:blipFill>
                <a:latin typeface="Baguet Script" panose="00000500000000000000" pitchFamily="2" charset="0"/>
              </a:rPr>
              <a:t>salms </a:t>
            </a:r>
            <a:r>
              <a:rPr lang="en-US" sz="100" i="1" dirty="0">
                <a:ln>
                  <a:solidFill>
                    <a:sysClr val="windowText" lastClr="000000"/>
                  </a:solidFill>
                </a:ln>
                <a:blipFill dpi="0" rotWithShape="1">
                  <a:blip r:embed="rId4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>
                    <a:fillRect/>
                  </a:stretch>
                </a:blipFill>
                <a:latin typeface="Baguet Script" panose="00000500000000000000" pitchFamily="2" charset="0"/>
              </a:rPr>
              <a:t>.</a:t>
            </a:r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id="{91A52139-3A2E-7578-2174-8D100F7C6833}"/>
              </a:ext>
            </a:extLst>
          </p:cNvPr>
          <p:cNvSpPr txBox="1">
            <a:spLocks/>
          </p:cNvSpPr>
          <p:nvPr/>
        </p:nvSpPr>
        <p:spPr>
          <a:xfrm>
            <a:off x="5003515" y="5259424"/>
            <a:ext cx="6525374" cy="183203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0000" b="1" dirty="0">
                <a:latin typeface="Bradley Hand ITC" panose="03070402050302030203" pitchFamily="66" charset="0"/>
              </a:rPr>
              <a:t>106</a:t>
            </a:r>
          </a:p>
        </p:txBody>
      </p:sp>
      <p:sp>
        <p:nvSpPr>
          <p:cNvPr id="14" name="Title 1">
            <a:extLst>
              <a:ext uri="{FF2B5EF4-FFF2-40B4-BE49-F238E27FC236}">
                <a16:creationId xmlns:a16="http://schemas.microsoft.com/office/drawing/2014/main" id="{518BBC31-C322-223C-074C-B7D9887736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31414" y="3128874"/>
            <a:ext cx="2131032" cy="1325563"/>
          </a:xfrm>
        </p:spPr>
        <p:txBody>
          <a:bodyPr>
            <a:noAutofit/>
          </a:bodyPr>
          <a:lstStyle/>
          <a:p>
            <a:r>
              <a:rPr lang="en-US" sz="10000" b="1" dirty="0">
                <a:latin typeface="Bradley Hand ITC" panose="03070402050302030203" pitchFamily="66" charset="0"/>
              </a:rPr>
              <a:t>The</a:t>
            </a:r>
          </a:p>
        </p:txBody>
      </p:sp>
    </p:spTree>
    <p:extLst>
      <p:ext uri="{BB962C8B-B14F-4D97-AF65-F5344CB8AC3E}">
        <p14:creationId xmlns:p14="http://schemas.microsoft.com/office/powerpoint/2010/main" val="13386364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58FAE3B-5AD2-C523-3C22-4D68415C2BD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Silhouette of man raising his hands in the air then looks out over ...">
            <a:extLst>
              <a:ext uri="{FF2B5EF4-FFF2-40B4-BE49-F238E27FC236}">
                <a16:creationId xmlns:a16="http://schemas.microsoft.com/office/drawing/2014/main" id="{2C1DB8F1-C47F-9006-967D-75F9D04BAC6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alphaModFix amt="3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238" r="15238"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85DE7980-B524-965F-0450-C633F1D34FDF}"/>
              </a:ext>
            </a:extLst>
          </p:cNvPr>
          <p:cNvSpPr txBox="1"/>
          <p:nvPr/>
        </p:nvSpPr>
        <p:spPr>
          <a:xfrm>
            <a:off x="306512" y="1187437"/>
            <a:ext cx="11578977" cy="38338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39775" lvl="0" indent="-739775">
              <a:lnSpc>
                <a:spcPts val="6600"/>
              </a:lnSpc>
              <a:buFont typeface="+mj-lt"/>
              <a:buAutoNum type="arabicPeriod"/>
              <a:defRPr/>
            </a:pPr>
            <a:r>
              <a:rPr lang="en-US" sz="8000" b="1" spc="600" dirty="0">
                <a:solidFill>
                  <a:prstClr val="black"/>
                </a:solidFill>
                <a:latin typeface="The Hand Extrablack" panose="03070A02030502020204" pitchFamily="66" charset="0"/>
              </a:rPr>
              <a:t>Our Desired Direction:</a:t>
            </a:r>
          </a:p>
          <a:p>
            <a:pPr lvl="0">
              <a:lnSpc>
                <a:spcPts val="6600"/>
              </a:lnSpc>
              <a:spcAft>
                <a:spcPts val="2400"/>
              </a:spcAft>
              <a:defRPr/>
            </a:pPr>
            <a:r>
              <a:rPr lang="en-US" sz="8000" b="1" spc="600" dirty="0">
                <a:solidFill>
                  <a:prstClr val="black"/>
                </a:solidFill>
                <a:latin typeface="The Hand Extrablack" panose="03070A02030502020204" pitchFamily="66" charset="0"/>
              </a:rPr>
              <a:t>     The Wise Want To Do Well</a:t>
            </a:r>
          </a:p>
          <a:p>
            <a:pPr marL="739775" lvl="0" indent="-739775">
              <a:lnSpc>
                <a:spcPts val="6600"/>
              </a:lnSpc>
              <a:buFont typeface="+mj-lt"/>
              <a:buAutoNum type="arabicPeriod" startAt="2"/>
              <a:defRPr/>
            </a:pPr>
            <a:r>
              <a:rPr lang="en-US" sz="8000" b="1" spc="600" dirty="0">
                <a:solidFill>
                  <a:prstClr val="black"/>
                </a:solidFill>
                <a:latin typeface="The Hand Extrablack" panose="03070A02030502020204" pitchFamily="66" charset="0"/>
              </a:rPr>
              <a:t>Our Deep Delinquency:</a:t>
            </a:r>
          </a:p>
          <a:p>
            <a:pPr lvl="0">
              <a:lnSpc>
                <a:spcPts val="6600"/>
              </a:lnSpc>
              <a:spcAft>
                <a:spcPts val="2400"/>
              </a:spcAft>
              <a:defRPr/>
            </a:pPr>
            <a:r>
              <a:rPr lang="en-US" sz="8000" b="1" spc="600" dirty="0">
                <a:solidFill>
                  <a:prstClr val="black"/>
                </a:solidFill>
                <a:latin typeface="The Hand Extrablack" panose="03070A02030502020204" pitchFamily="66" charset="0"/>
              </a:rPr>
              <a:t>     We Witness Our Worthlessness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D9DA079-8123-A6CB-107D-066D7FC4B52E}"/>
              </a:ext>
            </a:extLst>
          </p:cNvPr>
          <p:cNvSpPr txBox="1"/>
          <p:nvPr/>
        </p:nvSpPr>
        <p:spPr>
          <a:xfrm>
            <a:off x="405829" y="-65230"/>
            <a:ext cx="10665825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600" b="0" i="0" u="none" strike="noStrike" kern="1200" cap="none" spc="0" normalizeH="0" baseline="0" noProof="0" dirty="0">
                <a:ln>
                  <a:solidFill>
                    <a:sysClr val="windowText" lastClr="000000"/>
                  </a:solidFill>
                </a:ln>
                <a:blipFill dpi="0" rotWithShape="1">
                  <a:blip r:embed="rId3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>
                    <a:fillRect/>
                  </a:stretch>
                </a:blipFill>
                <a:effectLst/>
                <a:uLnTx/>
                <a:uFillTx/>
                <a:latin typeface="Berlin Sans FB Demi" panose="020E0802020502020306" pitchFamily="34" charset="0"/>
                <a:ea typeface="+mn-ea"/>
                <a:cs typeface="+mn-cs"/>
              </a:rPr>
              <a:t>Utterly Helpless, But God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6CD91E76-76E1-183F-2329-21EF387D5E6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70498" y="173018"/>
            <a:ext cx="2044553" cy="978688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30606233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E22CBC2-657D-D1A3-90E1-CCE3C49EED8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Silhouette of man raising his hands in the air then looks out over ...">
            <a:extLst>
              <a:ext uri="{FF2B5EF4-FFF2-40B4-BE49-F238E27FC236}">
                <a16:creationId xmlns:a16="http://schemas.microsoft.com/office/drawing/2014/main" id="{A88F8162-2A1E-3B66-5D64-2D9ECC490B0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alphaModFix amt="3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238" r="15238"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CE3941AF-99CC-B02A-55A3-E14D0B66FE12}"/>
              </a:ext>
            </a:extLst>
          </p:cNvPr>
          <p:cNvSpPr txBox="1"/>
          <p:nvPr/>
        </p:nvSpPr>
        <p:spPr>
          <a:xfrm>
            <a:off x="306512" y="1246097"/>
            <a:ext cx="11578977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just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60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igh Tower Text" panose="02040502050506030303" pitchFamily="18" charset="0"/>
              </a:rPr>
              <a:t>“Then He said to Thomas, ‘Bring your finger here, &amp; see My hands; &amp; bring your hand here &amp; put it into My side; &amp; do not be unbelieving, but</a:t>
            </a:r>
            <a:r>
              <a:rPr lang="en-US" sz="4000" spc="600" dirty="0">
                <a:solidFill>
                  <a:prstClr val="black"/>
                </a:solidFill>
                <a:latin typeface="High Tower Text" panose="02040502050506030303" pitchFamily="18" charset="0"/>
              </a:rPr>
              <a:t> </a:t>
            </a:r>
            <a:r>
              <a:rPr kumimoji="0" lang="en-US" sz="4000" b="0" i="0" u="none" strike="noStrike" kern="1200" cap="none" spc="60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igh Tower Text" panose="02040502050506030303" pitchFamily="18" charset="0"/>
              </a:rPr>
              <a:t>believing.’ Thomas answered &amp; said to Him, ‘My Lord &amp; my God!’ Jesus said to him, ‘B/c you have seen Me, have you believed? Blessed are those who did not see, &amp; yet believed.’”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B555EFB-96B9-BFFC-98CF-BD2904BB573C}"/>
              </a:ext>
            </a:extLst>
          </p:cNvPr>
          <p:cNvSpPr txBox="1"/>
          <p:nvPr/>
        </p:nvSpPr>
        <p:spPr>
          <a:xfrm>
            <a:off x="306511" y="307702"/>
            <a:ext cx="1188548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erlin Sans FB Demi" panose="020E0802020502020306" pitchFamily="34" charset="0"/>
              </a:rPr>
              <a:t>John 20:27-29</a:t>
            </a:r>
          </a:p>
        </p:txBody>
      </p:sp>
    </p:spTree>
    <p:extLst>
      <p:ext uri="{BB962C8B-B14F-4D97-AF65-F5344CB8AC3E}">
        <p14:creationId xmlns:p14="http://schemas.microsoft.com/office/powerpoint/2010/main" val="31641355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B7E4661-C3AA-D763-4ACD-C1F0A1D4FC0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Silhouette of man raising his hands in the air then looks out over ...">
            <a:extLst>
              <a:ext uri="{FF2B5EF4-FFF2-40B4-BE49-F238E27FC236}">
                <a16:creationId xmlns:a16="http://schemas.microsoft.com/office/drawing/2014/main" id="{3DD4DBFF-BCAF-7576-0A0F-F1B3427A61C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alphaModFix amt="3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238" r="15238"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E2903047-0716-2BBE-0544-14576B04500A}"/>
              </a:ext>
            </a:extLst>
          </p:cNvPr>
          <p:cNvSpPr txBox="1"/>
          <p:nvPr/>
        </p:nvSpPr>
        <p:spPr>
          <a:xfrm>
            <a:off x="306512" y="1323365"/>
            <a:ext cx="11578977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just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0" b="0" i="0" u="none" strike="noStrike" kern="1200" cap="none" spc="60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igh Tower Text" panose="02040502050506030303" pitchFamily="18" charset="0"/>
              </a:rPr>
              <a:t>“So faith comes from hearing, and hearing by the word of Christ.”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4600748-1002-6722-33A8-018BD2157A78}"/>
              </a:ext>
            </a:extLst>
          </p:cNvPr>
          <p:cNvSpPr txBox="1"/>
          <p:nvPr/>
        </p:nvSpPr>
        <p:spPr>
          <a:xfrm>
            <a:off x="306511" y="307702"/>
            <a:ext cx="1188548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erlin Sans FB Demi" panose="020E0802020502020306" pitchFamily="34" charset="0"/>
              </a:rPr>
              <a:t>Romans 10:17</a:t>
            </a:r>
          </a:p>
        </p:txBody>
      </p:sp>
    </p:spTree>
    <p:extLst>
      <p:ext uri="{BB962C8B-B14F-4D97-AF65-F5344CB8AC3E}">
        <p14:creationId xmlns:p14="http://schemas.microsoft.com/office/powerpoint/2010/main" val="42722152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3CEC3FF-A310-B9DD-9F4C-3574FAD4624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Silhouette of man raising his hands in the air then looks out over ...">
            <a:extLst>
              <a:ext uri="{FF2B5EF4-FFF2-40B4-BE49-F238E27FC236}">
                <a16:creationId xmlns:a16="http://schemas.microsoft.com/office/drawing/2014/main" id="{4999FC9A-A60F-BBEE-FCF1-35B36332E8FE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alphaModFix amt="3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238" r="15238"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18587598-8AAC-B083-5949-952C00A6D1E6}"/>
              </a:ext>
            </a:extLst>
          </p:cNvPr>
          <p:cNvSpPr txBox="1"/>
          <p:nvPr/>
        </p:nvSpPr>
        <p:spPr>
          <a:xfrm>
            <a:off x="306512" y="1187437"/>
            <a:ext cx="11578977" cy="58343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39775" lvl="0" indent="-739775">
              <a:lnSpc>
                <a:spcPts val="6600"/>
              </a:lnSpc>
              <a:buFont typeface="+mj-lt"/>
              <a:buAutoNum type="arabicPeriod"/>
              <a:defRPr/>
            </a:pPr>
            <a:r>
              <a:rPr lang="en-US" sz="8000" b="1" spc="600" dirty="0">
                <a:solidFill>
                  <a:prstClr val="black"/>
                </a:solidFill>
                <a:latin typeface="The Hand Extrablack" panose="03070A02030502020204" pitchFamily="66" charset="0"/>
              </a:rPr>
              <a:t>Our Desired Direction:</a:t>
            </a:r>
          </a:p>
          <a:p>
            <a:pPr lvl="0">
              <a:lnSpc>
                <a:spcPts val="6600"/>
              </a:lnSpc>
              <a:spcAft>
                <a:spcPts val="2400"/>
              </a:spcAft>
              <a:defRPr/>
            </a:pPr>
            <a:r>
              <a:rPr lang="en-US" sz="8000" b="1" spc="600" dirty="0">
                <a:solidFill>
                  <a:prstClr val="black"/>
                </a:solidFill>
                <a:latin typeface="The Hand Extrablack" panose="03070A02030502020204" pitchFamily="66" charset="0"/>
              </a:rPr>
              <a:t>     The Wise Want To Do Well</a:t>
            </a:r>
          </a:p>
          <a:p>
            <a:pPr marL="739775" lvl="0" indent="-739775">
              <a:lnSpc>
                <a:spcPts val="6600"/>
              </a:lnSpc>
              <a:buFont typeface="+mj-lt"/>
              <a:buAutoNum type="arabicPeriod" startAt="2"/>
              <a:defRPr/>
            </a:pPr>
            <a:r>
              <a:rPr lang="en-US" sz="8000" b="1" spc="600" dirty="0">
                <a:solidFill>
                  <a:prstClr val="black"/>
                </a:solidFill>
                <a:latin typeface="The Hand Extrablack" panose="03070A02030502020204" pitchFamily="66" charset="0"/>
              </a:rPr>
              <a:t>Our Deep Delinquency:</a:t>
            </a:r>
          </a:p>
          <a:p>
            <a:pPr lvl="0">
              <a:lnSpc>
                <a:spcPts val="6600"/>
              </a:lnSpc>
              <a:spcAft>
                <a:spcPts val="2400"/>
              </a:spcAft>
              <a:defRPr/>
            </a:pPr>
            <a:r>
              <a:rPr lang="en-US" sz="8000" b="1" spc="600" dirty="0">
                <a:solidFill>
                  <a:prstClr val="black"/>
                </a:solidFill>
                <a:latin typeface="The Hand Extrablack" panose="03070A02030502020204" pitchFamily="66" charset="0"/>
              </a:rPr>
              <a:t>     We Witness Our Worthlessness</a:t>
            </a:r>
          </a:p>
          <a:p>
            <a:pPr marL="739775" lvl="0" indent="-739775">
              <a:lnSpc>
                <a:spcPts val="6600"/>
              </a:lnSpc>
              <a:buFont typeface="+mj-lt"/>
              <a:buAutoNum type="arabicPeriod" startAt="3"/>
              <a:defRPr/>
            </a:pPr>
            <a:r>
              <a:rPr lang="en-US" sz="8000" b="1" spc="600" dirty="0">
                <a:solidFill>
                  <a:prstClr val="black"/>
                </a:solidFill>
                <a:latin typeface="The Hand Extrablack" panose="03070A02030502020204" pitchFamily="66" charset="0"/>
              </a:rPr>
              <a:t>Our Devoted Deliverer:</a:t>
            </a:r>
          </a:p>
          <a:p>
            <a:pPr lvl="0">
              <a:lnSpc>
                <a:spcPts val="6600"/>
              </a:lnSpc>
              <a:spcAft>
                <a:spcPts val="4200"/>
              </a:spcAft>
              <a:defRPr/>
            </a:pPr>
            <a:r>
              <a:rPr lang="en-US" sz="8000" b="1" spc="600" dirty="0">
                <a:solidFill>
                  <a:prstClr val="black"/>
                </a:solidFill>
                <a:latin typeface="The Hand Extrablack" panose="03070A02030502020204" pitchFamily="66" charset="0"/>
              </a:rPr>
              <a:t>     Our Worthy God Welcomes Us</a:t>
            </a:r>
            <a:endParaRPr kumimoji="0" lang="en-US" sz="8000" b="1" i="0" u="none" strike="noStrike" kern="1200" cap="none" spc="60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he Hand Extrablack" panose="03070A02030502020204" pitchFamily="66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1957A0F-E6D1-5BCE-C543-D565935025D2}"/>
              </a:ext>
            </a:extLst>
          </p:cNvPr>
          <p:cNvSpPr txBox="1"/>
          <p:nvPr/>
        </p:nvSpPr>
        <p:spPr>
          <a:xfrm>
            <a:off x="405829" y="-65230"/>
            <a:ext cx="10665825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600" b="0" i="0" u="none" strike="noStrike" kern="1200" cap="none" spc="0" normalizeH="0" baseline="0" noProof="0" dirty="0">
                <a:ln>
                  <a:solidFill>
                    <a:sysClr val="windowText" lastClr="000000"/>
                  </a:solidFill>
                </a:ln>
                <a:blipFill dpi="0" rotWithShape="1">
                  <a:blip r:embed="rId3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>
                    <a:fillRect/>
                  </a:stretch>
                </a:blipFill>
                <a:effectLst/>
                <a:uLnTx/>
                <a:uFillTx/>
                <a:latin typeface="Berlin Sans FB Demi" panose="020E0802020502020306" pitchFamily="34" charset="0"/>
                <a:ea typeface="+mn-ea"/>
                <a:cs typeface="+mn-cs"/>
              </a:rPr>
              <a:t>Utterly Helpless, But God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6BE5DE29-A569-23A4-0CDA-AD3C07D20E6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70498" y="173018"/>
            <a:ext cx="2044553" cy="978688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37941467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B37C7C1-A522-5F40-ECE2-F9BC9CCF1C2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Silhouette of man raising his hands in the air then looks out over ...">
            <a:extLst>
              <a:ext uri="{FF2B5EF4-FFF2-40B4-BE49-F238E27FC236}">
                <a16:creationId xmlns:a16="http://schemas.microsoft.com/office/drawing/2014/main" id="{5F00D407-DAAA-B91B-9EDC-0E7A550ED5A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alphaModFix amt="3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238" r="15238"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1762F127-A286-F6A3-6094-95CC10ABB120}"/>
              </a:ext>
            </a:extLst>
          </p:cNvPr>
          <p:cNvSpPr txBox="1"/>
          <p:nvPr/>
        </p:nvSpPr>
        <p:spPr>
          <a:xfrm>
            <a:off x="306512" y="1323365"/>
            <a:ext cx="11578977" cy="39395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just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000" b="0" i="0" u="none" strike="noStrike" kern="1200" cap="none" spc="60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igh Tower Text" panose="02040502050506030303" pitchFamily="18" charset="0"/>
              </a:rPr>
              <a:t>“He [the Father] made Him [Jesus] who knew no sin to be sin on our behalf, so that we might become the righteousness of God in Him.”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78D3CB8-ED57-FAE5-8ABF-BEC42925E058}"/>
              </a:ext>
            </a:extLst>
          </p:cNvPr>
          <p:cNvSpPr txBox="1"/>
          <p:nvPr/>
        </p:nvSpPr>
        <p:spPr>
          <a:xfrm>
            <a:off x="306511" y="307702"/>
            <a:ext cx="1188548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erlin Sans FB Demi" panose="020E0802020502020306" pitchFamily="34" charset="0"/>
              </a:rPr>
              <a:t>II Corinthians 5:21</a:t>
            </a:r>
          </a:p>
        </p:txBody>
      </p:sp>
    </p:spTree>
    <p:extLst>
      <p:ext uri="{BB962C8B-B14F-4D97-AF65-F5344CB8AC3E}">
        <p14:creationId xmlns:p14="http://schemas.microsoft.com/office/powerpoint/2010/main" val="4286718259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4965</TotalTime>
  <Words>372</Words>
  <Application>Microsoft Office PowerPoint</Application>
  <PresentationFormat>Widescreen</PresentationFormat>
  <Paragraphs>37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20" baseType="lpstr">
      <vt:lpstr>Arial</vt:lpstr>
      <vt:lpstr>Baguet Script</vt:lpstr>
      <vt:lpstr>Bauhaus 93</vt:lpstr>
      <vt:lpstr>Berlin Sans FB Demi</vt:lpstr>
      <vt:lpstr>Bradley Hand ITC</vt:lpstr>
      <vt:lpstr>Calibri</vt:lpstr>
      <vt:lpstr>Calibri Light</vt:lpstr>
      <vt:lpstr>High Tower Text</vt:lpstr>
      <vt:lpstr>The Hand Extrablack</vt:lpstr>
      <vt:lpstr>1_Office Theme</vt:lpstr>
      <vt:lpstr>The</vt:lpstr>
      <vt:lpstr>PowerPoint Presentation</vt:lpstr>
      <vt:lpstr>PowerPoint Presentation</vt:lpstr>
      <vt:lpstr>The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Daniel Shunk</dc:creator>
  <cp:lastModifiedBy>Daniel Shunk</cp:lastModifiedBy>
  <cp:revision>12</cp:revision>
  <dcterms:created xsi:type="dcterms:W3CDTF">2025-04-02T01:49:05Z</dcterms:created>
  <dcterms:modified xsi:type="dcterms:W3CDTF">2025-08-05T17:55:02Z</dcterms:modified>
</cp:coreProperties>
</file>