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29" r:id="rId2"/>
    <p:sldId id="533" r:id="rId3"/>
    <p:sldId id="575" r:id="rId4"/>
    <p:sldId id="578" r:id="rId5"/>
    <p:sldId id="579" r:id="rId6"/>
    <p:sldId id="576" r:id="rId7"/>
    <p:sldId id="577" r:id="rId8"/>
    <p:sldId id="580" r:id="rId9"/>
    <p:sldId id="581" r:id="rId10"/>
    <p:sldId id="582" r:id="rId11"/>
    <p:sldId id="583" r:id="rId12"/>
    <p:sldId id="586" r:id="rId13"/>
    <p:sldId id="587" r:id="rId14"/>
    <p:sldId id="584" r:id="rId15"/>
    <p:sldId id="585" r:id="rId16"/>
    <p:sldId id="589" r:id="rId17"/>
    <p:sldId id="591" r:id="rId18"/>
    <p:sldId id="588" r:id="rId19"/>
    <p:sldId id="590" r:id="rId20"/>
    <p:sldId id="592" r:id="rId21"/>
    <p:sldId id="593" r:id="rId22"/>
    <p:sldId id="59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3F26"/>
    <a:srgbClr val="0D1E26"/>
    <a:srgbClr val="00040D"/>
    <a:srgbClr val="001E42"/>
    <a:srgbClr val="012346"/>
    <a:srgbClr val="001D3D"/>
    <a:srgbClr val="0013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5E51AD-ED1E-473E-8F33-4B37F403E848}" v="115" dt="2025-08-02T23:20:54.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9" autoAdjust="0"/>
    <p:restoredTop sz="94660"/>
  </p:normalViewPr>
  <p:slideViewPr>
    <p:cSldViewPr snapToGrid="0">
      <p:cViewPr varScale="1">
        <p:scale>
          <a:sx n="93" d="100"/>
          <a:sy n="93" d="100"/>
        </p:scale>
        <p:origin x="60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hunk" userId="8b1a05f26d681f8b" providerId="LiveId" clId="{0D5E51AD-ED1E-473E-8F33-4B37F403E848}"/>
    <pc:docChg chg="custSel addSld delSld modSld sldOrd">
      <pc:chgData name="Daniel Shunk" userId="8b1a05f26d681f8b" providerId="LiveId" clId="{0D5E51AD-ED1E-473E-8F33-4B37F403E848}" dt="2025-08-02T23:28:03.648" v="546" actId="47"/>
      <pc:docMkLst>
        <pc:docMk/>
      </pc:docMkLst>
      <pc:sldChg chg="modSp mod">
        <pc:chgData name="Daniel Shunk" userId="8b1a05f26d681f8b" providerId="LiveId" clId="{0D5E51AD-ED1E-473E-8F33-4B37F403E848}" dt="2025-08-02T22:04:27.561" v="22" actId="255"/>
        <pc:sldMkLst>
          <pc:docMk/>
          <pc:sldMk cId="1423297985" sldId="529"/>
        </pc:sldMkLst>
        <pc:spChg chg="mod">
          <ac:chgData name="Daniel Shunk" userId="8b1a05f26d681f8b" providerId="LiveId" clId="{0D5E51AD-ED1E-473E-8F33-4B37F403E848}" dt="2025-08-02T22:04:27.561" v="22" actId="255"/>
          <ac:spMkLst>
            <pc:docMk/>
            <pc:sldMk cId="1423297985" sldId="529"/>
            <ac:spMk id="6" creationId="{798B2EFF-ADB2-5CB9-23A7-7310354440DF}"/>
          </ac:spMkLst>
        </pc:spChg>
        <pc:spChg chg="mod">
          <ac:chgData name="Daniel Shunk" userId="8b1a05f26d681f8b" providerId="LiveId" clId="{0D5E51AD-ED1E-473E-8F33-4B37F403E848}" dt="2025-08-02T22:04:01.624" v="0" actId="20577"/>
          <ac:spMkLst>
            <pc:docMk/>
            <pc:sldMk cId="1423297985" sldId="529"/>
            <ac:spMk id="7" creationId="{104CB5E7-BBB1-942D-D76E-9305811FBD7B}"/>
          </ac:spMkLst>
        </pc:spChg>
      </pc:sldChg>
      <pc:sldChg chg="modSp mod modAnim">
        <pc:chgData name="Daniel Shunk" userId="8b1a05f26d681f8b" providerId="LiveId" clId="{0D5E51AD-ED1E-473E-8F33-4B37F403E848}" dt="2025-08-02T23:03:02.487" v="140" actId="20577"/>
        <pc:sldMkLst>
          <pc:docMk/>
          <pc:sldMk cId="1056803394" sldId="533"/>
        </pc:sldMkLst>
        <pc:spChg chg="mod">
          <ac:chgData name="Daniel Shunk" userId="8b1a05f26d681f8b" providerId="LiveId" clId="{0D5E51AD-ED1E-473E-8F33-4B37F403E848}" dt="2025-08-02T23:03:02.487" v="140" actId="20577"/>
          <ac:spMkLst>
            <pc:docMk/>
            <pc:sldMk cId="1056803394" sldId="533"/>
            <ac:spMk id="3" creationId="{C41059D2-AB74-4754-A94C-53D5A06FECAB}"/>
          </ac:spMkLst>
        </pc:spChg>
        <pc:spChg chg="mod">
          <ac:chgData name="Daniel Shunk" userId="8b1a05f26d681f8b" providerId="LiveId" clId="{0D5E51AD-ED1E-473E-8F33-4B37F403E848}" dt="2025-08-02T22:05:27.502" v="48" actId="20577"/>
          <ac:spMkLst>
            <pc:docMk/>
            <pc:sldMk cId="1056803394" sldId="533"/>
            <ac:spMk id="6" creationId="{EADB941E-5A90-4F68-BA66-2A2A02D9E897}"/>
          </ac:spMkLst>
        </pc:spChg>
      </pc:sldChg>
      <pc:sldChg chg="modSp mod">
        <pc:chgData name="Daniel Shunk" userId="8b1a05f26d681f8b" providerId="LiveId" clId="{0D5E51AD-ED1E-473E-8F33-4B37F403E848}" dt="2025-08-02T23:04:19.438" v="167" actId="14100"/>
        <pc:sldMkLst>
          <pc:docMk/>
          <pc:sldMk cId="2203627724" sldId="575"/>
        </pc:sldMkLst>
        <pc:spChg chg="mod">
          <ac:chgData name="Daniel Shunk" userId="8b1a05f26d681f8b" providerId="LiveId" clId="{0D5E51AD-ED1E-473E-8F33-4B37F403E848}" dt="2025-08-02T23:04:19.438" v="167" actId="14100"/>
          <ac:spMkLst>
            <pc:docMk/>
            <pc:sldMk cId="2203627724" sldId="575"/>
            <ac:spMk id="3" creationId="{9AF5D3D7-F7DC-0FEB-C7E8-8567AAC2AEF8}"/>
          </ac:spMkLst>
        </pc:spChg>
        <pc:spChg chg="mod">
          <ac:chgData name="Daniel Shunk" userId="8b1a05f26d681f8b" providerId="LiveId" clId="{0D5E51AD-ED1E-473E-8F33-4B37F403E848}" dt="2025-08-02T23:03:17.706" v="158" actId="20577"/>
          <ac:spMkLst>
            <pc:docMk/>
            <pc:sldMk cId="2203627724" sldId="575"/>
            <ac:spMk id="6" creationId="{10E6108F-5E9B-A4A7-1FEB-1BBB60EE5AED}"/>
          </ac:spMkLst>
        </pc:spChg>
      </pc:sldChg>
      <pc:sldChg chg="add modAnim">
        <pc:chgData name="Daniel Shunk" userId="8b1a05f26d681f8b" providerId="LiveId" clId="{0D5E51AD-ED1E-473E-8F33-4B37F403E848}" dt="2025-08-02T23:08:32.802" v="247"/>
        <pc:sldMkLst>
          <pc:docMk/>
          <pc:sldMk cId="949674311" sldId="576"/>
        </pc:sldMkLst>
      </pc:sldChg>
      <pc:sldChg chg="del">
        <pc:chgData name="Daniel Shunk" userId="8b1a05f26d681f8b" providerId="LiveId" clId="{0D5E51AD-ED1E-473E-8F33-4B37F403E848}" dt="2025-08-02T22:06:48.319" v="52" actId="47"/>
        <pc:sldMkLst>
          <pc:docMk/>
          <pc:sldMk cId="1920710562" sldId="576"/>
        </pc:sldMkLst>
      </pc:sldChg>
      <pc:sldChg chg="modSp add replId">
        <pc:chgData name="Daniel Shunk" userId="8b1a05f26d681f8b" providerId="LiveId" clId="{0D5E51AD-ED1E-473E-8F33-4B37F403E848}" dt="2025-08-02T23:09:24.715" v="263" actId="255"/>
        <pc:sldMkLst>
          <pc:docMk/>
          <pc:sldMk cId="51919893" sldId="577"/>
        </pc:sldMkLst>
        <pc:spChg chg="mod">
          <ac:chgData name="Daniel Shunk" userId="8b1a05f26d681f8b" providerId="LiveId" clId="{0D5E51AD-ED1E-473E-8F33-4B37F403E848}" dt="2025-08-02T23:09:24.715" v="263" actId="255"/>
          <ac:spMkLst>
            <pc:docMk/>
            <pc:sldMk cId="51919893" sldId="577"/>
            <ac:spMk id="3" creationId="{C8C0A087-9EAA-0183-DED1-0B4C03A82D0A}"/>
          </ac:spMkLst>
        </pc:spChg>
        <pc:spChg chg="mod">
          <ac:chgData name="Daniel Shunk" userId="8b1a05f26d681f8b" providerId="LiveId" clId="{0D5E51AD-ED1E-473E-8F33-4B37F403E848}" dt="2025-08-02T23:08:44.278" v="256" actId="20577"/>
          <ac:spMkLst>
            <pc:docMk/>
            <pc:sldMk cId="51919893" sldId="577"/>
            <ac:spMk id="6" creationId="{730B41C1-2C46-7354-2E9E-695195A2417F}"/>
          </ac:spMkLst>
        </pc:spChg>
      </pc:sldChg>
      <pc:sldChg chg="del">
        <pc:chgData name="Daniel Shunk" userId="8b1a05f26d681f8b" providerId="LiveId" clId="{0D5E51AD-ED1E-473E-8F33-4B37F403E848}" dt="2025-08-02T22:06:48.728" v="53" actId="47"/>
        <pc:sldMkLst>
          <pc:docMk/>
          <pc:sldMk cId="2005590766" sldId="577"/>
        </pc:sldMkLst>
      </pc:sldChg>
      <pc:sldChg chg="modSp add mod">
        <pc:chgData name="Daniel Shunk" userId="8b1a05f26d681f8b" providerId="LiveId" clId="{0D5E51AD-ED1E-473E-8F33-4B37F403E848}" dt="2025-08-02T23:07:07.848" v="216" actId="12788"/>
        <pc:sldMkLst>
          <pc:docMk/>
          <pc:sldMk cId="291407107" sldId="578"/>
        </pc:sldMkLst>
        <pc:spChg chg="mod">
          <ac:chgData name="Daniel Shunk" userId="8b1a05f26d681f8b" providerId="LiveId" clId="{0D5E51AD-ED1E-473E-8F33-4B37F403E848}" dt="2025-08-02T23:07:07.848" v="216" actId="12788"/>
          <ac:spMkLst>
            <pc:docMk/>
            <pc:sldMk cId="291407107" sldId="578"/>
            <ac:spMk id="3" creationId="{6ACEE8E6-88EA-0654-85B4-4565F70EB9F6}"/>
          </ac:spMkLst>
        </pc:spChg>
        <pc:spChg chg="mod">
          <ac:chgData name="Daniel Shunk" userId="8b1a05f26d681f8b" providerId="LiveId" clId="{0D5E51AD-ED1E-473E-8F33-4B37F403E848}" dt="2025-08-02T23:04:40.189" v="188" actId="20577"/>
          <ac:spMkLst>
            <pc:docMk/>
            <pc:sldMk cId="291407107" sldId="578"/>
            <ac:spMk id="6" creationId="{812BB469-7DF7-F6FE-2F36-872D6A2BAAE3}"/>
          </ac:spMkLst>
        </pc:spChg>
      </pc:sldChg>
      <pc:sldChg chg="del">
        <pc:chgData name="Daniel Shunk" userId="8b1a05f26d681f8b" providerId="LiveId" clId="{0D5E51AD-ED1E-473E-8F33-4B37F403E848}" dt="2025-08-02T22:06:49.137" v="54" actId="47"/>
        <pc:sldMkLst>
          <pc:docMk/>
          <pc:sldMk cId="1145376595" sldId="578"/>
        </pc:sldMkLst>
      </pc:sldChg>
      <pc:sldChg chg="del">
        <pc:chgData name="Daniel Shunk" userId="8b1a05f26d681f8b" providerId="LiveId" clId="{0D5E51AD-ED1E-473E-8F33-4B37F403E848}" dt="2025-08-02T22:06:49.518" v="55" actId="47"/>
        <pc:sldMkLst>
          <pc:docMk/>
          <pc:sldMk cId="1611532997" sldId="579"/>
        </pc:sldMkLst>
      </pc:sldChg>
      <pc:sldChg chg="modSp add mod ord">
        <pc:chgData name="Daniel Shunk" userId="8b1a05f26d681f8b" providerId="LiveId" clId="{0D5E51AD-ED1E-473E-8F33-4B37F403E848}" dt="2025-08-02T23:08:14.288" v="244" actId="255"/>
        <pc:sldMkLst>
          <pc:docMk/>
          <pc:sldMk cId="2201024151" sldId="579"/>
        </pc:sldMkLst>
        <pc:spChg chg="mod">
          <ac:chgData name="Daniel Shunk" userId="8b1a05f26d681f8b" providerId="LiveId" clId="{0D5E51AD-ED1E-473E-8F33-4B37F403E848}" dt="2025-08-02T23:08:14.288" v="244" actId="255"/>
          <ac:spMkLst>
            <pc:docMk/>
            <pc:sldMk cId="2201024151" sldId="579"/>
            <ac:spMk id="3" creationId="{EFE115CC-2E52-2235-251E-67D4B96D9EAC}"/>
          </ac:spMkLst>
        </pc:spChg>
        <pc:spChg chg="mod">
          <ac:chgData name="Daniel Shunk" userId="8b1a05f26d681f8b" providerId="LiveId" clId="{0D5E51AD-ED1E-473E-8F33-4B37F403E848}" dt="2025-08-02T23:07:30.072" v="233" actId="20577"/>
          <ac:spMkLst>
            <pc:docMk/>
            <pc:sldMk cId="2201024151" sldId="579"/>
            <ac:spMk id="6" creationId="{89FF07F3-D7F6-552F-655C-9AA8AE0AD2F2}"/>
          </ac:spMkLst>
        </pc:spChg>
      </pc:sldChg>
      <pc:sldChg chg="del">
        <pc:chgData name="Daniel Shunk" userId="8b1a05f26d681f8b" providerId="LiveId" clId="{0D5E51AD-ED1E-473E-8F33-4B37F403E848}" dt="2025-08-02T22:06:50.257" v="56" actId="47"/>
        <pc:sldMkLst>
          <pc:docMk/>
          <pc:sldMk cId="2227450055" sldId="580"/>
        </pc:sldMkLst>
      </pc:sldChg>
      <pc:sldChg chg="add modAnim">
        <pc:chgData name="Daniel Shunk" userId="8b1a05f26d681f8b" providerId="LiveId" clId="{0D5E51AD-ED1E-473E-8F33-4B37F403E848}" dt="2025-08-02T23:09:45.092" v="267"/>
        <pc:sldMkLst>
          <pc:docMk/>
          <pc:sldMk cId="2475854490" sldId="580"/>
        </pc:sldMkLst>
      </pc:sldChg>
      <pc:sldChg chg="modSp add mod replId">
        <pc:chgData name="Daniel Shunk" userId="8b1a05f26d681f8b" providerId="LiveId" clId="{0D5E51AD-ED1E-473E-8F33-4B37F403E848}" dt="2025-08-02T23:11:38.165" v="295" actId="313"/>
        <pc:sldMkLst>
          <pc:docMk/>
          <pc:sldMk cId="210845668" sldId="581"/>
        </pc:sldMkLst>
        <pc:spChg chg="mod">
          <ac:chgData name="Daniel Shunk" userId="8b1a05f26d681f8b" providerId="LiveId" clId="{0D5E51AD-ED1E-473E-8F33-4B37F403E848}" dt="2025-08-02T23:11:38.165" v="295" actId="313"/>
          <ac:spMkLst>
            <pc:docMk/>
            <pc:sldMk cId="210845668" sldId="581"/>
            <ac:spMk id="3" creationId="{C2CBB120-0EB2-4CDF-B3BA-BFADA82FC936}"/>
          </ac:spMkLst>
        </pc:spChg>
        <pc:spChg chg="mod">
          <ac:chgData name="Daniel Shunk" userId="8b1a05f26d681f8b" providerId="LiveId" clId="{0D5E51AD-ED1E-473E-8F33-4B37F403E848}" dt="2025-08-02T23:10:24.026" v="282" actId="20577"/>
          <ac:spMkLst>
            <pc:docMk/>
            <pc:sldMk cId="210845668" sldId="581"/>
            <ac:spMk id="6" creationId="{2A86C88D-E1A2-782C-33D7-974F74DC67DB}"/>
          </ac:spMkLst>
        </pc:spChg>
      </pc:sldChg>
      <pc:sldChg chg="del">
        <pc:chgData name="Daniel Shunk" userId="8b1a05f26d681f8b" providerId="LiveId" clId="{0D5E51AD-ED1E-473E-8F33-4B37F403E848}" dt="2025-08-02T22:06:50.689" v="57" actId="47"/>
        <pc:sldMkLst>
          <pc:docMk/>
          <pc:sldMk cId="4016839734" sldId="581"/>
        </pc:sldMkLst>
      </pc:sldChg>
      <pc:sldChg chg="add modAnim">
        <pc:chgData name="Daniel Shunk" userId="8b1a05f26d681f8b" providerId="LiveId" clId="{0D5E51AD-ED1E-473E-8F33-4B37F403E848}" dt="2025-08-02T23:10:08.262" v="271"/>
        <pc:sldMkLst>
          <pc:docMk/>
          <pc:sldMk cId="3088885589" sldId="582"/>
        </pc:sldMkLst>
      </pc:sldChg>
      <pc:sldChg chg="modSp add mod replId">
        <pc:chgData name="Daniel Shunk" userId="8b1a05f26d681f8b" providerId="LiveId" clId="{0D5E51AD-ED1E-473E-8F33-4B37F403E848}" dt="2025-08-02T23:13:45.639" v="331" actId="313"/>
        <pc:sldMkLst>
          <pc:docMk/>
          <pc:sldMk cId="3242832074" sldId="583"/>
        </pc:sldMkLst>
        <pc:spChg chg="mod">
          <ac:chgData name="Daniel Shunk" userId="8b1a05f26d681f8b" providerId="LiveId" clId="{0D5E51AD-ED1E-473E-8F33-4B37F403E848}" dt="2025-08-02T23:13:45.639" v="331" actId="313"/>
          <ac:spMkLst>
            <pc:docMk/>
            <pc:sldMk cId="3242832074" sldId="583"/>
            <ac:spMk id="3" creationId="{A61617A7-64B6-AE2E-F43D-CB8F2221EAFE}"/>
          </ac:spMkLst>
        </pc:spChg>
        <pc:spChg chg="mod">
          <ac:chgData name="Daniel Shunk" userId="8b1a05f26d681f8b" providerId="LiveId" clId="{0D5E51AD-ED1E-473E-8F33-4B37F403E848}" dt="2025-08-02T23:12:19.933" v="311" actId="20577"/>
          <ac:spMkLst>
            <pc:docMk/>
            <pc:sldMk cId="3242832074" sldId="583"/>
            <ac:spMk id="6" creationId="{1039AC40-B653-51E7-A509-A7A387D9F5BF}"/>
          </ac:spMkLst>
        </pc:spChg>
      </pc:sldChg>
      <pc:sldChg chg="add">
        <pc:chgData name="Daniel Shunk" userId="8b1a05f26d681f8b" providerId="LiveId" clId="{0D5E51AD-ED1E-473E-8F33-4B37F403E848}" dt="2025-08-02T23:12:08.769" v="296" actId="2890"/>
        <pc:sldMkLst>
          <pc:docMk/>
          <pc:sldMk cId="3760390520" sldId="584"/>
        </pc:sldMkLst>
      </pc:sldChg>
      <pc:sldChg chg="modSp add mod replId">
        <pc:chgData name="Daniel Shunk" userId="8b1a05f26d681f8b" providerId="LiveId" clId="{0D5E51AD-ED1E-473E-8F33-4B37F403E848}" dt="2025-08-02T23:18:43.380" v="402" actId="14100"/>
        <pc:sldMkLst>
          <pc:docMk/>
          <pc:sldMk cId="2976205993" sldId="585"/>
        </pc:sldMkLst>
        <pc:spChg chg="mod">
          <ac:chgData name="Daniel Shunk" userId="8b1a05f26d681f8b" providerId="LiveId" clId="{0D5E51AD-ED1E-473E-8F33-4B37F403E848}" dt="2025-08-02T23:18:43.380" v="402" actId="14100"/>
          <ac:spMkLst>
            <pc:docMk/>
            <pc:sldMk cId="2976205993" sldId="585"/>
            <ac:spMk id="3" creationId="{1A87BB1B-0D3F-5261-648D-FBC99485DECA}"/>
          </ac:spMkLst>
        </pc:spChg>
        <pc:spChg chg="mod">
          <ac:chgData name="Daniel Shunk" userId="8b1a05f26d681f8b" providerId="LiveId" clId="{0D5E51AD-ED1E-473E-8F33-4B37F403E848}" dt="2025-08-02T23:18:01.353" v="393" actId="20577"/>
          <ac:spMkLst>
            <pc:docMk/>
            <pc:sldMk cId="2976205993" sldId="585"/>
            <ac:spMk id="6" creationId="{37F6DA0F-1974-1D70-DE28-B2CB67C6F020}"/>
          </ac:spMkLst>
        </pc:spChg>
      </pc:sldChg>
      <pc:sldChg chg="modSp add mod">
        <pc:chgData name="Daniel Shunk" userId="8b1a05f26d681f8b" providerId="LiveId" clId="{0D5E51AD-ED1E-473E-8F33-4B37F403E848}" dt="2025-08-02T23:15:00.188" v="354" actId="255"/>
        <pc:sldMkLst>
          <pc:docMk/>
          <pc:sldMk cId="4033455462" sldId="586"/>
        </pc:sldMkLst>
        <pc:spChg chg="mod">
          <ac:chgData name="Daniel Shunk" userId="8b1a05f26d681f8b" providerId="LiveId" clId="{0D5E51AD-ED1E-473E-8F33-4B37F403E848}" dt="2025-08-02T23:15:00.188" v="354" actId="255"/>
          <ac:spMkLst>
            <pc:docMk/>
            <pc:sldMk cId="4033455462" sldId="586"/>
            <ac:spMk id="3" creationId="{2C08BEE3-096B-0ADA-5FEF-582E9D545999}"/>
          </ac:spMkLst>
        </pc:spChg>
        <pc:spChg chg="mod">
          <ac:chgData name="Daniel Shunk" userId="8b1a05f26d681f8b" providerId="LiveId" clId="{0D5E51AD-ED1E-473E-8F33-4B37F403E848}" dt="2025-08-02T23:14:01.746" v="343" actId="20577"/>
          <ac:spMkLst>
            <pc:docMk/>
            <pc:sldMk cId="4033455462" sldId="586"/>
            <ac:spMk id="6" creationId="{CBB54E38-624A-5DD0-F53B-7168FA58DE78}"/>
          </ac:spMkLst>
        </pc:spChg>
      </pc:sldChg>
      <pc:sldChg chg="modSp add mod">
        <pc:chgData name="Daniel Shunk" userId="8b1a05f26d681f8b" providerId="LiveId" clId="{0D5E51AD-ED1E-473E-8F33-4B37F403E848}" dt="2025-08-02T23:16:20.514" v="380" actId="14100"/>
        <pc:sldMkLst>
          <pc:docMk/>
          <pc:sldMk cId="3191349900" sldId="587"/>
        </pc:sldMkLst>
        <pc:spChg chg="mod">
          <ac:chgData name="Daniel Shunk" userId="8b1a05f26d681f8b" providerId="LiveId" clId="{0D5E51AD-ED1E-473E-8F33-4B37F403E848}" dt="2025-08-02T23:16:20.514" v="380" actId="14100"/>
          <ac:spMkLst>
            <pc:docMk/>
            <pc:sldMk cId="3191349900" sldId="587"/>
            <ac:spMk id="3" creationId="{21A80BE9-E6E5-61D1-CB93-31C3C8A1D5FA}"/>
          </ac:spMkLst>
        </pc:spChg>
        <pc:spChg chg="mod">
          <ac:chgData name="Daniel Shunk" userId="8b1a05f26d681f8b" providerId="LiveId" clId="{0D5E51AD-ED1E-473E-8F33-4B37F403E848}" dt="2025-08-02T23:15:22.649" v="368" actId="20577"/>
          <ac:spMkLst>
            <pc:docMk/>
            <pc:sldMk cId="3191349900" sldId="587"/>
            <ac:spMk id="6" creationId="{54E9D928-29AE-5B50-AECA-1B92AA1FD458}"/>
          </ac:spMkLst>
        </pc:spChg>
      </pc:sldChg>
      <pc:sldChg chg="add">
        <pc:chgData name="Daniel Shunk" userId="8b1a05f26d681f8b" providerId="LiveId" clId="{0D5E51AD-ED1E-473E-8F33-4B37F403E848}" dt="2025-08-02T23:17:50.524" v="381" actId="2890"/>
        <pc:sldMkLst>
          <pc:docMk/>
          <pc:sldMk cId="3364143870" sldId="588"/>
        </pc:sldMkLst>
      </pc:sldChg>
      <pc:sldChg chg="modSp add mod ord replId">
        <pc:chgData name="Daniel Shunk" userId="8b1a05f26d681f8b" providerId="LiveId" clId="{0D5E51AD-ED1E-473E-8F33-4B37F403E848}" dt="2025-08-02T23:19:55.806" v="429" actId="313"/>
        <pc:sldMkLst>
          <pc:docMk/>
          <pc:sldMk cId="1514088076" sldId="589"/>
        </pc:sldMkLst>
        <pc:spChg chg="mod">
          <ac:chgData name="Daniel Shunk" userId="8b1a05f26d681f8b" providerId="LiveId" clId="{0D5E51AD-ED1E-473E-8F33-4B37F403E848}" dt="2025-08-02T23:19:55.806" v="429" actId="313"/>
          <ac:spMkLst>
            <pc:docMk/>
            <pc:sldMk cId="1514088076" sldId="589"/>
            <ac:spMk id="3" creationId="{A17BD641-F162-8E98-A303-0BC39FEF24BA}"/>
          </ac:spMkLst>
        </pc:spChg>
        <pc:spChg chg="mod">
          <ac:chgData name="Daniel Shunk" userId="8b1a05f26d681f8b" providerId="LiveId" clId="{0D5E51AD-ED1E-473E-8F33-4B37F403E848}" dt="2025-08-02T23:19:31.924" v="422" actId="20577"/>
          <ac:spMkLst>
            <pc:docMk/>
            <pc:sldMk cId="1514088076" sldId="589"/>
            <ac:spMk id="6" creationId="{BBD95183-EF90-7817-79CF-A7FDC1D6125C}"/>
          </ac:spMkLst>
        </pc:spChg>
      </pc:sldChg>
      <pc:sldChg chg="modSp add mod">
        <pc:chgData name="Daniel Shunk" userId="8b1a05f26d681f8b" providerId="LiveId" clId="{0D5E51AD-ED1E-473E-8F33-4B37F403E848}" dt="2025-08-02T23:24:39.897" v="500" actId="255"/>
        <pc:sldMkLst>
          <pc:docMk/>
          <pc:sldMk cId="2588189768" sldId="590"/>
        </pc:sldMkLst>
        <pc:spChg chg="mod">
          <ac:chgData name="Daniel Shunk" userId="8b1a05f26d681f8b" providerId="LiveId" clId="{0D5E51AD-ED1E-473E-8F33-4B37F403E848}" dt="2025-08-02T23:24:39.897" v="500" actId="255"/>
          <ac:spMkLst>
            <pc:docMk/>
            <pc:sldMk cId="2588189768" sldId="590"/>
            <ac:spMk id="3" creationId="{85B0FD3B-6965-1CCF-E110-A205DDDEE0D3}"/>
          </ac:spMkLst>
        </pc:spChg>
        <pc:spChg chg="mod">
          <ac:chgData name="Daniel Shunk" userId="8b1a05f26d681f8b" providerId="LiveId" clId="{0D5E51AD-ED1E-473E-8F33-4B37F403E848}" dt="2025-08-02T23:23:49.071" v="488" actId="20577"/>
          <ac:spMkLst>
            <pc:docMk/>
            <pc:sldMk cId="2588189768" sldId="590"/>
            <ac:spMk id="6" creationId="{3A161D44-35C9-57D7-920C-E063DF5F7FCB}"/>
          </ac:spMkLst>
        </pc:spChg>
      </pc:sldChg>
      <pc:sldChg chg="modSp add mod">
        <pc:chgData name="Daniel Shunk" userId="8b1a05f26d681f8b" providerId="LiveId" clId="{0D5E51AD-ED1E-473E-8F33-4B37F403E848}" dt="2025-08-02T23:22:02.951" v="467" actId="255"/>
        <pc:sldMkLst>
          <pc:docMk/>
          <pc:sldMk cId="1389229458" sldId="591"/>
        </pc:sldMkLst>
        <pc:spChg chg="mod">
          <ac:chgData name="Daniel Shunk" userId="8b1a05f26d681f8b" providerId="LiveId" clId="{0D5E51AD-ED1E-473E-8F33-4B37F403E848}" dt="2025-08-02T23:22:02.951" v="467" actId="255"/>
          <ac:spMkLst>
            <pc:docMk/>
            <pc:sldMk cId="1389229458" sldId="591"/>
            <ac:spMk id="3" creationId="{24C8B56E-9105-80BF-BFF9-4734D144A4B6}"/>
          </ac:spMkLst>
        </pc:spChg>
        <pc:spChg chg="mod">
          <ac:chgData name="Daniel Shunk" userId="8b1a05f26d681f8b" providerId="LiveId" clId="{0D5E51AD-ED1E-473E-8F33-4B37F403E848}" dt="2025-08-02T23:20:19.028" v="443" actId="20577"/>
          <ac:spMkLst>
            <pc:docMk/>
            <pc:sldMk cId="1389229458" sldId="591"/>
            <ac:spMk id="6" creationId="{A7F673BF-DECB-DDA8-CC77-00F1428E9EAB}"/>
          </ac:spMkLst>
        </pc:spChg>
      </pc:sldChg>
      <pc:sldChg chg="add">
        <pc:chgData name="Daniel Shunk" userId="8b1a05f26d681f8b" providerId="LiveId" clId="{0D5E51AD-ED1E-473E-8F33-4B37F403E848}" dt="2025-08-02T23:22:31.938" v="468" actId="2890"/>
        <pc:sldMkLst>
          <pc:docMk/>
          <pc:sldMk cId="2103421622" sldId="592"/>
        </pc:sldMkLst>
      </pc:sldChg>
      <pc:sldChg chg="modSp add mod replId">
        <pc:chgData name="Daniel Shunk" userId="8b1a05f26d681f8b" providerId="LiveId" clId="{0D5E51AD-ED1E-473E-8F33-4B37F403E848}" dt="2025-08-02T23:27:54.830" v="545" actId="12788"/>
        <pc:sldMkLst>
          <pc:docMk/>
          <pc:sldMk cId="90988466" sldId="593"/>
        </pc:sldMkLst>
        <pc:spChg chg="mod">
          <ac:chgData name="Daniel Shunk" userId="8b1a05f26d681f8b" providerId="LiveId" clId="{0D5E51AD-ED1E-473E-8F33-4B37F403E848}" dt="2025-08-02T23:27:54.830" v="545" actId="12788"/>
          <ac:spMkLst>
            <pc:docMk/>
            <pc:sldMk cId="90988466" sldId="593"/>
            <ac:spMk id="3" creationId="{22F61AED-6CB3-C6E0-FC35-2555BF309EEC}"/>
          </ac:spMkLst>
        </pc:spChg>
        <pc:spChg chg="mod">
          <ac:chgData name="Daniel Shunk" userId="8b1a05f26d681f8b" providerId="LiveId" clId="{0D5E51AD-ED1E-473E-8F33-4B37F403E848}" dt="2025-08-02T23:25:13.321" v="523" actId="20577"/>
          <ac:spMkLst>
            <pc:docMk/>
            <pc:sldMk cId="90988466" sldId="593"/>
            <ac:spMk id="6" creationId="{78692253-0B18-9290-4EC1-BDFC822769B5}"/>
          </ac:spMkLst>
        </pc:spChg>
      </pc:sldChg>
      <pc:sldChg chg="add">
        <pc:chgData name="Daniel Shunk" userId="8b1a05f26d681f8b" providerId="LiveId" clId="{0D5E51AD-ED1E-473E-8F33-4B37F403E848}" dt="2025-08-02T23:24:56.006" v="501" actId="2890"/>
        <pc:sldMkLst>
          <pc:docMk/>
          <pc:sldMk cId="2186466849" sldId="594"/>
        </pc:sldMkLst>
      </pc:sldChg>
      <pc:sldChg chg="add del replId">
        <pc:chgData name="Daniel Shunk" userId="8b1a05f26d681f8b" providerId="LiveId" clId="{0D5E51AD-ED1E-473E-8F33-4B37F403E848}" dt="2025-08-02T23:28:03.648" v="546" actId="47"/>
        <pc:sldMkLst>
          <pc:docMk/>
          <pc:sldMk cId="720582302" sldId="59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9B715-8D04-4D30-95A6-98A05950CF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8CBFC9-C7C6-4B93-A5C2-C8A360993F5D}"/>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523AA1-9ACA-4D56-AA6D-F9D8A6A5FB80}"/>
              </a:ext>
            </a:extLst>
          </p:cNvPr>
          <p:cNvSpPr>
            <a:spLocks noGrp="1"/>
          </p:cNvSpPr>
          <p:nvPr>
            <p:ph type="dt" sz="half" idx="10"/>
          </p:nvPr>
        </p:nvSpPr>
        <p:spPr/>
        <p:txBody>
          <a:bodyPr/>
          <a:lstStyle/>
          <a:p>
            <a:fld id="{5AFFDC36-999F-4E72-9EE7-6FDD261760F8}" type="datetimeFigureOut">
              <a:rPr lang="en-US" smtClean="0"/>
              <a:t>8/2/2025</a:t>
            </a:fld>
            <a:endParaRPr lang="en-US"/>
          </a:p>
        </p:txBody>
      </p:sp>
      <p:sp>
        <p:nvSpPr>
          <p:cNvPr id="5" name="Footer Placeholder 4">
            <a:extLst>
              <a:ext uri="{FF2B5EF4-FFF2-40B4-BE49-F238E27FC236}">
                <a16:creationId xmlns:a16="http://schemas.microsoft.com/office/drawing/2014/main" id="{8B39B5E8-2305-46C5-8CE7-A103235F1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A8664-77D1-45B6-8692-4BE5BE381BE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15035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395C-497C-4D19-A61E-3C345BFD31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D1B56-9A48-4E63-B02C-40E44CC37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1AC2A-ACE7-4A2B-8674-1D6B668FA6A5}"/>
              </a:ext>
            </a:extLst>
          </p:cNvPr>
          <p:cNvSpPr>
            <a:spLocks noGrp="1"/>
          </p:cNvSpPr>
          <p:nvPr>
            <p:ph type="dt" sz="half" idx="10"/>
          </p:nvPr>
        </p:nvSpPr>
        <p:spPr/>
        <p:txBody>
          <a:bodyPr/>
          <a:lstStyle/>
          <a:p>
            <a:fld id="{5AFFDC36-999F-4E72-9EE7-6FDD261760F8}" type="datetimeFigureOut">
              <a:rPr lang="en-US" smtClean="0"/>
              <a:t>8/2/2025</a:t>
            </a:fld>
            <a:endParaRPr lang="en-US"/>
          </a:p>
        </p:txBody>
      </p:sp>
      <p:sp>
        <p:nvSpPr>
          <p:cNvPr id="5" name="Footer Placeholder 4">
            <a:extLst>
              <a:ext uri="{FF2B5EF4-FFF2-40B4-BE49-F238E27FC236}">
                <a16:creationId xmlns:a16="http://schemas.microsoft.com/office/drawing/2014/main" id="{0C2590AC-E2E6-47FD-9B7E-A73A2D1A0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F9282-8815-4187-B572-7A5B853305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415619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663258-A567-4ECB-822F-85EC4B7F0EE5}"/>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94F6F-65A9-44FC-A172-9B03126D1E0C}"/>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21B97-FEBD-4CCA-B928-A51F41AF1393}"/>
              </a:ext>
            </a:extLst>
          </p:cNvPr>
          <p:cNvSpPr>
            <a:spLocks noGrp="1"/>
          </p:cNvSpPr>
          <p:nvPr>
            <p:ph type="dt" sz="half" idx="10"/>
          </p:nvPr>
        </p:nvSpPr>
        <p:spPr/>
        <p:txBody>
          <a:bodyPr/>
          <a:lstStyle/>
          <a:p>
            <a:fld id="{5AFFDC36-999F-4E72-9EE7-6FDD261760F8}" type="datetimeFigureOut">
              <a:rPr lang="en-US" smtClean="0"/>
              <a:t>8/2/2025</a:t>
            </a:fld>
            <a:endParaRPr lang="en-US"/>
          </a:p>
        </p:txBody>
      </p:sp>
      <p:sp>
        <p:nvSpPr>
          <p:cNvPr id="5" name="Footer Placeholder 4">
            <a:extLst>
              <a:ext uri="{FF2B5EF4-FFF2-40B4-BE49-F238E27FC236}">
                <a16:creationId xmlns:a16="http://schemas.microsoft.com/office/drawing/2014/main" id="{BBD56E76-69F5-480F-BF20-A44BA0EA0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D13EA-19FE-44E0-84F4-A229092744AB}"/>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90377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7128-CE0E-4B75-A69F-0D65898C93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C0A04-E7CB-4274-9C16-246F2902E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6DAF3-92CB-4BC4-98C2-32F5FD633057}"/>
              </a:ext>
            </a:extLst>
          </p:cNvPr>
          <p:cNvSpPr>
            <a:spLocks noGrp="1"/>
          </p:cNvSpPr>
          <p:nvPr>
            <p:ph type="dt" sz="half" idx="10"/>
          </p:nvPr>
        </p:nvSpPr>
        <p:spPr/>
        <p:txBody>
          <a:bodyPr/>
          <a:lstStyle/>
          <a:p>
            <a:fld id="{5AFFDC36-999F-4E72-9EE7-6FDD261760F8}" type="datetimeFigureOut">
              <a:rPr lang="en-US" smtClean="0"/>
              <a:t>8/2/2025</a:t>
            </a:fld>
            <a:endParaRPr lang="en-US"/>
          </a:p>
        </p:txBody>
      </p:sp>
      <p:sp>
        <p:nvSpPr>
          <p:cNvPr id="5" name="Footer Placeholder 4">
            <a:extLst>
              <a:ext uri="{FF2B5EF4-FFF2-40B4-BE49-F238E27FC236}">
                <a16:creationId xmlns:a16="http://schemas.microsoft.com/office/drawing/2014/main" id="{D8B209D0-A7BC-4BEC-879E-C119BDC55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F73EC-B810-4F67-AB77-AD93659950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078830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94DA-6B15-4F6F-90DD-4456D12765CB}"/>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E2BC9F-933F-44C3-B228-5E4EE7316EA4}"/>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4A558-611B-4101-871B-B1216FD79A15}"/>
              </a:ext>
            </a:extLst>
          </p:cNvPr>
          <p:cNvSpPr>
            <a:spLocks noGrp="1"/>
          </p:cNvSpPr>
          <p:nvPr>
            <p:ph type="dt" sz="half" idx="10"/>
          </p:nvPr>
        </p:nvSpPr>
        <p:spPr/>
        <p:txBody>
          <a:bodyPr/>
          <a:lstStyle/>
          <a:p>
            <a:fld id="{5AFFDC36-999F-4E72-9EE7-6FDD261760F8}" type="datetimeFigureOut">
              <a:rPr lang="en-US" smtClean="0"/>
              <a:t>8/2/2025</a:t>
            </a:fld>
            <a:endParaRPr lang="en-US"/>
          </a:p>
        </p:txBody>
      </p:sp>
      <p:sp>
        <p:nvSpPr>
          <p:cNvPr id="5" name="Footer Placeholder 4">
            <a:extLst>
              <a:ext uri="{FF2B5EF4-FFF2-40B4-BE49-F238E27FC236}">
                <a16:creationId xmlns:a16="http://schemas.microsoft.com/office/drawing/2014/main" id="{85012A65-6A45-461A-9378-3B14F1FB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84D3D-CEFD-4F66-98AA-E7AA80248F3D}"/>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263967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9ED09-F382-474C-B816-E5425653F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C1503E-060E-4CA1-A21B-CF25FDBFDE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D40C8-5790-440D-9095-1628C1347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B3C645-E876-41A6-B2FA-81FE80802840}"/>
              </a:ext>
            </a:extLst>
          </p:cNvPr>
          <p:cNvSpPr>
            <a:spLocks noGrp="1"/>
          </p:cNvSpPr>
          <p:nvPr>
            <p:ph type="dt" sz="half" idx="10"/>
          </p:nvPr>
        </p:nvSpPr>
        <p:spPr/>
        <p:txBody>
          <a:bodyPr/>
          <a:lstStyle/>
          <a:p>
            <a:fld id="{5AFFDC36-999F-4E72-9EE7-6FDD261760F8}" type="datetimeFigureOut">
              <a:rPr lang="en-US" smtClean="0"/>
              <a:t>8/2/2025</a:t>
            </a:fld>
            <a:endParaRPr lang="en-US"/>
          </a:p>
        </p:txBody>
      </p:sp>
      <p:sp>
        <p:nvSpPr>
          <p:cNvPr id="6" name="Footer Placeholder 5">
            <a:extLst>
              <a:ext uri="{FF2B5EF4-FFF2-40B4-BE49-F238E27FC236}">
                <a16:creationId xmlns:a16="http://schemas.microsoft.com/office/drawing/2014/main" id="{4BC9B73F-141E-4303-B17F-DD2264237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62450-6EF0-4D8D-A28F-15951B588EC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428971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E9F7-5DDA-4FC4-9E2D-281D8ED8203D}"/>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E9004D-8F32-42F9-B126-C12FF180F9BC}"/>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FC5DE6-DD52-4E66-99FD-C96A23920EE8}"/>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1DE3F0-3B3B-474B-9C9A-A4071ECE6CB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6BB200-33CB-4CE2-B047-6E13F803CDE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ED0C0D-EF81-4129-891E-9E773AEA94B5}"/>
              </a:ext>
            </a:extLst>
          </p:cNvPr>
          <p:cNvSpPr>
            <a:spLocks noGrp="1"/>
          </p:cNvSpPr>
          <p:nvPr>
            <p:ph type="dt" sz="half" idx="10"/>
          </p:nvPr>
        </p:nvSpPr>
        <p:spPr/>
        <p:txBody>
          <a:bodyPr/>
          <a:lstStyle/>
          <a:p>
            <a:fld id="{5AFFDC36-999F-4E72-9EE7-6FDD261760F8}" type="datetimeFigureOut">
              <a:rPr lang="en-US" smtClean="0"/>
              <a:t>8/2/2025</a:t>
            </a:fld>
            <a:endParaRPr lang="en-US"/>
          </a:p>
        </p:txBody>
      </p:sp>
      <p:sp>
        <p:nvSpPr>
          <p:cNvPr id="8" name="Footer Placeholder 7">
            <a:extLst>
              <a:ext uri="{FF2B5EF4-FFF2-40B4-BE49-F238E27FC236}">
                <a16:creationId xmlns:a16="http://schemas.microsoft.com/office/drawing/2014/main" id="{22BC4B36-C6B5-4F7D-8C18-521AEAFA82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48371F-184B-47F0-9CE4-8F4ED424371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65545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5447-1327-4C2A-AF47-D9E948ACE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D95219-A767-416F-B72A-06DB62B9773A}"/>
              </a:ext>
            </a:extLst>
          </p:cNvPr>
          <p:cNvSpPr>
            <a:spLocks noGrp="1"/>
          </p:cNvSpPr>
          <p:nvPr>
            <p:ph type="dt" sz="half" idx="10"/>
          </p:nvPr>
        </p:nvSpPr>
        <p:spPr/>
        <p:txBody>
          <a:bodyPr/>
          <a:lstStyle/>
          <a:p>
            <a:fld id="{5AFFDC36-999F-4E72-9EE7-6FDD261760F8}" type="datetimeFigureOut">
              <a:rPr lang="en-US" smtClean="0"/>
              <a:t>8/2/2025</a:t>
            </a:fld>
            <a:endParaRPr lang="en-US"/>
          </a:p>
        </p:txBody>
      </p:sp>
      <p:sp>
        <p:nvSpPr>
          <p:cNvPr id="4" name="Footer Placeholder 3">
            <a:extLst>
              <a:ext uri="{FF2B5EF4-FFF2-40B4-BE49-F238E27FC236}">
                <a16:creationId xmlns:a16="http://schemas.microsoft.com/office/drawing/2014/main" id="{06291C2C-57CB-4F57-A11A-AA90EDA0B0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F7FC7D-3262-40F3-B047-7478067BDE5F}"/>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74369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2A474-DE80-4286-A09A-71AF42E1C005}"/>
              </a:ext>
            </a:extLst>
          </p:cNvPr>
          <p:cNvSpPr>
            <a:spLocks noGrp="1"/>
          </p:cNvSpPr>
          <p:nvPr>
            <p:ph type="dt" sz="half" idx="10"/>
          </p:nvPr>
        </p:nvSpPr>
        <p:spPr/>
        <p:txBody>
          <a:bodyPr/>
          <a:lstStyle/>
          <a:p>
            <a:fld id="{5AFFDC36-999F-4E72-9EE7-6FDD261760F8}" type="datetimeFigureOut">
              <a:rPr lang="en-US" smtClean="0"/>
              <a:t>8/2/2025</a:t>
            </a:fld>
            <a:endParaRPr lang="en-US"/>
          </a:p>
        </p:txBody>
      </p:sp>
      <p:sp>
        <p:nvSpPr>
          <p:cNvPr id="3" name="Footer Placeholder 2">
            <a:extLst>
              <a:ext uri="{FF2B5EF4-FFF2-40B4-BE49-F238E27FC236}">
                <a16:creationId xmlns:a16="http://schemas.microsoft.com/office/drawing/2014/main" id="{404B39E5-DC03-45DE-8DE8-EF1A59D5DF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89D03B-EBC8-43EC-BC22-9AA9BC1483F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965862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123B-7738-4575-B49B-5EA9A960C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01CAF-9B8E-472F-BA60-99C41AEBB081}"/>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C8AEFC-F31D-4268-A091-5A407AAFB56F}"/>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6FB8B-AE8B-4D98-81B8-9865E2C769FF}"/>
              </a:ext>
            </a:extLst>
          </p:cNvPr>
          <p:cNvSpPr>
            <a:spLocks noGrp="1"/>
          </p:cNvSpPr>
          <p:nvPr>
            <p:ph type="dt" sz="half" idx="10"/>
          </p:nvPr>
        </p:nvSpPr>
        <p:spPr/>
        <p:txBody>
          <a:bodyPr/>
          <a:lstStyle/>
          <a:p>
            <a:fld id="{5AFFDC36-999F-4E72-9EE7-6FDD261760F8}" type="datetimeFigureOut">
              <a:rPr lang="en-US" smtClean="0"/>
              <a:t>8/2/2025</a:t>
            </a:fld>
            <a:endParaRPr lang="en-US"/>
          </a:p>
        </p:txBody>
      </p:sp>
      <p:sp>
        <p:nvSpPr>
          <p:cNvPr id="6" name="Footer Placeholder 5">
            <a:extLst>
              <a:ext uri="{FF2B5EF4-FFF2-40B4-BE49-F238E27FC236}">
                <a16:creationId xmlns:a16="http://schemas.microsoft.com/office/drawing/2014/main" id="{84E66DF0-0D67-41AC-BB70-61A76950E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396EEA-FD9C-4DCA-A6FB-2FE1A065644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54219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7593-5515-4AC5-B82B-1F699CBBD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51F1F2-6EFA-4AF3-A1AC-D1C78AE0A634}"/>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F184BB2E-FFD9-4672-AF78-BA32BD74D136}"/>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B74BE-7D85-4C6E-8E51-0B402CCFA18E}"/>
              </a:ext>
            </a:extLst>
          </p:cNvPr>
          <p:cNvSpPr>
            <a:spLocks noGrp="1"/>
          </p:cNvSpPr>
          <p:nvPr>
            <p:ph type="dt" sz="half" idx="10"/>
          </p:nvPr>
        </p:nvSpPr>
        <p:spPr/>
        <p:txBody>
          <a:bodyPr/>
          <a:lstStyle/>
          <a:p>
            <a:fld id="{5AFFDC36-999F-4E72-9EE7-6FDD261760F8}" type="datetimeFigureOut">
              <a:rPr lang="en-US" smtClean="0"/>
              <a:t>8/2/2025</a:t>
            </a:fld>
            <a:endParaRPr lang="en-US"/>
          </a:p>
        </p:txBody>
      </p:sp>
      <p:sp>
        <p:nvSpPr>
          <p:cNvPr id="6" name="Footer Placeholder 5">
            <a:extLst>
              <a:ext uri="{FF2B5EF4-FFF2-40B4-BE49-F238E27FC236}">
                <a16:creationId xmlns:a16="http://schemas.microsoft.com/office/drawing/2014/main" id="{DBB9909F-B63D-47C2-8311-51AE09689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84EFE-A407-40EF-9DE3-F65937D71CC4}"/>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510314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4D141-9878-446A-85B4-15005203F3C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9DE12-7079-4FF3-A138-542B74E3F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6072A-0F0C-4256-AACC-88AFDB9FE29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FDC36-999F-4E72-9EE7-6FDD261760F8}" type="datetimeFigureOut">
              <a:rPr lang="en-US" smtClean="0"/>
              <a:t>8/2/2025</a:t>
            </a:fld>
            <a:endParaRPr lang="en-US"/>
          </a:p>
        </p:txBody>
      </p:sp>
      <p:sp>
        <p:nvSpPr>
          <p:cNvPr id="5" name="Footer Placeholder 4">
            <a:extLst>
              <a:ext uri="{FF2B5EF4-FFF2-40B4-BE49-F238E27FC236}">
                <a16:creationId xmlns:a16="http://schemas.microsoft.com/office/drawing/2014/main" id="{24ABB613-B724-49E7-B8D9-8531ACEBF3A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49E951-E282-409A-91D6-A07EE00EC01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D87B6-34F0-4646-92A5-5FBB0427E19C}" type="slidenum">
              <a:rPr lang="en-US" smtClean="0"/>
              <a:t>‹#›</a:t>
            </a:fld>
            <a:endParaRPr lang="en-US"/>
          </a:p>
        </p:txBody>
      </p:sp>
    </p:spTree>
    <p:extLst>
      <p:ext uri="{BB962C8B-B14F-4D97-AF65-F5344CB8AC3E}">
        <p14:creationId xmlns:p14="http://schemas.microsoft.com/office/powerpoint/2010/main" val="64346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53CDC-AF20-B24D-EAE3-9D84B97C20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C66EC8-B199-3E93-37AF-E27BC0704FF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3D65477-1FEA-62CD-19F4-80724B1BF8E8}"/>
              </a:ext>
            </a:extLst>
          </p:cNvPr>
          <p:cNvPicPr>
            <a:picLocks noChangeAspect="1"/>
          </p:cNvPicPr>
          <p:nvPr/>
        </p:nvPicPr>
        <p:blipFill>
          <a:blip r:embed="rId2"/>
          <a:stretch>
            <a:fillRect/>
          </a:stretch>
        </p:blipFill>
        <p:spPr>
          <a:xfrm>
            <a:off x="1" y="-3311"/>
            <a:ext cx="12192000" cy="6861311"/>
          </a:xfrm>
          <a:prstGeom prst="rect">
            <a:avLst/>
          </a:prstGeom>
        </p:spPr>
      </p:pic>
      <p:sp>
        <p:nvSpPr>
          <p:cNvPr id="5" name="TextBox 4">
            <a:extLst>
              <a:ext uri="{FF2B5EF4-FFF2-40B4-BE49-F238E27FC236}">
                <a16:creationId xmlns:a16="http://schemas.microsoft.com/office/drawing/2014/main" id="{3CE86104-2679-6677-6528-5467DEFF031A}"/>
              </a:ext>
            </a:extLst>
          </p:cNvPr>
          <p:cNvSpPr txBox="1"/>
          <p:nvPr/>
        </p:nvSpPr>
        <p:spPr>
          <a:xfrm>
            <a:off x="977900" y="-3126567"/>
            <a:ext cx="11742078" cy="71865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t>
            </a:r>
            <a:r>
              <a:rPr kumimoji="0" lang="en-US" sz="33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 </a:t>
            </a:r>
            <a:r>
              <a:rPr kumimoji="0" lang="en-US" sz="31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D</a:t>
            </a:r>
            <a:r>
              <a:rPr kumimoji="0" lang="en-US" sz="36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aniel</a:t>
            </a:r>
            <a:r>
              <a:rPr kumimoji="0" lang="en-US" sz="46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 </a:t>
            </a:r>
            <a:r>
              <a:rPr kumimoji="0" lang="en-US" sz="1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t>
            </a:r>
            <a:r>
              <a:rPr kumimoji="0" lang="en-US" sz="37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 </a:t>
            </a:r>
            <a:r>
              <a:rPr kumimoji="0" lang="en-US" sz="1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t>
            </a:r>
          </a:p>
        </p:txBody>
      </p:sp>
      <p:sp>
        <p:nvSpPr>
          <p:cNvPr id="6" name="TextBox 5">
            <a:extLst>
              <a:ext uri="{FF2B5EF4-FFF2-40B4-BE49-F238E27FC236}">
                <a16:creationId xmlns:a16="http://schemas.microsoft.com/office/drawing/2014/main" id="{798B2EFF-ADB2-5CB9-23A7-7310354440DF}"/>
              </a:ext>
            </a:extLst>
          </p:cNvPr>
          <p:cNvSpPr txBox="1"/>
          <p:nvPr/>
        </p:nvSpPr>
        <p:spPr>
          <a:xfrm>
            <a:off x="338179" y="5089872"/>
            <a:ext cx="11515642"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Discerning The Times</a:t>
            </a:r>
          </a:p>
        </p:txBody>
      </p:sp>
      <p:sp>
        <p:nvSpPr>
          <p:cNvPr id="7" name="TextBox 6">
            <a:extLst>
              <a:ext uri="{FF2B5EF4-FFF2-40B4-BE49-F238E27FC236}">
                <a16:creationId xmlns:a16="http://schemas.microsoft.com/office/drawing/2014/main" id="{104CB5E7-BBB1-942D-D76E-9305811FBD7B}"/>
              </a:ext>
            </a:extLst>
          </p:cNvPr>
          <p:cNvSpPr txBox="1"/>
          <p:nvPr/>
        </p:nvSpPr>
        <p:spPr>
          <a:xfrm>
            <a:off x="6508679" y="2216697"/>
            <a:ext cx="466960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600" normalizeH="0" baseline="0" noProof="0" dirty="0">
                <a:ln>
                  <a:solidFill>
                    <a:schemeClr val="bg1"/>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Tenorite" panose="00000500000000000000" pitchFamily="2" charset="0"/>
              </a:rPr>
              <a:t>Chapter 9</a:t>
            </a:r>
          </a:p>
        </p:txBody>
      </p:sp>
    </p:spTree>
    <p:extLst>
      <p:ext uri="{BB962C8B-B14F-4D97-AF65-F5344CB8AC3E}">
        <p14:creationId xmlns:p14="http://schemas.microsoft.com/office/powerpoint/2010/main" val="1423297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7A3A9-4B9B-9469-CEAC-9B943705A2D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DFA59CB-46EA-EE13-10A7-2525EB994848}"/>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2B7720AA-338F-E5E2-CD63-7FA5A556BC6D}"/>
              </a:ext>
            </a:extLst>
          </p:cNvPr>
          <p:cNvSpPr/>
          <p:nvPr/>
        </p:nvSpPr>
        <p:spPr>
          <a:xfrm>
            <a:off x="-8563" y="1"/>
            <a:ext cx="12192000" cy="6858000"/>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249C52-0A29-73C4-2419-C969C8AD0837}"/>
              </a:ext>
            </a:extLst>
          </p:cNvPr>
          <p:cNvSpPr>
            <a:spLocks noGrp="1"/>
          </p:cNvSpPr>
          <p:nvPr>
            <p:ph idx="1"/>
          </p:nvPr>
        </p:nvSpPr>
        <p:spPr>
          <a:xfrm>
            <a:off x="92467" y="1448655"/>
            <a:ext cx="11989941" cy="5260369"/>
          </a:xfrm>
        </p:spPr>
        <p:txBody>
          <a:bodyPr>
            <a:noAutofit/>
          </a:bodyPr>
          <a:lstStyle/>
          <a:p>
            <a:pPr marL="0" indent="0" algn="ctr">
              <a:lnSpc>
                <a:spcPct val="100000"/>
              </a:lnSpc>
              <a:spcBef>
                <a:spcPts val="0"/>
              </a:spcBef>
              <a:buNone/>
            </a:pPr>
            <a:r>
              <a:rPr lang="en-US" sz="5000" dirty="0">
                <a:solidFill>
                  <a:schemeClr val="bg1"/>
                </a:solidFill>
                <a:latin typeface="Tenorite" panose="00000500000000000000" pitchFamily="2" charset="0"/>
              </a:rPr>
              <a:t>We grow in understanding thru…</a:t>
            </a:r>
          </a:p>
          <a:p>
            <a:pPr marL="742950" indent="-742950" algn="ctr">
              <a:lnSpc>
                <a:spcPct val="100000"/>
              </a:lnSpc>
              <a:spcBef>
                <a:spcPts val="0"/>
              </a:spcBef>
              <a:spcAft>
                <a:spcPts val="2400"/>
              </a:spcAft>
              <a:buFont typeface="+mj-lt"/>
              <a:buAutoNum type="arabicPeriod"/>
            </a:pPr>
            <a:r>
              <a:rPr lang="en-US" sz="8000" dirty="0">
                <a:solidFill>
                  <a:schemeClr val="bg1"/>
                </a:solidFill>
                <a:latin typeface="Tenorite" panose="00000500000000000000" pitchFamily="2" charset="0"/>
              </a:rPr>
              <a:t>His Word</a:t>
            </a:r>
          </a:p>
          <a:p>
            <a:pPr marL="742950" indent="-742950" algn="ctr">
              <a:lnSpc>
                <a:spcPct val="100000"/>
              </a:lnSpc>
              <a:spcBef>
                <a:spcPts val="0"/>
              </a:spcBef>
              <a:spcAft>
                <a:spcPts val="2400"/>
              </a:spcAft>
              <a:buFont typeface="+mj-lt"/>
              <a:buAutoNum type="arabicPeriod"/>
            </a:pPr>
            <a:r>
              <a:rPr lang="en-US" sz="8000" dirty="0">
                <a:solidFill>
                  <a:schemeClr val="bg1"/>
                </a:solidFill>
                <a:latin typeface="Tenorite" panose="00000500000000000000" pitchFamily="2" charset="0"/>
              </a:rPr>
              <a:t>Prayer</a:t>
            </a:r>
          </a:p>
          <a:p>
            <a:pPr marL="742950" indent="-742950" algn="ctr">
              <a:lnSpc>
                <a:spcPct val="100000"/>
              </a:lnSpc>
              <a:spcBef>
                <a:spcPts val="0"/>
              </a:spcBef>
              <a:spcAft>
                <a:spcPts val="2400"/>
              </a:spcAft>
              <a:buFont typeface="+mj-lt"/>
              <a:buAutoNum type="arabicPeriod"/>
            </a:pPr>
            <a:r>
              <a:rPr lang="en-US" sz="8000" dirty="0">
                <a:solidFill>
                  <a:schemeClr val="bg1"/>
                </a:solidFill>
                <a:latin typeface="Tenorite" panose="00000500000000000000" pitchFamily="2" charset="0"/>
              </a:rPr>
              <a:t>Godly Fellowship</a:t>
            </a:r>
          </a:p>
        </p:txBody>
      </p:sp>
      <p:sp>
        <p:nvSpPr>
          <p:cNvPr id="6" name="TextBox 5">
            <a:extLst>
              <a:ext uri="{FF2B5EF4-FFF2-40B4-BE49-F238E27FC236}">
                <a16:creationId xmlns:a16="http://schemas.microsoft.com/office/drawing/2014/main" id="{267D4D0E-491F-B30B-F890-8A75505F0F8E}"/>
              </a:ext>
            </a:extLst>
          </p:cNvPr>
          <p:cNvSpPr txBox="1"/>
          <p:nvPr/>
        </p:nvSpPr>
        <p:spPr>
          <a:xfrm>
            <a:off x="1" y="802454"/>
            <a:ext cx="12191999" cy="719428"/>
          </a:xfrm>
          <a:prstGeom prst="rect">
            <a:avLst/>
          </a:prstGeom>
          <a:noFill/>
        </p:spPr>
        <p:txBody>
          <a:bodyPr wrap="square" rtlCol="0" anchor="ctr">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8800" spc="600" dirty="0">
                <a:solidFill>
                  <a:schemeClr val="accent4">
                    <a:lumMod val="40000"/>
                    <a:lumOff val="60000"/>
                  </a:schemeClr>
                </a:solidFill>
                <a:latin typeface="Freestyle Script" panose="030804020302050B0404" pitchFamily="66" charset="0"/>
              </a:rPr>
              <a:t>Discerning The Times</a:t>
            </a:r>
          </a:p>
        </p:txBody>
      </p:sp>
      <p:pic>
        <p:nvPicPr>
          <p:cNvPr id="10" name="Picture 9" descr="A hexagon shaped logo with red and blue text&#10;&#10;AI-generated content may be incorrect.">
            <a:extLst>
              <a:ext uri="{FF2B5EF4-FFF2-40B4-BE49-F238E27FC236}">
                <a16:creationId xmlns:a16="http://schemas.microsoft.com/office/drawing/2014/main" id="{E5254319-221B-6112-65B6-4918F9C86F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205" y="5757151"/>
            <a:ext cx="1708788" cy="817964"/>
          </a:xfrm>
          <a:prstGeom prst="rect">
            <a:avLst/>
          </a:prstGeom>
        </p:spPr>
      </p:pic>
    </p:spTree>
    <p:extLst>
      <p:ext uri="{BB962C8B-B14F-4D97-AF65-F5344CB8AC3E}">
        <p14:creationId xmlns:p14="http://schemas.microsoft.com/office/powerpoint/2010/main" val="3088885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34BF0-65BF-152B-B83C-09B6A5BE7C4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7E60B2-F18D-1F88-0DCD-FF9DDCCA3738}"/>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F51E42FC-D8F6-9DC3-510D-DF2C6F1D0D8D}"/>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1617A7-64B6-AE2E-F43D-CB8F2221EAFE}"/>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4200" dirty="0">
                <a:solidFill>
                  <a:schemeClr val="bg1"/>
                </a:solidFill>
                <a:latin typeface="Tenorite" panose="00000500000000000000" pitchFamily="2" charset="0"/>
              </a:rPr>
              <a:t>“Your sons shall be shepherds for 40 years in the wilderness, &amp; they will suffer for your unfaithfulness, until your corpses come to an end in the wilderness. According to the number of days which you spied out the land, 40 days, </a:t>
            </a:r>
            <a:r>
              <a:rPr lang="en-US" sz="4200" u="sng" dirty="0">
                <a:solidFill>
                  <a:schemeClr val="bg1"/>
                </a:solidFill>
                <a:latin typeface="Tenorite" panose="00000500000000000000" pitchFamily="2" charset="0"/>
              </a:rPr>
              <a:t>for every day you shall bear your guilt a year</a:t>
            </a:r>
            <a:r>
              <a:rPr lang="en-US" sz="4200" dirty="0">
                <a:solidFill>
                  <a:schemeClr val="bg1"/>
                </a:solidFill>
                <a:latin typeface="Tenorite" panose="00000500000000000000" pitchFamily="2" charset="0"/>
              </a:rPr>
              <a:t>, even 40 years, &amp; you will know My opposition.”</a:t>
            </a:r>
          </a:p>
        </p:txBody>
      </p:sp>
      <p:sp>
        <p:nvSpPr>
          <p:cNvPr id="6" name="TextBox 5">
            <a:extLst>
              <a:ext uri="{FF2B5EF4-FFF2-40B4-BE49-F238E27FC236}">
                <a16:creationId xmlns:a16="http://schemas.microsoft.com/office/drawing/2014/main" id="{1039AC40-B653-51E7-A509-A7A387D9F5BF}"/>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Number 14:33-34</a:t>
            </a:r>
          </a:p>
        </p:txBody>
      </p:sp>
    </p:spTree>
    <p:extLst>
      <p:ext uri="{BB962C8B-B14F-4D97-AF65-F5344CB8AC3E}">
        <p14:creationId xmlns:p14="http://schemas.microsoft.com/office/powerpoint/2010/main" val="3242832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F4FC1-2D35-1A28-94DE-6C5BA0C8B82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C9A212D-C586-608E-E694-E76E7855ED9C}"/>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777EC90C-279D-58C3-3301-DDD6D7BE2DEE}"/>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08BEE3-096B-0ADA-5FEF-582E9D545999}"/>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5800" dirty="0">
                <a:solidFill>
                  <a:schemeClr val="bg1"/>
                </a:solidFill>
                <a:latin typeface="Tenorite" panose="00000500000000000000" pitchFamily="2" charset="0"/>
              </a:rPr>
              <a:t>“You shall complete these, &amp; you shall lie down a second time, but on your right side &amp; bear the iniquity of the house of Judah; I have set it for you for 40 days, a day for each year.”</a:t>
            </a:r>
          </a:p>
        </p:txBody>
      </p:sp>
      <p:sp>
        <p:nvSpPr>
          <p:cNvPr id="6" name="TextBox 5">
            <a:extLst>
              <a:ext uri="{FF2B5EF4-FFF2-40B4-BE49-F238E27FC236}">
                <a16:creationId xmlns:a16="http://schemas.microsoft.com/office/drawing/2014/main" id="{CBB54E38-624A-5DD0-F53B-7168FA58DE78}"/>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Ezekiel 4:6</a:t>
            </a:r>
          </a:p>
        </p:txBody>
      </p:sp>
    </p:spTree>
    <p:extLst>
      <p:ext uri="{BB962C8B-B14F-4D97-AF65-F5344CB8AC3E}">
        <p14:creationId xmlns:p14="http://schemas.microsoft.com/office/powerpoint/2010/main" val="4033455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62FFA-76C6-5B65-6197-BA90FDE88B7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227B03D-E480-6C1B-AC58-653DA9A7F030}"/>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C2109C73-0481-C457-A309-A6F5F5C3AE5E}"/>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A80BE9-E6E5-61D1-CB93-31C3C8A1D5FA}"/>
              </a:ext>
            </a:extLst>
          </p:cNvPr>
          <p:cNvSpPr>
            <a:spLocks noGrp="1"/>
          </p:cNvSpPr>
          <p:nvPr>
            <p:ph idx="1"/>
          </p:nvPr>
        </p:nvSpPr>
        <p:spPr>
          <a:xfrm>
            <a:off x="500020" y="996594"/>
            <a:ext cx="11120051" cy="5527496"/>
          </a:xfrm>
        </p:spPr>
        <p:txBody>
          <a:bodyPr>
            <a:noAutofit/>
          </a:bodyPr>
          <a:lstStyle/>
          <a:p>
            <a:pPr marL="0" indent="0" algn="just">
              <a:lnSpc>
                <a:spcPct val="100000"/>
              </a:lnSpc>
              <a:buNone/>
            </a:pPr>
            <a:r>
              <a:rPr lang="en-US" sz="6200" dirty="0">
                <a:solidFill>
                  <a:schemeClr val="bg1"/>
                </a:solidFill>
                <a:latin typeface="Tenorite" panose="00000500000000000000" pitchFamily="2" charset="0"/>
              </a:rPr>
              <a:t>“Therefore when you see the abomination of desolation which was spoken of through Daniel the prophet, standing in the holy place (let the reader understand)…”</a:t>
            </a:r>
            <a:r>
              <a:rPr lang="en-US" sz="5800" dirty="0">
                <a:solidFill>
                  <a:schemeClr val="bg1"/>
                </a:solidFill>
                <a:latin typeface="Tenorite" panose="00000500000000000000" pitchFamily="2" charset="0"/>
              </a:rPr>
              <a:t> </a:t>
            </a:r>
          </a:p>
        </p:txBody>
      </p:sp>
      <p:sp>
        <p:nvSpPr>
          <p:cNvPr id="6" name="TextBox 5">
            <a:extLst>
              <a:ext uri="{FF2B5EF4-FFF2-40B4-BE49-F238E27FC236}">
                <a16:creationId xmlns:a16="http://schemas.microsoft.com/office/drawing/2014/main" id="{54E9D928-29AE-5B50-AECA-1B92AA1FD458}"/>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Matthew 24:15</a:t>
            </a:r>
          </a:p>
        </p:txBody>
      </p:sp>
    </p:spTree>
    <p:extLst>
      <p:ext uri="{BB962C8B-B14F-4D97-AF65-F5344CB8AC3E}">
        <p14:creationId xmlns:p14="http://schemas.microsoft.com/office/powerpoint/2010/main" val="3191349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38208-9115-FAD7-6C7C-BD98DB8AAEB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F33EB1D-50FB-9CBA-84FF-16F859B7DE3E}"/>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1284F03A-49BA-CE8A-8940-2A727432D60F}"/>
              </a:ext>
            </a:extLst>
          </p:cNvPr>
          <p:cNvSpPr/>
          <p:nvPr/>
        </p:nvSpPr>
        <p:spPr>
          <a:xfrm>
            <a:off x="-8563" y="1"/>
            <a:ext cx="12192000" cy="6858000"/>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51718F-F3B1-596D-842B-096F53EC9E00}"/>
              </a:ext>
            </a:extLst>
          </p:cNvPr>
          <p:cNvSpPr>
            <a:spLocks noGrp="1"/>
          </p:cNvSpPr>
          <p:nvPr>
            <p:ph idx="1"/>
          </p:nvPr>
        </p:nvSpPr>
        <p:spPr>
          <a:xfrm>
            <a:off x="92467" y="1448655"/>
            <a:ext cx="11989941" cy="5260369"/>
          </a:xfrm>
        </p:spPr>
        <p:txBody>
          <a:bodyPr>
            <a:noAutofit/>
          </a:bodyPr>
          <a:lstStyle/>
          <a:p>
            <a:pPr marL="0" indent="0" algn="ctr">
              <a:lnSpc>
                <a:spcPct val="100000"/>
              </a:lnSpc>
              <a:spcBef>
                <a:spcPts val="0"/>
              </a:spcBef>
              <a:buNone/>
            </a:pPr>
            <a:r>
              <a:rPr lang="en-US" sz="5000" dirty="0">
                <a:solidFill>
                  <a:schemeClr val="bg1"/>
                </a:solidFill>
                <a:latin typeface="Tenorite" panose="00000500000000000000" pitchFamily="2" charset="0"/>
              </a:rPr>
              <a:t>We grow in understanding thru…</a:t>
            </a:r>
          </a:p>
          <a:p>
            <a:pPr marL="742950" indent="-742950" algn="ctr">
              <a:lnSpc>
                <a:spcPct val="100000"/>
              </a:lnSpc>
              <a:spcBef>
                <a:spcPts val="0"/>
              </a:spcBef>
              <a:spcAft>
                <a:spcPts val="2400"/>
              </a:spcAft>
              <a:buFont typeface="+mj-lt"/>
              <a:buAutoNum type="arabicPeriod"/>
            </a:pPr>
            <a:r>
              <a:rPr lang="en-US" sz="8000" dirty="0">
                <a:solidFill>
                  <a:schemeClr val="bg1"/>
                </a:solidFill>
                <a:latin typeface="Tenorite" panose="00000500000000000000" pitchFamily="2" charset="0"/>
              </a:rPr>
              <a:t>His Word</a:t>
            </a:r>
          </a:p>
          <a:p>
            <a:pPr marL="742950" indent="-742950" algn="ctr">
              <a:lnSpc>
                <a:spcPct val="100000"/>
              </a:lnSpc>
              <a:spcBef>
                <a:spcPts val="0"/>
              </a:spcBef>
              <a:spcAft>
                <a:spcPts val="2400"/>
              </a:spcAft>
              <a:buFont typeface="+mj-lt"/>
              <a:buAutoNum type="arabicPeriod"/>
            </a:pPr>
            <a:r>
              <a:rPr lang="en-US" sz="8000" dirty="0">
                <a:solidFill>
                  <a:schemeClr val="bg1"/>
                </a:solidFill>
                <a:latin typeface="Tenorite" panose="00000500000000000000" pitchFamily="2" charset="0"/>
              </a:rPr>
              <a:t>Prayer</a:t>
            </a:r>
          </a:p>
          <a:p>
            <a:pPr marL="742950" indent="-742950" algn="ctr">
              <a:lnSpc>
                <a:spcPct val="100000"/>
              </a:lnSpc>
              <a:spcBef>
                <a:spcPts val="0"/>
              </a:spcBef>
              <a:spcAft>
                <a:spcPts val="2400"/>
              </a:spcAft>
              <a:buFont typeface="+mj-lt"/>
              <a:buAutoNum type="arabicPeriod"/>
            </a:pPr>
            <a:r>
              <a:rPr lang="en-US" sz="8000" dirty="0">
                <a:solidFill>
                  <a:schemeClr val="bg1"/>
                </a:solidFill>
                <a:latin typeface="Tenorite" panose="00000500000000000000" pitchFamily="2" charset="0"/>
              </a:rPr>
              <a:t>Godly Fellowship</a:t>
            </a:r>
          </a:p>
        </p:txBody>
      </p:sp>
      <p:sp>
        <p:nvSpPr>
          <p:cNvPr id="6" name="TextBox 5">
            <a:extLst>
              <a:ext uri="{FF2B5EF4-FFF2-40B4-BE49-F238E27FC236}">
                <a16:creationId xmlns:a16="http://schemas.microsoft.com/office/drawing/2014/main" id="{7A27F745-EADF-AD30-0EEF-9995AED704B8}"/>
              </a:ext>
            </a:extLst>
          </p:cNvPr>
          <p:cNvSpPr txBox="1"/>
          <p:nvPr/>
        </p:nvSpPr>
        <p:spPr>
          <a:xfrm>
            <a:off x="1" y="802454"/>
            <a:ext cx="12191999" cy="719428"/>
          </a:xfrm>
          <a:prstGeom prst="rect">
            <a:avLst/>
          </a:prstGeom>
          <a:noFill/>
        </p:spPr>
        <p:txBody>
          <a:bodyPr wrap="square" rtlCol="0" anchor="ctr">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8800" spc="600" dirty="0">
                <a:solidFill>
                  <a:schemeClr val="accent4">
                    <a:lumMod val="40000"/>
                    <a:lumOff val="60000"/>
                  </a:schemeClr>
                </a:solidFill>
                <a:latin typeface="Freestyle Script" panose="030804020302050B0404" pitchFamily="66" charset="0"/>
              </a:rPr>
              <a:t>Discerning The Times</a:t>
            </a:r>
          </a:p>
        </p:txBody>
      </p:sp>
      <p:pic>
        <p:nvPicPr>
          <p:cNvPr id="10" name="Picture 9" descr="A hexagon shaped logo with red and blue text&#10;&#10;AI-generated content may be incorrect.">
            <a:extLst>
              <a:ext uri="{FF2B5EF4-FFF2-40B4-BE49-F238E27FC236}">
                <a16:creationId xmlns:a16="http://schemas.microsoft.com/office/drawing/2014/main" id="{548D0D0C-5B0B-BFA3-ED5C-07048E0B6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205" y="5757151"/>
            <a:ext cx="1708788" cy="817964"/>
          </a:xfrm>
          <a:prstGeom prst="rect">
            <a:avLst/>
          </a:prstGeom>
        </p:spPr>
      </p:pic>
    </p:spTree>
    <p:extLst>
      <p:ext uri="{BB962C8B-B14F-4D97-AF65-F5344CB8AC3E}">
        <p14:creationId xmlns:p14="http://schemas.microsoft.com/office/powerpoint/2010/main" val="3760390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474C9-89AD-520C-7013-912336A220E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B5EAB72-B063-5108-404F-EA187700B0C3}"/>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A89D259B-7A4B-C687-62EA-CD1FABADEBED}"/>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87BB1B-0D3F-5261-648D-FBC99485DECA}"/>
              </a:ext>
            </a:extLst>
          </p:cNvPr>
          <p:cNvSpPr>
            <a:spLocks noGrp="1"/>
          </p:cNvSpPr>
          <p:nvPr>
            <p:ph idx="1"/>
          </p:nvPr>
        </p:nvSpPr>
        <p:spPr>
          <a:xfrm>
            <a:off x="500020" y="976046"/>
            <a:ext cx="11120051" cy="5548044"/>
          </a:xfrm>
        </p:spPr>
        <p:txBody>
          <a:bodyPr>
            <a:noAutofit/>
          </a:bodyPr>
          <a:lstStyle/>
          <a:p>
            <a:pPr marL="0" indent="0" algn="just">
              <a:lnSpc>
                <a:spcPct val="100000"/>
              </a:lnSpc>
              <a:buNone/>
            </a:pPr>
            <a:r>
              <a:rPr lang="en-US" sz="6200" dirty="0">
                <a:solidFill>
                  <a:schemeClr val="bg1"/>
                </a:solidFill>
                <a:latin typeface="Tenorite" panose="00000500000000000000" pitchFamily="2" charset="0"/>
              </a:rPr>
              <a:t>“How blessed is he whose transgression is forgiven, whose sin is covered! How blessed is the man whose iniquity Yahweh will not take into account, &amp; in whose spirit there is no deceit!”</a:t>
            </a:r>
          </a:p>
        </p:txBody>
      </p:sp>
      <p:sp>
        <p:nvSpPr>
          <p:cNvPr id="6" name="TextBox 5">
            <a:extLst>
              <a:ext uri="{FF2B5EF4-FFF2-40B4-BE49-F238E27FC236}">
                <a16:creationId xmlns:a16="http://schemas.microsoft.com/office/drawing/2014/main" id="{37F6DA0F-1974-1D70-DE28-B2CB67C6F020}"/>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Psalm 32:1-2</a:t>
            </a:r>
          </a:p>
        </p:txBody>
      </p:sp>
    </p:spTree>
    <p:extLst>
      <p:ext uri="{BB962C8B-B14F-4D97-AF65-F5344CB8AC3E}">
        <p14:creationId xmlns:p14="http://schemas.microsoft.com/office/powerpoint/2010/main" val="2976205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3FD24-0143-D619-E518-47856689389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C4EC9EA-7CAB-16EC-52A5-00EC6258853C}"/>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E5D396F9-C470-14A4-1B4D-365F626CE6B8}"/>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7BD641-F162-8E98-A303-0BC39FEF24BA}"/>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6200" dirty="0">
                <a:solidFill>
                  <a:schemeClr val="bg1"/>
                </a:solidFill>
                <a:latin typeface="Tenorite" panose="00000500000000000000" pitchFamily="2" charset="0"/>
              </a:rPr>
              <a:t>“God, having spoken long ago to the fathers in the prophets in many portions &amp; in many ways, in these last days spoke to us in His Son…”</a:t>
            </a:r>
          </a:p>
        </p:txBody>
      </p:sp>
      <p:sp>
        <p:nvSpPr>
          <p:cNvPr id="6" name="TextBox 5">
            <a:extLst>
              <a:ext uri="{FF2B5EF4-FFF2-40B4-BE49-F238E27FC236}">
                <a16:creationId xmlns:a16="http://schemas.microsoft.com/office/drawing/2014/main" id="{BBD95183-EF90-7817-79CF-A7FDC1D6125C}"/>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Hebrews 1:1-2a</a:t>
            </a:r>
          </a:p>
        </p:txBody>
      </p:sp>
    </p:spTree>
    <p:extLst>
      <p:ext uri="{BB962C8B-B14F-4D97-AF65-F5344CB8AC3E}">
        <p14:creationId xmlns:p14="http://schemas.microsoft.com/office/powerpoint/2010/main" val="1514088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9DA9C-AD42-509C-7FA8-BA994F14593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BBA5394-C48B-7B8D-F56D-919867D5878F}"/>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A0BD1EC7-347A-0FE9-D279-3501797F3BC0}"/>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C8B56E-9105-80BF-BFF9-4734D144A4B6}"/>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5000" dirty="0">
                <a:solidFill>
                  <a:schemeClr val="bg1"/>
                </a:solidFill>
                <a:latin typeface="Tenorite" panose="00000500000000000000" pitchFamily="2" charset="0"/>
              </a:rPr>
              <a:t>“But this is what was spoken through the prophet Joel: &amp; it shall be in the last days, God says, that I will pour out My Spirit on all mankind; &amp; your sons &amp; your daughters shall prophesy, &amp; your young men shall see visions, &amp; your old men shall dream dreams.”</a:t>
            </a:r>
          </a:p>
        </p:txBody>
      </p:sp>
      <p:sp>
        <p:nvSpPr>
          <p:cNvPr id="6" name="TextBox 5">
            <a:extLst>
              <a:ext uri="{FF2B5EF4-FFF2-40B4-BE49-F238E27FC236}">
                <a16:creationId xmlns:a16="http://schemas.microsoft.com/office/drawing/2014/main" id="{A7F673BF-DECB-DDA8-CC77-00F1428E9EAB}"/>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Acts 2:16-17</a:t>
            </a:r>
          </a:p>
        </p:txBody>
      </p:sp>
    </p:spTree>
    <p:extLst>
      <p:ext uri="{BB962C8B-B14F-4D97-AF65-F5344CB8AC3E}">
        <p14:creationId xmlns:p14="http://schemas.microsoft.com/office/powerpoint/2010/main" val="1389229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9B466-7603-8EDD-B1AA-0735562714A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250662D-0042-CDC7-808B-17F2E8947F33}"/>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0C196462-C4D9-9FA8-2F5B-0906474F97AD}"/>
              </a:ext>
            </a:extLst>
          </p:cNvPr>
          <p:cNvSpPr/>
          <p:nvPr/>
        </p:nvSpPr>
        <p:spPr>
          <a:xfrm>
            <a:off x="-8563" y="1"/>
            <a:ext cx="12192000" cy="6858000"/>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8C0534-650A-20CA-F1BC-68F1FC3B8736}"/>
              </a:ext>
            </a:extLst>
          </p:cNvPr>
          <p:cNvSpPr>
            <a:spLocks noGrp="1"/>
          </p:cNvSpPr>
          <p:nvPr>
            <p:ph idx="1"/>
          </p:nvPr>
        </p:nvSpPr>
        <p:spPr>
          <a:xfrm>
            <a:off x="92467" y="1448655"/>
            <a:ext cx="11989941" cy="5260369"/>
          </a:xfrm>
        </p:spPr>
        <p:txBody>
          <a:bodyPr>
            <a:noAutofit/>
          </a:bodyPr>
          <a:lstStyle/>
          <a:p>
            <a:pPr marL="0" indent="0" algn="ctr">
              <a:lnSpc>
                <a:spcPct val="100000"/>
              </a:lnSpc>
              <a:spcBef>
                <a:spcPts val="0"/>
              </a:spcBef>
              <a:buNone/>
            </a:pPr>
            <a:r>
              <a:rPr lang="en-US" sz="5000" dirty="0">
                <a:solidFill>
                  <a:schemeClr val="bg1"/>
                </a:solidFill>
                <a:latin typeface="Tenorite" panose="00000500000000000000" pitchFamily="2" charset="0"/>
              </a:rPr>
              <a:t>We grow in understanding thru…</a:t>
            </a:r>
          </a:p>
          <a:p>
            <a:pPr marL="742950" indent="-742950" algn="ctr">
              <a:lnSpc>
                <a:spcPct val="100000"/>
              </a:lnSpc>
              <a:spcBef>
                <a:spcPts val="0"/>
              </a:spcBef>
              <a:spcAft>
                <a:spcPts val="2400"/>
              </a:spcAft>
              <a:buFont typeface="+mj-lt"/>
              <a:buAutoNum type="arabicPeriod"/>
            </a:pPr>
            <a:r>
              <a:rPr lang="en-US" sz="8000" dirty="0">
                <a:solidFill>
                  <a:schemeClr val="bg1"/>
                </a:solidFill>
                <a:latin typeface="Tenorite" panose="00000500000000000000" pitchFamily="2" charset="0"/>
              </a:rPr>
              <a:t>His Word</a:t>
            </a:r>
          </a:p>
          <a:p>
            <a:pPr marL="742950" indent="-742950" algn="ctr">
              <a:lnSpc>
                <a:spcPct val="100000"/>
              </a:lnSpc>
              <a:spcBef>
                <a:spcPts val="0"/>
              </a:spcBef>
              <a:spcAft>
                <a:spcPts val="2400"/>
              </a:spcAft>
              <a:buFont typeface="+mj-lt"/>
              <a:buAutoNum type="arabicPeriod"/>
            </a:pPr>
            <a:r>
              <a:rPr lang="en-US" sz="8000" dirty="0">
                <a:solidFill>
                  <a:schemeClr val="bg1"/>
                </a:solidFill>
                <a:latin typeface="Tenorite" panose="00000500000000000000" pitchFamily="2" charset="0"/>
              </a:rPr>
              <a:t>Prayer</a:t>
            </a:r>
          </a:p>
          <a:p>
            <a:pPr marL="742950" indent="-742950" algn="ctr">
              <a:lnSpc>
                <a:spcPct val="100000"/>
              </a:lnSpc>
              <a:spcBef>
                <a:spcPts val="0"/>
              </a:spcBef>
              <a:spcAft>
                <a:spcPts val="2400"/>
              </a:spcAft>
              <a:buFont typeface="+mj-lt"/>
              <a:buAutoNum type="arabicPeriod"/>
            </a:pPr>
            <a:r>
              <a:rPr lang="en-US" sz="8000" dirty="0">
                <a:solidFill>
                  <a:schemeClr val="bg1"/>
                </a:solidFill>
                <a:latin typeface="Tenorite" panose="00000500000000000000" pitchFamily="2" charset="0"/>
              </a:rPr>
              <a:t>Godly Fellowship</a:t>
            </a:r>
          </a:p>
        </p:txBody>
      </p:sp>
      <p:sp>
        <p:nvSpPr>
          <p:cNvPr id="6" name="TextBox 5">
            <a:extLst>
              <a:ext uri="{FF2B5EF4-FFF2-40B4-BE49-F238E27FC236}">
                <a16:creationId xmlns:a16="http://schemas.microsoft.com/office/drawing/2014/main" id="{D49F59A5-99C8-831C-AB08-2362A357F885}"/>
              </a:ext>
            </a:extLst>
          </p:cNvPr>
          <p:cNvSpPr txBox="1"/>
          <p:nvPr/>
        </p:nvSpPr>
        <p:spPr>
          <a:xfrm>
            <a:off x="1" y="802454"/>
            <a:ext cx="12191999" cy="719428"/>
          </a:xfrm>
          <a:prstGeom prst="rect">
            <a:avLst/>
          </a:prstGeom>
          <a:noFill/>
        </p:spPr>
        <p:txBody>
          <a:bodyPr wrap="square" rtlCol="0" anchor="ctr">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8800" spc="600" dirty="0">
                <a:solidFill>
                  <a:schemeClr val="accent4">
                    <a:lumMod val="40000"/>
                    <a:lumOff val="60000"/>
                  </a:schemeClr>
                </a:solidFill>
                <a:latin typeface="Freestyle Script" panose="030804020302050B0404" pitchFamily="66" charset="0"/>
              </a:rPr>
              <a:t>Discerning The Times</a:t>
            </a:r>
          </a:p>
        </p:txBody>
      </p:sp>
      <p:pic>
        <p:nvPicPr>
          <p:cNvPr id="10" name="Picture 9" descr="A hexagon shaped logo with red and blue text&#10;&#10;AI-generated content may be incorrect.">
            <a:extLst>
              <a:ext uri="{FF2B5EF4-FFF2-40B4-BE49-F238E27FC236}">
                <a16:creationId xmlns:a16="http://schemas.microsoft.com/office/drawing/2014/main" id="{EDCFCC19-7CDD-FCA7-9E8C-C3E325D9A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205" y="5757151"/>
            <a:ext cx="1708788" cy="817964"/>
          </a:xfrm>
          <a:prstGeom prst="rect">
            <a:avLst/>
          </a:prstGeom>
        </p:spPr>
      </p:pic>
    </p:spTree>
    <p:extLst>
      <p:ext uri="{BB962C8B-B14F-4D97-AF65-F5344CB8AC3E}">
        <p14:creationId xmlns:p14="http://schemas.microsoft.com/office/powerpoint/2010/main" val="3364143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6F233-DF1E-53F0-CD70-D8D6043A2D0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EB39180-C2BD-A802-2FE1-9168DC439921}"/>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D764DC66-DE5C-7D36-50C6-1CFF7D078481}"/>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B0FD3B-6965-1CCF-E110-A205DDDEE0D3}"/>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5300" dirty="0">
                <a:solidFill>
                  <a:schemeClr val="bg1"/>
                </a:solidFill>
                <a:latin typeface="Tenorite" panose="00000500000000000000" pitchFamily="2" charset="0"/>
              </a:rPr>
              <a:t>“When He was come near, He beheld the city, &amp; wept over it, saying, If thou hadst known, even thou, at least in this thy day, the things which belong unto thy peace! but now they are hid from thine eyes.”</a:t>
            </a:r>
          </a:p>
        </p:txBody>
      </p:sp>
      <p:sp>
        <p:nvSpPr>
          <p:cNvPr id="6" name="TextBox 5">
            <a:extLst>
              <a:ext uri="{FF2B5EF4-FFF2-40B4-BE49-F238E27FC236}">
                <a16:creationId xmlns:a16="http://schemas.microsoft.com/office/drawing/2014/main" id="{3A161D44-35C9-57D7-920C-E063DF5F7FCB}"/>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Luke 19:41-42</a:t>
            </a:r>
          </a:p>
        </p:txBody>
      </p:sp>
    </p:spTree>
    <p:extLst>
      <p:ext uri="{BB962C8B-B14F-4D97-AF65-F5344CB8AC3E}">
        <p14:creationId xmlns:p14="http://schemas.microsoft.com/office/powerpoint/2010/main" val="2588189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C1CE3-3F02-F2FB-0D76-031C961B57F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B8C23F2-5617-99F3-F160-E7913938BCDB}"/>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5996ED3A-FDAA-B2A7-1B3C-E035C3986C89}"/>
              </a:ext>
            </a:extLst>
          </p:cNvPr>
          <p:cNvSpPr/>
          <p:nvPr/>
        </p:nvSpPr>
        <p:spPr>
          <a:xfrm>
            <a:off x="-8563" y="1"/>
            <a:ext cx="12192000" cy="6858000"/>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1059D2-AB74-4754-A94C-53D5A06FECAB}"/>
              </a:ext>
            </a:extLst>
          </p:cNvPr>
          <p:cNvSpPr>
            <a:spLocks noGrp="1"/>
          </p:cNvSpPr>
          <p:nvPr>
            <p:ph idx="1"/>
          </p:nvPr>
        </p:nvSpPr>
        <p:spPr>
          <a:xfrm>
            <a:off x="92467" y="1448655"/>
            <a:ext cx="11989941" cy="5260369"/>
          </a:xfrm>
        </p:spPr>
        <p:txBody>
          <a:bodyPr>
            <a:noAutofit/>
          </a:bodyPr>
          <a:lstStyle/>
          <a:p>
            <a:pPr marL="0" indent="0" algn="ctr">
              <a:lnSpc>
                <a:spcPct val="100000"/>
              </a:lnSpc>
              <a:spcBef>
                <a:spcPts val="0"/>
              </a:spcBef>
              <a:buNone/>
            </a:pPr>
            <a:r>
              <a:rPr lang="en-US" sz="5000" dirty="0">
                <a:solidFill>
                  <a:schemeClr val="bg1"/>
                </a:solidFill>
                <a:latin typeface="Tenorite" panose="00000500000000000000" pitchFamily="2" charset="0"/>
              </a:rPr>
              <a:t>We grow in understanding thru…</a:t>
            </a:r>
          </a:p>
          <a:p>
            <a:pPr marL="742950" indent="-742950" algn="ctr">
              <a:lnSpc>
                <a:spcPct val="100000"/>
              </a:lnSpc>
              <a:spcBef>
                <a:spcPts val="0"/>
              </a:spcBef>
              <a:spcAft>
                <a:spcPts val="2400"/>
              </a:spcAft>
              <a:buFont typeface="+mj-lt"/>
              <a:buAutoNum type="arabicPeriod"/>
            </a:pPr>
            <a:r>
              <a:rPr lang="en-US" sz="8000" dirty="0">
                <a:solidFill>
                  <a:schemeClr val="bg1"/>
                </a:solidFill>
                <a:latin typeface="Tenorite" panose="00000500000000000000" pitchFamily="2" charset="0"/>
              </a:rPr>
              <a:t>His Word</a:t>
            </a:r>
          </a:p>
        </p:txBody>
      </p:sp>
      <p:sp>
        <p:nvSpPr>
          <p:cNvPr id="6" name="TextBox 5">
            <a:extLst>
              <a:ext uri="{FF2B5EF4-FFF2-40B4-BE49-F238E27FC236}">
                <a16:creationId xmlns:a16="http://schemas.microsoft.com/office/drawing/2014/main" id="{EADB941E-5A90-4F68-BA66-2A2A02D9E897}"/>
              </a:ext>
            </a:extLst>
          </p:cNvPr>
          <p:cNvSpPr txBox="1"/>
          <p:nvPr/>
        </p:nvSpPr>
        <p:spPr>
          <a:xfrm>
            <a:off x="1" y="802454"/>
            <a:ext cx="12191999" cy="719428"/>
          </a:xfrm>
          <a:prstGeom prst="rect">
            <a:avLst/>
          </a:prstGeom>
          <a:noFill/>
        </p:spPr>
        <p:txBody>
          <a:bodyPr wrap="square" rtlCol="0" anchor="ctr">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8800" spc="600" dirty="0">
                <a:solidFill>
                  <a:schemeClr val="accent4">
                    <a:lumMod val="40000"/>
                    <a:lumOff val="60000"/>
                  </a:schemeClr>
                </a:solidFill>
                <a:latin typeface="Freestyle Script" panose="030804020302050B0404" pitchFamily="66" charset="0"/>
              </a:rPr>
              <a:t>Discerning The Times</a:t>
            </a:r>
          </a:p>
        </p:txBody>
      </p:sp>
      <p:pic>
        <p:nvPicPr>
          <p:cNvPr id="10" name="Picture 9" descr="A hexagon shaped logo with red and blue text&#10;&#10;AI-generated content may be incorrect.">
            <a:extLst>
              <a:ext uri="{FF2B5EF4-FFF2-40B4-BE49-F238E27FC236}">
                <a16:creationId xmlns:a16="http://schemas.microsoft.com/office/drawing/2014/main" id="{23BDE1C9-6C37-3E4D-B5E3-CBB918E8F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205" y="5757151"/>
            <a:ext cx="1708788" cy="817964"/>
          </a:xfrm>
          <a:prstGeom prst="rect">
            <a:avLst/>
          </a:prstGeom>
        </p:spPr>
      </p:pic>
    </p:spTree>
    <p:extLst>
      <p:ext uri="{BB962C8B-B14F-4D97-AF65-F5344CB8AC3E}">
        <p14:creationId xmlns:p14="http://schemas.microsoft.com/office/powerpoint/2010/main" val="105680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5537A-BAB7-D068-BD20-440CDBACC63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4DECBAC-D2C7-0230-3174-90AC403E7268}"/>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F84EC589-4D06-99FA-F2F6-73E762988AAD}"/>
              </a:ext>
            </a:extLst>
          </p:cNvPr>
          <p:cNvSpPr/>
          <p:nvPr/>
        </p:nvSpPr>
        <p:spPr>
          <a:xfrm>
            <a:off x="-8563" y="1"/>
            <a:ext cx="12192000" cy="6858000"/>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BBDBC7-CECC-F234-72F9-C2AC6C78311F}"/>
              </a:ext>
            </a:extLst>
          </p:cNvPr>
          <p:cNvSpPr>
            <a:spLocks noGrp="1"/>
          </p:cNvSpPr>
          <p:nvPr>
            <p:ph idx="1"/>
          </p:nvPr>
        </p:nvSpPr>
        <p:spPr>
          <a:xfrm>
            <a:off x="92467" y="1448655"/>
            <a:ext cx="11989941" cy="5260369"/>
          </a:xfrm>
        </p:spPr>
        <p:txBody>
          <a:bodyPr>
            <a:noAutofit/>
          </a:bodyPr>
          <a:lstStyle/>
          <a:p>
            <a:pPr marL="0" indent="0" algn="ctr">
              <a:lnSpc>
                <a:spcPct val="100000"/>
              </a:lnSpc>
              <a:spcBef>
                <a:spcPts val="0"/>
              </a:spcBef>
              <a:buNone/>
            </a:pPr>
            <a:r>
              <a:rPr lang="en-US" sz="5000" dirty="0">
                <a:solidFill>
                  <a:schemeClr val="bg1"/>
                </a:solidFill>
                <a:latin typeface="Tenorite" panose="00000500000000000000" pitchFamily="2" charset="0"/>
              </a:rPr>
              <a:t>We grow in understanding thru…</a:t>
            </a:r>
          </a:p>
          <a:p>
            <a:pPr marL="742950" indent="-742950" algn="ctr">
              <a:lnSpc>
                <a:spcPct val="100000"/>
              </a:lnSpc>
              <a:spcBef>
                <a:spcPts val="0"/>
              </a:spcBef>
              <a:spcAft>
                <a:spcPts val="2400"/>
              </a:spcAft>
              <a:buFont typeface="+mj-lt"/>
              <a:buAutoNum type="arabicPeriod"/>
            </a:pPr>
            <a:r>
              <a:rPr lang="en-US" sz="8000" dirty="0">
                <a:solidFill>
                  <a:schemeClr val="bg1"/>
                </a:solidFill>
                <a:latin typeface="Tenorite" panose="00000500000000000000" pitchFamily="2" charset="0"/>
              </a:rPr>
              <a:t>His Word</a:t>
            </a:r>
          </a:p>
          <a:p>
            <a:pPr marL="742950" indent="-742950" algn="ctr">
              <a:lnSpc>
                <a:spcPct val="100000"/>
              </a:lnSpc>
              <a:spcBef>
                <a:spcPts val="0"/>
              </a:spcBef>
              <a:spcAft>
                <a:spcPts val="2400"/>
              </a:spcAft>
              <a:buFont typeface="+mj-lt"/>
              <a:buAutoNum type="arabicPeriod"/>
            </a:pPr>
            <a:r>
              <a:rPr lang="en-US" sz="8000" dirty="0">
                <a:solidFill>
                  <a:schemeClr val="bg1"/>
                </a:solidFill>
                <a:latin typeface="Tenorite" panose="00000500000000000000" pitchFamily="2" charset="0"/>
              </a:rPr>
              <a:t>Prayer</a:t>
            </a:r>
          </a:p>
          <a:p>
            <a:pPr marL="742950" indent="-742950" algn="ctr">
              <a:lnSpc>
                <a:spcPct val="100000"/>
              </a:lnSpc>
              <a:spcBef>
                <a:spcPts val="0"/>
              </a:spcBef>
              <a:spcAft>
                <a:spcPts val="2400"/>
              </a:spcAft>
              <a:buFont typeface="+mj-lt"/>
              <a:buAutoNum type="arabicPeriod"/>
            </a:pPr>
            <a:r>
              <a:rPr lang="en-US" sz="8000" dirty="0">
                <a:solidFill>
                  <a:schemeClr val="bg1"/>
                </a:solidFill>
                <a:latin typeface="Tenorite" panose="00000500000000000000" pitchFamily="2" charset="0"/>
              </a:rPr>
              <a:t>Godly Fellowship</a:t>
            </a:r>
          </a:p>
        </p:txBody>
      </p:sp>
      <p:sp>
        <p:nvSpPr>
          <p:cNvPr id="6" name="TextBox 5">
            <a:extLst>
              <a:ext uri="{FF2B5EF4-FFF2-40B4-BE49-F238E27FC236}">
                <a16:creationId xmlns:a16="http://schemas.microsoft.com/office/drawing/2014/main" id="{0E75917A-9195-4690-9913-B3E07FD2A427}"/>
              </a:ext>
            </a:extLst>
          </p:cNvPr>
          <p:cNvSpPr txBox="1"/>
          <p:nvPr/>
        </p:nvSpPr>
        <p:spPr>
          <a:xfrm>
            <a:off x="1" y="802454"/>
            <a:ext cx="12191999" cy="719428"/>
          </a:xfrm>
          <a:prstGeom prst="rect">
            <a:avLst/>
          </a:prstGeom>
          <a:noFill/>
        </p:spPr>
        <p:txBody>
          <a:bodyPr wrap="square" rtlCol="0" anchor="ctr">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8800" spc="600" dirty="0">
                <a:solidFill>
                  <a:schemeClr val="accent4">
                    <a:lumMod val="40000"/>
                    <a:lumOff val="60000"/>
                  </a:schemeClr>
                </a:solidFill>
                <a:latin typeface="Freestyle Script" panose="030804020302050B0404" pitchFamily="66" charset="0"/>
              </a:rPr>
              <a:t>Discerning The Times</a:t>
            </a:r>
          </a:p>
        </p:txBody>
      </p:sp>
      <p:pic>
        <p:nvPicPr>
          <p:cNvPr id="10" name="Picture 9" descr="A hexagon shaped logo with red and blue text&#10;&#10;AI-generated content may be incorrect.">
            <a:extLst>
              <a:ext uri="{FF2B5EF4-FFF2-40B4-BE49-F238E27FC236}">
                <a16:creationId xmlns:a16="http://schemas.microsoft.com/office/drawing/2014/main" id="{C001AEC4-522E-E0D5-4A6F-05AF4DFE84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205" y="5757151"/>
            <a:ext cx="1708788" cy="817964"/>
          </a:xfrm>
          <a:prstGeom prst="rect">
            <a:avLst/>
          </a:prstGeom>
        </p:spPr>
      </p:pic>
    </p:spTree>
    <p:extLst>
      <p:ext uri="{BB962C8B-B14F-4D97-AF65-F5344CB8AC3E}">
        <p14:creationId xmlns:p14="http://schemas.microsoft.com/office/powerpoint/2010/main" val="2103421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8A001-B273-58F6-E4FB-478EAE87F2E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5D74264-24FF-BFF6-1BBB-3DF8A35D9126}"/>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E609F977-C7D6-534C-BC5D-1E58FF2B964C}"/>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F61AED-6CB3-C6E0-FC35-2555BF309EEC}"/>
              </a:ext>
            </a:extLst>
          </p:cNvPr>
          <p:cNvSpPr>
            <a:spLocks noGrp="1"/>
          </p:cNvSpPr>
          <p:nvPr>
            <p:ph idx="1"/>
          </p:nvPr>
        </p:nvSpPr>
        <p:spPr>
          <a:xfrm>
            <a:off x="195210" y="1202076"/>
            <a:ext cx="11801580" cy="5322013"/>
          </a:xfrm>
        </p:spPr>
        <p:txBody>
          <a:bodyPr>
            <a:noAutofit/>
          </a:bodyPr>
          <a:lstStyle/>
          <a:p>
            <a:pPr marL="0" indent="0" algn="just">
              <a:lnSpc>
                <a:spcPct val="100000"/>
              </a:lnSpc>
              <a:buNone/>
            </a:pPr>
            <a:r>
              <a:rPr lang="en-US" sz="4450" dirty="0">
                <a:solidFill>
                  <a:schemeClr val="bg1"/>
                </a:solidFill>
                <a:latin typeface="Tenorite" panose="00000500000000000000" pitchFamily="2" charset="0"/>
              </a:rPr>
              <a:t>“Let no one in any way deceive you, for it has not come unless the apostasy comes first, &amp; the man of lawlessness is revealed, the son of destruction, who opposes &amp; exalts himself above every so-called god or object of worship, so that he takes his seat in the sanctuary of God, exhibiting himself as being God.”</a:t>
            </a:r>
          </a:p>
        </p:txBody>
      </p:sp>
      <p:sp>
        <p:nvSpPr>
          <p:cNvPr id="6" name="TextBox 5">
            <a:extLst>
              <a:ext uri="{FF2B5EF4-FFF2-40B4-BE49-F238E27FC236}">
                <a16:creationId xmlns:a16="http://schemas.microsoft.com/office/drawing/2014/main" id="{78692253-0B18-9290-4EC1-BDFC822769B5}"/>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II Thessalonians 2:3-4</a:t>
            </a:r>
          </a:p>
        </p:txBody>
      </p:sp>
    </p:spTree>
    <p:extLst>
      <p:ext uri="{BB962C8B-B14F-4D97-AF65-F5344CB8AC3E}">
        <p14:creationId xmlns:p14="http://schemas.microsoft.com/office/powerpoint/2010/main" val="90988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652C4-B1B4-9B16-F57C-5D339A79C8F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CCEBC4B-965D-D792-FA67-8F849926E2A3}"/>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0512FB3F-7CF7-86AF-0FF5-6B63D77960FD}"/>
              </a:ext>
            </a:extLst>
          </p:cNvPr>
          <p:cNvSpPr/>
          <p:nvPr/>
        </p:nvSpPr>
        <p:spPr>
          <a:xfrm>
            <a:off x="-8563" y="1"/>
            <a:ext cx="12192000" cy="6858000"/>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3D207C-02DD-F032-FD4E-6B6507F878AA}"/>
              </a:ext>
            </a:extLst>
          </p:cNvPr>
          <p:cNvSpPr>
            <a:spLocks noGrp="1"/>
          </p:cNvSpPr>
          <p:nvPr>
            <p:ph idx="1"/>
          </p:nvPr>
        </p:nvSpPr>
        <p:spPr>
          <a:xfrm>
            <a:off x="92467" y="1448655"/>
            <a:ext cx="11989941" cy="5260369"/>
          </a:xfrm>
        </p:spPr>
        <p:txBody>
          <a:bodyPr>
            <a:noAutofit/>
          </a:bodyPr>
          <a:lstStyle/>
          <a:p>
            <a:pPr marL="0" indent="0" algn="ctr">
              <a:lnSpc>
                <a:spcPct val="100000"/>
              </a:lnSpc>
              <a:spcBef>
                <a:spcPts val="0"/>
              </a:spcBef>
              <a:buNone/>
            </a:pPr>
            <a:r>
              <a:rPr lang="en-US" sz="5000" dirty="0">
                <a:solidFill>
                  <a:schemeClr val="bg1"/>
                </a:solidFill>
                <a:latin typeface="Tenorite" panose="00000500000000000000" pitchFamily="2" charset="0"/>
              </a:rPr>
              <a:t>We grow in understanding thru…</a:t>
            </a:r>
          </a:p>
          <a:p>
            <a:pPr marL="742950" indent="-742950" algn="ctr">
              <a:lnSpc>
                <a:spcPct val="100000"/>
              </a:lnSpc>
              <a:spcBef>
                <a:spcPts val="0"/>
              </a:spcBef>
              <a:spcAft>
                <a:spcPts val="2400"/>
              </a:spcAft>
              <a:buFont typeface="+mj-lt"/>
              <a:buAutoNum type="arabicPeriod"/>
            </a:pPr>
            <a:r>
              <a:rPr lang="en-US" sz="8000" dirty="0">
                <a:solidFill>
                  <a:schemeClr val="bg1"/>
                </a:solidFill>
                <a:latin typeface="Tenorite" panose="00000500000000000000" pitchFamily="2" charset="0"/>
              </a:rPr>
              <a:t>His Word</a:t>
            </a:r>
          </a:p>
          <a:p>
            <a:pPr marL="742950" indent="-742950" algn="ctr">
              <a:lnSpc>
                <a:spcPct val="100000"/>
              </a:lnSpc>
              <a:spcBef>
                <a:spcPts val="0"/>
              </a:spcBef>
              <a:spcAft>
                <a:spcPts val="2400"/>
              </a:spcAft>
              <a:buFont typeface="+mj-lt"/>
              <a:buAutoNum type="arabicPeriod"/>
            </a:pPr>
            <a:r>
              <a:rPr lang="en-US" sz="8000" dirty="0">
                <a:solidFill>
                  <a:schemeClr val="bg1"/>
                </a:solidFill>
                <a:latin typeface="Tenorite" panose="00000500000000000000" pitchFamily="2" charset="0"/>
              </a:rPr>
              <a:t>Prayer</a:t>
            </a:r>
          </a:p>
          <a:p>
            <a:pPr marL="742950" indent="-742950" algn="ctr">
              <a:lnSpc>
                <a:spcPct val="100000"/>
              </a:lnSpc>
              <a:spcBef>
                <a:spcPts val="0"/>
              </a:spcBef>
              <a:spcAft>
                <a:spcPts val="2400"/>
              </a:spcAft>
              <a:buFont typeface="+mj-lt"/>
              <a:buAutoNum type="arabicPeriod"/>
            </a:pPr>
            <a:r>
              <a:rPr lang="en-US" sz="8000" dirty="0">
                <a:solidFill>
                  <a:schemeClr val="bg1"/>
                </a:solidFill>
                <a:latin typeface="Tenorite" panose="00000500000000000000" pitchFamily="2" charset="0"/>
              </a:rPr>
              <a:t>Godly Fellowship</a:t>
            </a:r>
          </a:p>
        </p:txBody>
      </p:sp>
      <p:sp>
        <p:nvSpPr>
          <p:cNvPr id="6" name="TextBox 5">
            <a:extLst>
              <a:ext uri="{FF2B5EF4-FFF2-40B4-BE49-F238E27FC236}">
                <a16:creationId xmlns:a16="http://schemas.microsoft.com/office/drawing/2014/main" id="{0342181E-8FE2-6D60-9852-AC001F1DDF0C}"/>
              </a:ext>
            </a:extLst>
          </p:cNvPr>
          <p:cNvSpPr txBox="1"/>
          <p:nvPr/>
        </p:nvSpPr>
        <p:spPr>
          <a:xfrm>
            <a:off x="1" y="802454"/>
            <a:ext cx="12191999" cy="719428"/>
          </a:xfrm>
          <a:prstGeom prst="rect">
            <a:avLst/>
          </a:prstGeom>
          <a:noFill/>
        </p:spPr>
        <p:txBody>
          <a:bodyPr wrap="square" rtlCol="0" anchor="ctr">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8800" spc="600" dirty="0">
                <a:solidFill>
                  <a:schemeClr val="accent4">
                    <a:lumMod val="40000"/>
                    <a:lumOff val="60000"/>
                  </a:schemeClr>
                </a:solidFill>
                <a:latin typeface="Freestyle Script" panose="030804020302050B0404" pitchFamily="66" charset="0"/>
              </a:rPr>
              <a:t>Discerning The Times</a:t>
            </a:r>
          </a:p>
        </p:txBody>
      </p:sp>
      <p:pic>
        <p:nvPicPr>
          <p:cNvPr id="10" name="Picture 9" descr="A hexagon shaped logo with red and blue text&#10;&#10;AI-generated content may be incorrect.">
            <a:extLst>
              <a:ext uri="{FF2B5EF4-FFF2-40B4-BE49-F238E27FC236}">
                <a16:creationId xmlns:a16="http://schemas.microsoft.com/office/drawing/2014/main" id="{06AE7890-33B1-28FB-4379-318FC453E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205" y="5757151"/>
            <a:ext cx="1708788" cy="817964"/>
          </a:xfrm>
          <a:prstGeom prst="rect">
            <a:avLst/>
          </a:prstGeom>
        </p:spPr>
      </p:pic>
    </p:spTree>
    <p:extLst>
      <p:ext uri="{BB962C8B-B14F-4D97-AF65-F5344CB8AC3E}">
        <p14:creationId xmlns:p14="http://schemas.microsoft.com/office/powerpoint/2010/main" val="2186466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A4B55-5013-57A1-CDA6-A23DB4BCE1E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57D4335-1DDE-AE84-A1DD-3F0BEE891CBE}"/>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EA079E6F-45A3-53DB-12E2-B75D8B92B3A3}"/>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F5D3D7-F7DC-0FEB-C7E8-8567AAC2AEF8}"/>
              </a:ext>
            </a:extLst>
          </p:cNvPr>
          <p:cNvSpPr>
            <a:spLocks noGrp="1"/>
          </p:cNvSpPr>
          <p:nvPr>
            <p:ph idx="1"/>
          </p:nvPr>
        </p:nvSpPr>
        <p:spPr>
          <a:xfrm>
            <a:off x="500020" y="1099336"/>
            <a:ext cx="11120051" cy="5424754"/>
          </a:xfrm>
        </p:spPr>
        <p:txBody>
          <a:bodyPr>
            <a:noAutofit/>
          </a:bodyPr>
          <a:lstStyle/>
          <a:p>
            <a:pPr marL="0" indent="0" algn="just">
              <a:lnSpc>
                <a:spcPct val="100000"/>
              </a:lnSpc>
              <a:buNone/>
            </a:pPr>
            <a:r>
              <a:rPr lang="en-US" sz="6200" dirty="0">
                <a:solidFill>
                  <a:schemeClr val="bg1"/>
                </a:solidFill>
                <a:latin typeface="Tenorite" panose="00000500000000000000" pitchFamily="2" charset="0"/>
              </a:rPr>
              <a:t>“Of the sons of Issachar, men who knew how to discern the times, to know what Israel should do, their chiefs were 200; &amp; all their relatives were at their command.”</a:t>
            </a:r>
          </a:p>
        </p:txBody>
      </p:sp>
      <p:sp>
        <p:nvSpPr>
          <p:cNvPr id="6" name="TextBox 5">
            <a:extLst>
              <a:ext uri="{FF2B5EF4-FFF2-40B4-BE49-F238E27FC236}">
                <a16:creationId xmlns:a16="http://schemas.microsoft.com/office/drawing/2014/main" id="{10E6108F-5E9B-A4A7-1FEB-1BBB60EE5AED}"/>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I Chronicles 12:32</a:t>
            </a:r>
          </a:p>
        </p:txBody>
      </p:sp>
    </p:spTree>
    <p:extLst>
      <p:ext uri="{BB962C8B-B14F-4D97-AF65-F5344CB8AC3E}">
        <p14:creationId xmlns:p14="http://schemas.microsoft.com/office/powerpoint/2010/main" val="2203627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127BC-533F-8C02-F8CD-80133D59F8F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0125C08-5294-AE69-D1B1-E85999299E05}"/>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708DDC9F-4EA9-A2E0-D502-31579B0DABEF}"/>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CEE8E6-88EA-0654-85B4-4565F70EB9F6}"/>
              </a:ext>
            </a:extLst>
          </p:cNvPr>
          <p:cNvSpPr>
            <a:spLocks noGrp="1"/>
          </p:cNvSpPr>
          <p:nvPr>
            <p:ph idx="1"/>
          </p:nvPr>
        </p:nvSpPr>
        <p:spPr>
          <a:xfrm>
            <a:off x="133565" y="1099336"/>
            <a:ext cx="11924871" cy="5424754"/>
          </a:xfrm>
        </p:spPr>
        <p:txBody>
          <a:bodyPr>
            <a:noAutofit/>
          </a:bodyPr>
          <a:lstStyle/>
          <a:p>
            <a:pPr marL="0" indent="0" algn="just">
              <a:lnSpc>
                <a:spcPct val="100000"/>
              </a:lnSpc>
              <a:buNone/>
            </a:pPr>
            <a:r>
              <a:rPr lang="en-US" sz="3900" dirty="0">
                <a:solidFill>
                  <a:schemeClr val="bg1"/>
                </a:solidFill>
                <a:latin typeface="Tenorite" panose="00000500000000000000" pitchFamily="2" charset="0"/>
              </a:rPr>
              <a:t>“This whole land will be a waste place &amp; an object of horror, &amp; these nations will serve the king of Babylon 70 years. Then it will be when 70 years are fulfilled, that I will punish the king of Babylon &amp; that nation, declares Yahweh, for their iniquity, even the land of the Chaldeans; &amp; I will make it an everlasting desolation. I will bring upon that land all My words which I have spoken against it, all that is written in this book which Jeremiah has prophesied against all the nations.”</a:t>
            </a:r>
          </a:p>
        </p:txBody>
      </p:sp>
      <p:sp>
        <p:nvSpPr>
          <p:cNvPr id="6" name="TextBox 5">
            <a:extLst>
              <a:ext uri="{FF2B5EF4-FFF2-40B4-BE49-F238E27FC236}">
                <a16:creationId xmlns:a16="http://schemas.microsoft.com/office/drawing/2014/main" id="{812BB469-7DF7-F6FE-2F36-872D6A2BAAE3}"/>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Jeremiah 25:11-13</a:t>
            </a:r>
          </a:p>
        </p:txBody>
      </p:sp>
    </p:spTree>
    <p:extLst>
      <p:ext uri="{BB962C8B-B14F-4D97-AF65-F5344CB8AC3E}">
        <p14:creationId xmlns:p14="http://schemas.microsoft.com/office/powerpoint/2010/main" val="291407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3D9F4-1276-0080-A9E8-768BA938229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81268BD-5F2B-F414-7E21-100311A9402E}"/>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407A80DF-BF84-06E9-DA8C-109DD6A94912}"/>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E115CC-2E52-2235-251E-67D4B96D9EAC}"/>
              </a:ext>
            </a:extLst>
          </p:cNvPr>
          <p:cNvSpPr>
            <a:spLocks noGrp="1"/>
          </p:cNvSpPr>
          <p:nvPr>
            <p:ph idx="1"/>
          </p:nvPr>
        </p:nvSpPr>
        <p:spPr>
          <a:xfrm>
            <a:off x="500020" y="1212350"/>
            <a:ext cx="11120051" cy="5311739"/>
          </a:xfrm>
        </p:spPr>
        <p:txBody>
          <a:bodyPr>
            <a:noAutofit/>
          </a:bodyPr>
          <a:lstStyle/>
          <a:p>
            <a:pPr marL="0" indent="0" algn="just">
              <a:lnSpc>
                <a:spcPct val="100000"/>
              </a:lnSpc>
              <a:buNone/>
            </a:pPr>
            <a:r>
              <a:rPr lang="en-US" sz="6300" dirty="0">
                <a:solidFill>
                  <a:schemeClr val="bg1"/>
                </a:solidFill>
                <a:latin typeface="Tenorite" panose="00000500000000000000" pitchFamily="2" charset="0"/>
              </a:rPr>
              <a:t>“For thus says Yahweh, ‘When 70 years have been fulfilled for Babylon, I will visit you &amp; establish My good word to you, to return you to this place.”</a:t>
            </a:r>
          </a:p>
        </p:txBody>
      </p:sp>
      <p:sp>
        <p:nvSpPr>
          <p:cNvPr id="6" name="TextBox 5">
            <a:extLst>
              <a:ext uri="{FF2B5EF4-FFF2-40B4-BE49-F238E27FC236}">
                <a16:creationId xmlns:a16="http://schemas.microsoft.com/office/drawing/2014/main" id="{89FF07F3-D7F6-552F-655C-9AA8AE0AD2F2}"/>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Jeremiah 29:10</a:t>
            </a:r>
          </a:p>
        </p:txBody>
      </p:sp>
    </p:spTree>
    <p:extLst>
      <p:ext uri="{BB962C8B-B14F-4D97-AF65-F5344CB8AC3E}">
        <p14:creationId xmlns:p14="http://schemas.microsoft.com/office/powerpoint/2010/main" val="2201024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04F83-4546-A1DE-0F90-C99FF80E27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94B98EC-749D-0670-307D-581E54A9A483}"/>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314E4DC6-CC82-7EF9-17D7-485D0504D010}"/>
              </a:ext>
            </a:extLst>
          </p:cNvPr>
          <p:cNvSpPr/>
          <p:nvPr/>
        </p:nvSpPr>
        <p:spPr>
          <a:xfrm>
            <a:off x="-8563" y="1"/>
            <a:ext cx="12192000" cy="6858000"/>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2DEBD-7110-D8AB-7591-5654D3D78488}"/>
              </a:ext>
            </a:extLst>
          </p:cNvPr>
          <p:cNvSpPr>
            <a:spLocks noGrp="1"/>
          </p:cNvSpPr>
          <p:nvPr>
            <p:ph idx="1"/>
          </p:nvPr>
        </p:nvSpPr>
        <p:spPr>
          <a:xfrm>
            <a:off x="92467" y="1448655"/>
            <a:ext cx="11989941" cy="5260369"/>
          </a:xfrm>
        </p:spPr>
        <p:txBody>
          <a:bodyPr>
            <a:noAutofit/>
          </a:bodyPr>
          <a:lstStyle/>
          <a:p>
            <a:pPr marL="0" indent="0" algn="ctr">
              <a:lnSpc>
                <a:spcPct val="100000"/>
              </a:lnSpc>
              <a:spcBef>
                <a:spcPts val="0"/>
              </a:spcBef>
              <a:buNone/>
            </a:pPr>
            <a:r>
              <a:rPr lang="en-US" sz="5000" dirty="0">
                <a:solidFill>
                  <a:schemeClr val="bg1"/>
                </a:solidFill>
                <a:latin typeface="Tenorite" panose="00000500000000000000" pitchFamily="2" charset="0"/>
              </a:rPr>
              <a:t>We grow in understanding thru…</a:t>
            </a:r>
          </a:p>
          <a:p>
            <a:pPr marL="742950" indent="-742950" algn="ctr">
              <a:lnSpc>
                <a:spcPct val="100000"/>
              </a:lnSpc>
              <a:spcBef>
                <a:spcPts val="0"/>
              </a:spcBef>
              <a:spcAft>
                <a:spcPts val="2400"/>
              </a:spcAft>
              <a:buFont typeface="+mj-lt"/>
              <a:buAutoNum type="arabicPeriod"/>
            </a:pPr>
            <a:r>
              <a:rPr lang="en-US" sz="8000" dirty="0">
                <a:solidFill>
                  <a:schemeClr val="bg1"/>
                </a:solidFill>
                <a:latin typeface="Tenorite" panose="00000500000000000000" pitchFamily="2" charset="0"/>
              </a:rPr>
              <a:t>His Word</a:t>
            </a:r>
          </a:p>
          <a:p>
            <a:pPr marL="742950" indent="-742950" algn="ctr">
              <a:lnSpc>
                <a:spcPct val="100000"/>
              </a:lnSpc>
              <a:spcBef>
                <a:spcPts val="0"/>
              </a:spcBef>
              <a:spcAft>
                <a:spcPts val="2400"/>
              </a:spcAft>
              <a:buFont typeface="+mj-lt"/>
              <a:buAutoNum type="arabicPeriod"/>
            </a:pPr>
            <a:r>
              <a:rPr lang="en-US" sz="8000" dirty="0">
                <a:solidFill>
                  <a:schemeClr val="bg1"/>
                </a:solidFill>
                <a:latin typeface="Tenorite" panose="00000500000000000000" pitchFamily="2" charset="0"/>
              </a:rPr>
              <a:t>Prayer</a:t>
            </a:r>
          </a:p>
          <a:p>
            <a:pPr marL="742950" indent="-742950" algn="ctr">
              <a:lnSpc>
                <a:spcPct val="100000"/>
              </a:lnSpc>
              <a:spcBef>
                <a:spcPts val="0"/>
              </a:spcBef>
              <a:spcAft>
                <a:spcPts val="2400"/>
              </a:spcAft>
              <a:buFont typeface="+mj-lt"/>
              <a:buAutoNum type="arabicPeriod"/>
            </a:pPr>
            <a:r>
              <a:rPr lang="en-US" sz="8000" dirty="0">
                <a:solidFill>
                  <a:schemeClr val="bg1"/>
                </a:solidFill>
                <a:latin typeface="Tenorite" panose="00000500000000000000" pitchFamily="2" charset="0"/>
              </a:rPr>
              <a:t>Godly Fellowship</a:t>
            </a:r>
          </a:p>
        </p:txBody>
      </p:sp>
      <p:sp>
        <p:nvSpPr>
          <p:cNvPr id="6" name="TextBox 5">
            <a:extLst>
              <a:ext uri="{FF2B5EF4-FFF2-40B4-BE49-F238E27FC236}">
                <a16:creationId xmlns:a16="http://schemas.microsoft.com/office/drawing/2014/main" id="{02F0BA84-69F8-50B8-4E39-EF7745B96759}"/>
              </a:ext>
            </a:extLst>
          </p:cNvPr>
          <p:cNvSpPr txBox="1"/>
          <p:nvPr/>
        </p:nvSpPr>
        <p:spPr>
          <a:xfrm>
            <a:off x="1" y="802454"/>
            <a:ext cx="12191999" cy="719428"/>
          </a:xfrm>
          <a:prstGeom prst="rect">
            <a:avLst/>
          </a:prstGeom>
          <a:noFill/>
        </p:spPr>
        <p:txBody>
          <a:bodyPr wrap="square" rtlCol="0" anchor="ctr">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8800" spc="600" dirty="0">
                <a:solidFill>
                  <a:schemeClr val="accent4">
                    <a:lumMod val="40000"/>
                    <a:lumOff val="60000"/>
                  </a:schemeClr>
                </a:solidFill>
                <a:latin typeface="Freestyle Script" panose="030804020302050B0404" pitchFamily="66" charset="0"/>
              </a:rPr>
              <a:t>Discerning The Times</a:t>
            </a:r>
          </a:p>
        </p:txBody>
      </p:sp>
      <p:pic>
        <p:nvPicPr>
          <p:cNvPr id="10" name="Picture 9" descr="A hexagon shaped logo with red and blue text&#10;&#10;AI-generated content may be incorrect.">
            <a:extLst>
              <a:ext uri="{FF2B5EF4-FFF2-40B4-BE49-F238E27FC236}">
                <a16:creationId xmlns:a16="http://schemas.microsoft.com/office/drawing/2014/main" id="{577C7E0F-9394-2127-AF30-E95A5AA0BB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205" y="5757151"/>
            <a:ext cx="1708788" cy="817964"/>
          </a:xfrm>
          <a:prstGeom prst="rect">
            <a:avLst/>
          </a:prstGeom>
        </p:spPr>
      </p:pic>
    </p:spTree>
    <p:extLst>
      <p:ext uri="{BB962C8B-B14F-4D97-AF65-F5344CB8AC3E}">
        <p14:creationId xmlns:p14="http://schemas.microsoft.com/office/powerpoint/2010/main" val="94967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64701-FFC5-BD8C-4B68-E8EB13E6AAD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E131C29-6BB3-EFEB-A33A-5FA9B0464458}"/>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2D8DCFAA-19CA-1D17-029F-118910FB7687}"/>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C0A087-9EAA-0183-DED1-0B4C03A82D0A}"/>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6400" dirty="0">
                <a:solidFill>
                  <a:schemeClr val="bg1"/>
                </a:solidFill>
                <a:latin typeface="Tenorite" panose="00000500000000000000" pitchFamily="2" charset="0"/>
              </a:rPr>
              <a:t>“But if any of you lacks wisdom, let him ask of God, who gives to all generously &amp; without reproach, &amp; it will be given to him.”</a:t>
            </a:r>
          </a:p>
        </p:txBody>
      </p:sp>
      <p:sp>
        <p:nvSpPr>
          <p:cNvPr id="6" name="TextBox 5">
            <a:extLst>
              <a:ext uri="{FF2B5EF4-FFF2-40B4-BE49-F238E27FC236}">
                <a16:creationId xmlns:a16="http://schemas.microsoft.com/office/drawing/2014/main" id="{730B41C1-2C46-7354-2E9E-695195A2417F}"/>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James 1:5</a:t>
            </a:r>
          </a:p>
        </p:txBody>
      </p:sp>
    </p:spTree>
    <p:extLst>
      <p:ext uri="{BB962C8B-B14F-4D97-AF65-F5344CB8AC3E}">
        <p14:creationId xmlns:p14="http://schemas.microsoft.com/office/powerpoint/2010/main" val="51919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4051C-110E-2C30-7A14-B690D1C02A6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59B47B3-6B6B-085D-D76F-DE22FBCC426C}"/>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EE019E0C-8352-045A-09F1-0D8BCCD96A98}"/>
              </a:ext>
            </a:extLst>
          </p:cNvPr>
          <p:cNvSpPr/>
          <p:nvPr/>
        </p:nvSpPr>
        <p:spPr>
          <a:xfrm>
            <a:off x="-8563" y="1"/>
            <a:ext cx="12192000" cy="6858000"/>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C55DA2-EAEA-57CD-ECCC-250763C61F60}"/>
              </a:ext>
            </a:extLst>
          </p:cNvPr>
          <p:cNvSpPr>
            <a:spLocks noGrp="1"/>
          </p:cNvSpPr>
          <p:nvPr>
            <p:ph idx="1"/>
          </p:nvPr>
        </p:nvSpPr>
        <p:spPr>
          <a:xfrm>
            <a:off x="92467" y="1448655"/>
            <a:ext cx="11989941" cy="5260369"/>
          </a:xfrm>
        </p:spPr>
        <p:txBody>
          <a:bodyPr>
            <a:noAutofit/>
          </a:bodyPr>
          <a:lstStyle/>
          <a:p>
            <a:pPr marL="0" indent="0" algn="ctr">
              <a:lnSpc>
                <a:spcPct val="100000"/>
              </a:lnSpc>
              <a:spcBef>
                <a:spcPts val="0"/>
              </a:spcBef>
              <a:buNone/>
            </a:pPr>
            <a:r>
              <a:rPr lang="en-US" sz="5000" dirty="0">
                <a:solidFill>
                  <a:schemeClr val="bg1"/>
                </a:solidFill>
                <a:latin typeface="Tenorite" panose="00000500000000000000" pitchFamily="2" charset="0"/>
              </a:rPr>
              <a:t>We grow in understanding thru…</a:t>
            </a:r>
          </a:p>
          <a:p>
            <a:pPr marL="742950" indent="-742950" algn="ctr">
              <a:lnSpc>
                <a:spcPct val="100000"/>
              </a:lnSpc>
              <a:spcBef>
                <a:spcPts val="0"/>
              </a:spcBef>
              <a:spcAft>
                <a:spcPts val="2400"/>
              </a:spcAft>
              <a:buFont typeface="+mj-lt"/>
              <a:buAutoNum type="arabicPeriod"/>
            </a:pPr>
            <a:r>
              <a:rPr lang="en-US" sz="8000" dirty="0">
                <a:solidFill>
                  <a:schemeClr val="bg1"/>
                </a:solidFill>
                <a:latin typeface="Tenorite" panose="00000500000000000000" pitchFamily="2" charset="0"/>
              </a:rPr>
              <a:t>His Word</a:t>
            </a:r>
          </a:p>
          <a:p>
            <a:pPr marL="742950" indent="-742950" algn="ctr">
              <a:lnSpc>
                <a:spcPct val="100000"/>
              </a:lnSpc>
              <a:spcBef>
                <a:spcPts val="0"/>
              </a:spcBef>
              <a:spcAft>
                <a:spcPts val="2400"/>
              </a:spcAft>
              <a:buFont typeface="+mj-lt"/>
              <a:buAutoNum type="arabicPeriod"/>
            </a:pPr>
            <a:r>
              <a:rPr lang="en-US" sz="8000" dirty="0">
                <a:solidFill>
                  <a:schemeClr val="bg1"/>
                </a:solidFill>
                <a:latin typeface="Tenorite" panose="00000500000000000000" pitchFamily="2" charset="0"/>
              </a:rPr>
              <a:t>Prayer</a:t>
            </a:r>
          </a:p>
          <a:p>
            <a:pPr marL="742950" indent="-742950" algn="ctr">
              <a:lnSpc>
                <a:spcPct val="100000"/>
              </a:lnSpc>
              <a:spcBef>
                <a:spcPts val="0"/>
              </a:spcBef>
              <a:spcAft>
                <a:spcPts val="2400"/>
              </a:spcAft>
              <a:buFont typeface="+mj-lt"/>
              <a:buAutoNum type="arabicPeriod"/>
            </a:pPr>
            <a:r>
              <a:rPr lang="en-US" sz="8000" dirty="0">
                <a:solidFill>
                  <a:schemeClr val="bg1"/>
                </a:solidFill>
                <a:latin typeface="Tenorite" panose="00000500000000000000" pitchFamily="2" charset="0"/>
              </a:rPr>
              <a:t>Godly Fellowship</a:t>
            </a:r>
          </a:p>
        </p:txBody>
      </p:sp>
      <p:sp>
        <p:nvSpPr>
          <p:cNvPr id="6" name="TextBox 5">
            <a:extLst>
              <a:ext uri="{FF2B5EF4-FFF2-40B4-BE49-F238E27FC236}">
                <a16:creationId xmlns:a16="http://schemas.microsoft.com/office/drawing/2014/main" id="{25511337-65FB-1930-8414-12732B28E1E6}"/>
              </a:ext>
            </a:extLst>
          </p:cNvPr>
          <p:cNvSpPr txBox="1"/>
          <p:nvPr/>
        </p:nvSpPr>
        <p:spPr>
          <a:xfrm>
            <a:off x="1" y="802454"/>
            <a:ext cx="12191999" cy="719428"/>
          </a:xfrm>
          <a:prstGeom prst="rect">
            <a:avLst/>
          </a:prstGeom>
          <a:noFill/>
        </p:spPr>
        <p:txBody>
          <a:bodyPr wrap="square" rtlCol="0" anchor="ctr">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8800" spc="600" dirty="0">
                <a:solidFill>
                  <a:schemeClr val="accent4">
                    <a:lumMod val="40000"/>
                    <a:lumOff val="60000"/>
                  </a:schemeClr>
                </a:solidFill>
                <a:latin typeface="Freestyle Script" panose="030804020302050B0404" pitchFamily="66" charset="0"/>
              </a:rPr>
              <a:t>Discerning The Times</a:t>
            </a:r>
          </a:p>
        </p:txBody>
      </p:sp>
      <p:pic>
        <p:nvPicPr>
          <p:cNvPr id="10" name="Picture 9" descr="A hexagon shaped logo with red and blue text&#10;&#10;AI-generated content may be incorrect.">
            <a:extLst>
              <a:ext uri="{FF2B5EF4-FFF2-40B4-BE49-F238E27FC236}">
                <a16:creationId xmlns:a16="http://schemas.microsoft.com/office/drawing/2014/main" id="{C85E3488-6885-254A-2586-E08A3B155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205" y="5757151"/>
            <a:ext cx="1708788" cy="817964"/>
          </a:xfrm>
          <a:prstGeom prst="rect">
            <a:avLst/>
          </a:prstGeom>
        </p:spPr>
      </p:pic>
    </p:spTree>
    <p:extLst>
      <p:ext uri="{BB962C8B-B14F-4D97-AF65-F5344CB8AC3E}">
        <p14:creationId xmlns:p14="http://schemas.microsoft.com/office/powerpoint/2010/main" val="247585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E02F0-958E-1F52-35E5-FE8673037C6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EAD88C9-9FFD-077E-869D-F39DFCF4FF93}"/>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B415D038-C13C-8835-B452-4DEA41947C9C}"/>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CBB120-0EB2-4CDF-B3BA-BFADA82FC936}"/>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5000" dirty="0">
                <a:solidFill>
                  <a:schemeClr val="bg1"/>
                </a:solidFill>
                <a:latin typeface="Tenorite" panose="00000500000000000000" pitchFamily="2" charset="0"/>
              </a:rPr>
              <a:t>“His disciples began questioning Him as to what this parable meant. And He said, To you it has been granted to know the mysteries of the kingdom of God, but to the rest it is in parables, so that seeing they may not see, &amp; hearing they may not understand.”</a:t>
            </a:r>
          </a:p>
        </p:txBody>
      </p:sp>
      <p:sp>
        <p:nvSpPr>
          <p:cNvPr id="6" name="TextBox 5">
            <a:extLst>
              <a:ext uri="{FF2B5EF4-FFF2-40B4-BE49-F238E27FC236}">
                <a16:creationId xmlns:a16="http://schemas.microsoft.com/office/drawing/2014/main" id="{2A86C88D-E1A2-782C-33D7-974F74DC67DB}"/>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Luke 8:9-10</a:t>
            </a:r>
          </a:p>
        </p:txBody>
      </p:sp>
    </p:spTree>
    <p:extLst>
      <p:ext uri="{BB962C8B-B14F-4D97-AF65-F5344CB8AC3E}">
        <p14:creationId xmlns:p14="http://schemas.microsoft.com/office/powerpoint/2010/main" val="21084566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1256</TotalTime>
  <Words>803</Words>
  <Application>Microsoft Office PowerPoint</Application>
  <PresentationFormat>Widescreen</PresentationFormat>
  <Paragraphs>67</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Freestyle Script</vt:lpstr>
      <vt:lpstr>Rastanty Cortez</vt:lpstr>
      <vt:lpstr>Tenorite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Shunk</dc:creator>
  <cp:lastModifiedBy>Daniel Shunk</cp:lastModifiedBy>
  <cp:revision>9</cp:revision>
  <dcterms:created xsi:type="dcterms:W3CDTF">2025-06-01T00:03:20Z</dcterms:created>
  <dcterms:modified xsi:type="dcterms:W3CDTF">2025-08-02T23:28:12Z</dcterms:modified>
</cp:coreProperties>
</file>