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3" r:id="rId2"/>
    <p:sldId id="548" r:id="rId3"/>
    <p:sldId id="550" r:id="rId4"/>
    <p:sldId id="553" r:id="rId5"/>
    <p:sldId id="551" r:id="rId6"/>
    <p:sldId id="552" r:id="rId7"/>
    <p:sldId id="554" r:id="rId8"/>
    <p:sldId id="555" r:id="rId9"/>
    <p:sldId id="558" r:id="rId10"/>
    <p:sldId id="559" r:id="rId11"/>
    <p:sldId id="560" r:id="rId12"/>
    <p:sldId id="556" r:id="rId13"/>
    <p:sldId id="557" r:id="rId14"/>
    <p:sldId id="561" r:id="rId15"/>
    <p:sldId id="562" r:id="rId16"/>
    <p:sldId id="5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363E96-A424-4316-B267-01E2DFA18769}" v="140" dt="2025-07-30T17:02:57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4660"/>
  </p:normalViewPr>
  <p:slideViewPr>
    <p:cSldViewPr snapToGrid="0">
      <p:cViewPr varScale="1">
        <p:scale>
          <a:sx n="58" d="100"/>
          <a:sy n="58" d="100"/>
        </p:scale>
        <p:origin x="57" y="3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EE363E96-A424-4316-B267-01E2DFA18769}"/>
    <pc:docChg chg="custSel addSld delSld modSld">
      <pc:chgData name="Daniel Shunk" userId="8b1a05f26d681f8b" providerId="LiveId" clId="{EE363E96-A424-4316-B267-01E2DFA18769}" dt="2025-07-30T17:05:55.661" v="647" actId="47"/>
      <pc:docMkLst>
        <pc:docMk/>
      </pc:docMkLst>
      <pc:sldChg chg="modSp mod">
        <pc:chgData name="Daniel Shunk" userId="8b1a05f26d681f8b" providerId="LiveId" clId="{EE363E96-A424-4316-B267-01E2DFA18769}" dt="2025-07-30T15:48:55.155" v="45" actId="20577"/>
        <pc:sldMkLst>
          <pc:docMk/>
          <pc:sldMk cId="1324993420" sldId="523"/>
        </pc:sldMkLst>
        <pc:spChg chg="mod">
          <ac:chgData name="Daniel Shunk" userId="8b1a05f26d681f8b" providerId="LiveId" clId="{EE363E96-A424-4316-B267-01E2DFA18769}" dt="2025-07-30T15:48:47.780" v="43" actId="1076"/>
          <ac:spMkLst>
            <pc:docMk/>
            <pc:sldMk cId="1324993420" sldId="523"/>
            <ac:spMk id="9" creationId="{9F659F9C-387A-541D-257A-FDC0CC690253}"/>
          </ac:spMkLst>
        </pc:spChg>
        <pc:spChg chg="mod">
          <ac:chgData name="Daniel Shunk" userId="8b1a05f26d681f8b" providerId="LiveId" clId="{EE363E96-A424-4316-B267-01E2DFA18769}" dt="2025-07-30T15:48:55.155" v="45" actId="20577"/>
          <ac:spMkLst>
            <pc:docMk/>
            <pc:sldMk cId="1324993420" sldId="523"/>
            <ac:spMk id="13" creationId="{FE99B690-2E3A-D4D6-0216-4A704D9718EE}"/>
          </ac:spMkLst>
        </pc:spChg>
      </pc:sldChg>
      <pc:sldChg chg="del">
        <pc:chgData name="Daniel Shunk" userId="8b1a05f26d681f8b" providerId="LiveId" clId="{EE363E96-A424-4316-B267-01E2DFA18769}" dt="2025-07-30T15:49:11.344" v="48" actId="47"/>
        <pc:sldMkLst>
          <pc:docMk/>
          <pc:sldMk cId="261987974" sldId="540"/>
        </pc:sldMkLst>
      </pc:sldChg>
      <pc:sldChg chg="del">
        <pc:chgData name="Daniel Shunk" userId="8b1a05f26d681f8b" providerId="LiveId" clId="{EE363E96-A424-4316-B267-01E2DFA18769}" dt="2025-07-30T15:49:01.704" v="47" actId="47"/>
        <pc:sldMkLst>
          <pc:docMk/>
          <pc:sldMk cId="1881277068" sldId="545"/>
        </pc:sldMkLst>
      </pc:sldChg>
      <pc:sldChg chg="del">
        <pc:chgData name="Daniel Shunk" userId="8b1a05f26d681f8b" providerId="LiveId" clId="{EE363E96-A424-4316-B267-01E2DFA18769}" dt="2025-07-30T15:49:01.141" v="46" actId="47"/>
        <pc:sldMkLst>
          <pc:docMk/>
          <pc:sldMk cId="1276440037" sldId="546"/>
        </pc:sldMkLst>
      </pc:sldChg>
      <pc:sldChg chg="modSp mod modAnim">
        <pc:chgData name="Daniel Shunk" userId="8b1a05f26d681f8b" providerId="LiveId" clId="{EE363E96-A424-4316-B267-01E2DFA18769}" dt="2025-07-30T16:49:41.747" v="355" actId="20577"/>
        <pc:sldMkLst>
          <pc:docMk/>
          <pc:sldMk cId="2336717887" sldId="548"/>
        </pc:sldMkLst>
        <pc:spChg chg="mod">
          <ac:chgData name="Daniel Shunk" userId="8b1a05f26d681f8b" providerId="LiveId" clId="{EE363E96-A424-4316-B267-01E2DFA18769}" dt="2025-07-30T16:49:41.747" v="355" actId="20577"/>
          <ac:spMkLst>
            <pc:docMk/>
            <pc:sldMk cId="2336717887" sldId="548"/>
            <ac:spMk id="7" creationId="{0BDB9619-5B32-3434-2853-6FC54A5A4FC9}"/>
          </ac:spMkLst>
        </pc:spChg>
        <pc:spChg chg="mod">
          <ac:chgData name="Daniel Shunk" userId="8b1a05f26d681f8b" providerId="LiveId" clId="{EE363E96-A424-4316-B267-01E2DFA18769}" dt="2025-07-30T15:53:03.944" v="307" actId="1035"/>
          <ac:spMkLst>
            <pc:docMk/>
            <pc:sldMk cId="2336717887" sldId="548"/>
            <ac:spMk id="9" creationId="{A9900537-F444-0C75-5967-AE40EF9B2C5D}"/>
          </ac:spMkLst>
        </pc:spChg>
      </pc:sldChg>
      <pc:sldChg chg="del">
        <pc:chgData name="Daniel Shunk" userId="8b1a05f26d681f8b" providerId="LiveId" clId="{EE363E96-A424-4316-B267-01E2DFA18769}" dt="2025-07-30T15:49:12.763" v="49" actId="47"/>
        <pc:sldMkLst>
          <pc:docMk/>
          <pc:sldMk cId="3607997877" sldId="549"/>
        </pc:sldMkLst>
      </pc:sldChg>
      <pc:sldChg chg="modSp mod">
        <pc:chgData name="Daniel Shunk" userId="8b1a05f26d681f8b" providerId="LiveId" clId="{EE363E96-A424-4316-B267-01E2DFA18769}" dt="2025-07-30T16:52:11.981" v="399" actId="2710"/>
        <pc:sldMkLst>
          <pc:docMk/>
          <pc:sldMk cId="1364391725" sldId="550"/>
        </pc:sldMkLst>
        <pc:spChg chg="mod">
          <ac:chgData name="Daniel Shunk" userId="8b1a05f26d681f8b" providerId="LiveId" clId="{EE363E96-A424-4316-B267-01E2DFA18769}" dt="2025-07-30T16:52:11.981" v="399" actId="2710"/>
          <ac:spMkLst>
            <pc:docMk/>
            <pc:sldMk cId="1364391725" sldId="550"/>
            <ac:spMk id="7" creationId="{CB6E1165-71BA-867E-E13B-C5E746C16A7A}"/>
          </ac:spMkLst>
        </pc:spChg>
        <pc:spChg chg="mod">
          <ac:chgData name="Daniel Shunk" userId="8b1a05f26d681f8b" providerId="LiveId" clId="{EE363E96-A424-4316-B267-01E2DFA18769}" dt="2025-07-30T16:49:51.699" v="366" actId="20577"/>
          <ac:spMkLst>
            <pc:docMk/>
            <pc:sldMk cId="1364391725" sldId="550"/>
            <ac:spMk id="9" creationId="{84126ECE-00F0-8469-E2FE-482BE1BF9883}"/>
          </ac:spMkLst>
        </pc:spChg>
      </pc:sldChg>
      <pc:sldChg chg="del">
        <pc:chgData name="Daniel Shunk" userId="8b1a05f26d681f8b" providerId="LiveId" clId="{EE363E96-A424-4316-B267-01E2DFA18769}" dt="2025-07-30T15:49:16.549" v="51" actId="47"/>
        <pc:sldMkLst>
          <pc:docMk/>
          <pc:sldMk cId="88917194" sldId="551"/>
        </pc:sldMkLst>
      </pc:sldChg>
      <pc:sldChg chg="modSp add modAnim">
        <pc:chgData name="Daniel Shunk" userId="8b1a05f26d681f8b" providerId="LiveId" clId="{EE363E96-A424-4316-B267-01E2DFA18769}" dt="2025-07-30T16:52:47.419" v="402"/>
        <pc:sldMkLst>
          <pc:docMk/>
          <pc:sldMk cId="2854188501" sldId="551"/>
        </pc:sldMkLst>
        <pc:spChg chg="mod">
          <ac:chgData name="Daniel Shunk" userId="8b1a05f26d681f8b" providerId="LiveId" clId="{EE363E96-A424-4316-B267-01E2DFA18769}" dt="2025-07-30T16:52:38.670" v="401" actId="20577"/>
          <ac:spMkLst>
            <pc:docMk/>
            <pc:sldMk cId="2854188501" sldId="551"/>
            <ac:spMk id="7" creationId="{4919DCB1-127A-EB42-4E2B-AD15E55C9CBF}"/>
          </ac:spMkLst>
        </pc:spChg>
      </pc:sldChg>
      <pc:sldChg chg="modSp add mod replId">
        <pc:chgData name="Daniel Shunk" userId="8b1a05f26d681f8b" providerId="LiveId" clId="{EE363E96-A424-4316-B267-01E2DFA18769}" dt="2025-07-30T16:54:44.076" v="426" actId="2710"/>
        <pc:sldMkLst>
          <pc:docMk/>
          <pc:sldMk cId="799921799" sldId="552"/>
        </pc:sldMkLst>
        <pc:spChg chg="mod">
          <ac:chgData name="Daniel Shunk" userId="8b1a05f26d681f8b" providerId="LiveId" clId="{EE363E96-A424-4316-B267-01E2DFA18769}" dt="2025-07-30T16:54:44.076" v="426" actId="2710"/>
          <ac:spMkLst>
            <pc:docMk/>
            <pc:sldMk cId="799921799" sldId="552"/>
            <ac:spMk id="7" creationId="{ABD7F00F-0147-C9D5-517B-DA731622E7BB}"/>
          </ac:spMkLst>
        </pc:spChg>
        <pc:spChg chg="mod">
          <ac:chgData name="Daniel Shunk" userId="8b1a05f26d681f8b" providerId="LiveId" clId="{EE363E96-A424-4316-B267-01E2DFA18769}" dt="2025-07-30T16:53:02.805" v="414" actId="20577"/>
          <ac:spMkLst>
            <pc:docMk/>
            <pc:sldMk cId="799921799" sldId="552"/>
            <ac:spMk id="9" creationId="{1D469CF2-E680-2055-CC95-B23F7A3D2247}"/>
          </ac:spMkLst>
        </pc:spChg>
      </pc:sldChg>
      <pc:sldChg chg="del">
        <pc:chgData name="Daniel Shunk" userId="8b1a05f26d681f8b" providerId="LiveId" clId="{EE363E96-A424-4316-B267-01E2DFA18769}" dt="2025-07-30T15:49:17.283" v="52" actId="47"/>
        <pc:sldMkLst>
          <pc:docMk/>
          <pc:sldMk cId="2086589014" sldId="552"/>
        </pc:sldMkLst>
      </pc:sldChg>
      <pc:sldChg chg="del">
        <pc:chgData name="Daniel Shunk" userId="8b1a05f26d681f8b" providerId="LiveId" clId="{EE363E96-A424-4316-B267-01E2DFA18769}" dt="2025-07-30T15:49:15.558" v="50" actId="47"/>
        <pc:sldMkLst>
          <pc:docMk/>
          <pc:sldMk cId="1865587456" sldId="553"/>
        </pc:sldMkLst>
      </pc:sldChg>
      <pc:sldChg chg="modSp add mod">
        <pc:chgData name="Daniel Shunk" userId="8b1a05f26d681f8b" providerId="LiveId" clId="{EE363E96-A424-4316-B267-01E2DFA18769}" dt="2025-07-30T16:52:03.533" v="398" actId="2710"/>
        <pc:sldMkLst>
          <pc:docMk/>
          <pc:sldMk cId="4113158617" sldId="553"/>
        </pc:sldMkLst>
        <pc:spChg chg="mod">
          <ac:chgData name="Daniel Shunk" userId="8b1a05f26d681f8b" providerId="LiveId" clId="{EE363E96-A424-4316-B267-01E2DFA18769}" dt="2025-07-30T16:52:03.533" v="398" actId="2710"/>
          <ac:spMkLst>
            <pc:docMk/>
            <pc:sldMk cId="4113158617" sldId="553"/>
            <ac:spMk id="7" creationId="{52939F65-4842-84F1-97CF-F1090C510738}"/>
          </ac:spMkLst>
        </pc:spChg>
        <pc:spChg chg="mod">
          <ac:chgData name="Daniel Shunk" userId="8b1a05f26d681f8b" providerId="LiveId" clId="{EE363E96-A424-4316-B267-01E2DFA18769}" dt="2025-07-30T16:51:06.457" v="389" actId="20577"/>
          <ac:spMkLst>
            <pc:docMk/>
            <pc:sldMk cId="4113158617" sldId="553"/>
            <ac:spMk id="9" creationId="{2458C033-E312-30F0-1C5B-FF7F1A1518F6}"/>
          </ac:spMkLst>
        </pc:spChg>
      </pc:sldChg>
      <pc:sldChg chg="del">
        <pc:chgData name="Daniel Shunk" userId="8b1a05f26d681f8b" providerId="LiveId" clId="{EE363E96-A424-4316-B267-01E2DFA18769}" dt="2025-07-30T15:49:20.155" v="55" actId="47"/>
        <pc:sldMkLst>
          <pc:docMk/>
          <pc:sldMk cId="2729710560" sldId="554"/>
        </pc:sldMkLst>
      </pc:sldChg>
      <pc:sldChg chg="add">
        <pc:chgData name="Daniel Shunk" userId="8b1a05f26d681f8b" providerId="LiveId" clId="{EE363E96-A424-4316-B267-01E2DFA18769}" dt="2025-07-30T16:52:35.450" v="400" actId="2890"/>
        <pc:sldMkLst>
          <pc:docMk/>
          <pc:sldMk cId="4176829748" sldId="554"/>
        </pc:sldMkLst>
      </pc:sldChg>
      <pc:sldChg chg="modSp add mod replId">
        <pc:chgData name="Daniel Shunk" userId="8b1a05f26d681f8b" providerId="LiveId" clId="{EE363E96-A424-4316-B267-01E2DFA18769}" dt="2025-07-30T16:56:31.840" v="452" actId="255"/>
        <pc:sldMkLst>
          <pc:docMk/>
          <pc:sldMk cId="211590447" sldId="555"/>
        </pc:sldMkLst>
        <pc:spChg chg="mod">
          <ac:chgData name="Daniel Shunk" userId="8b1a05f26d681f8b" providerId="LiveId" clId="{EE363E96-A424-4316-B267-01E2DFA18769}" dt="2025-07-30T16:56:31.840" v="452" actId="255"/>
          <ac:spMkLst>
            <pc:docMk/>
            <pc:sldMk cId="211590447" sldId="555"/>
            <ac:spMk id="7" creationId="{3B1B27F7-CFD3-5007-2E2D-9A0161F43FF0}"/>
          </ac:spMkLst>
        </pc:spChg>
        <pc:spChg chg="mod">
          <ac:chgData name="Daniel Shunk" userId="8b1a05f26d681f8b" providerId="LiveId" clId="{EE363E96-A424-4316-B267-01E2DFA18769}" dt="2025-07-30T16:55:47.624" v="444" actId="20577"/>
          <ac:spMkLst>
            <pc:docMk/>
            <pc:sldMk cId="211590447" sldId="555"/>
            <ac:spMk id="9" creationId="{D12D1D7F-09F8-2EC0-25F0-3F2404A01F39}"/>
          </ac:spMkLst>
        </pc:spChg>
      </pc:sldChg>
      <pc:sldChg chg="del">
        <pc:chgData name="Daniel Shunk" userId="8b1a05f26d681f8b" providerId="LiveId" clId="{EE363E96-A424-4316-B267-01E2DFA18769}" dt="2025-07-30T15:49:20.315" v="56" actId="47"/>
        <pc:sldMkLst>
          <pc:docMk/>
          <pc:sldMk cId="1086693854" sldId="555"/>
        </pc:sldMkLst>
      </pc:sldChg>
      <pc:sldChg chg="del">
        <pc:chgData name="Daniel Shunk" userId="8b1a05f26d681f8b" providerId="LiveId" clId="{EE363E96-A424-4316-B267-01E2DFA18769}" dt="2025-07-30T15:49:17.525" v="53" actId="47"/>
        <pc:sldMkLst>
          <pc:docMk/>
          <pc:sldMk cId="875851617" sldId="556"/>
        </pc:sldMkLst>
      </pc:sldChg>
      <pc:sldChg chg="add modAnim">
        <pc:chgData name="Daniel Shunk" userId="8b1a05f26d681f8b" providerId="LiveId" clId="{EE363E96-A424-4316-B267-01E2DFA18769}" dt="2025-07-30T17:02:57.883" v="594"/>
        <pc:sldMkLst>
          <pc:docMk/>
          <pc:sldMk cId="1675966669" sldId="556"/>
        </pc:sldMkLst>
      </pc:sldChg>
      <pc:sldChg chg="modSp add mod replId">
        <pc:chgData name="Daniel Shunk" userId="8b1a05f26d681f8b" providerId="LiveId" clId="{EE363E96-A424-4316-B267-01E2DFA18769}" dt="2025-07-30T17:04:19.149" v="617" actId="255"/>
        <pc:sldMkLst>
          <pc:docMk/>
          <pc:sldMk cId="40637208" sldId="557"/>
        </pc:sldMkLst>
        <pc:spChg chg="mod">
          <ac:chgData name="Daniel Shunk" userId="8b1a05f26d681f8b" providerId="LiveId" clId="{EE363E96-A424-4316-B267-01E2DFA18769}" dt="2025-07-30T17:04:19.149" v="617" actId="255"/>
          <ac:spMkLst>
            <pc:docMk/>
            <pc:sldMk cId="40637208" sldId="557"/>
            <ac:spMk id="7" creationId="{FD759C8E-460D-4B67-3F28-DEA8D4370AB1}"/>
          </ac:spMkLst>
        </pc:spChg>
        <pc:spChg chg="mod">
          <ac:chgData name="Daniel Shunk" userId="8b1a05f26d681f8b" providerId="LiveId" clId="{EE363E96-A424-4316-B267-01E2DFA18769}" dt="2025-07-30T17:03:36.072" v="610" actId="20577"/>
          <ac:spMkLst>
            <pc:docMk/>
            <pc:sldMk cId="40637208" sldId="557"/>
            <ac:spMk id="9" creationId="{EB06A08F-6C6A-926E-8243-54AF1AE76C8A}"/>
          </ac:spMkLst>
        </pc:spChg>
      </pc:sldChg>
      <pc:sldChg chg="del">
        <pc:chgData name="Daniel Shunk" userId="8b1a05f26d681f8b" providerId="LiveId" clId="{EE363E96-A424-4316-B267-01E2DFA18769}" dt="2025-07-30T15:49:19.772" v="54" actId="47"/>
        <pc:sldMkLst>
          <pc:docMk/>
          <pc:sldMk cId="2812125284" sldId="557"/>
        </pc:sldMkLst>
      </pc:sldChg>
      <pc:sldChg chg="del">
        <pc:chgData name="Daniel Shunk" userId="8b1a05f26d681f8b" providerId="LiveId" clId="{EE363E96-A424-4316-B267-01E2DFA18769}" dt="2025-07-30T15:49:20.554" v="57" actId="47"/>
        <pc:sldMkLst>
          <pc:docMk/>
          <pc:sldMk cId="1045124049" sldId="558"/>
        </pc:sldMkLst>
      </pc:sldChg>
      <pc:sldChg chg="modSp add mod">
        <pc:chgData name="Daniel Shunk" userId="8b1a05f26d681f8b" providerId="LiveId" clId="{EE363E96-A424-4316-B267-01E2DFA18769}" dt="2025-07-30T16:59:15.282" v="508" actId="20577"/>
        <pc:sldMkLst>
          <pc:docMk/>
          <pc:sldMk cId="3372836326" sldId="558"/>
        </pc:sldMkLst>
        <pc:spChg chg="mod">
          <ac:chgData name="Daniel Shunk" userId="8b1a05f26d681f8b" providerId="LiveId" clId="{EE363E96-A424-4316-B267-01E2DFA18769}" dt="2025-07-30T16:59:15.282" v="508" actId="20577"/>
          <ac:spMkLst>
            <pc:docMk/>
            <pc:sldMk cId="3372836326" sldId="558"/>
            <ac:spMk id="7" creationId="{C4E387D9-CF77-B681-AE92-FC0C495A1FA3}"/>
          </ac:spMkLst>
        </pc:spChg>
        <pc:spChg chg="mod">
          <ac:chgData name="Daniel Shunk" userId="8b1a05f26d681f8b" providerId="LiveId" clId="{EE363E96-A424-4316-B267-01E2DFA18769}" dt="2025-07-30T16:57:37.259" v="467" actId="20577"/>
          <ac:spMkLst>
            <pc:docMk/>
            <pc:sldMk cId="3372836326" sldId="558"/>
            <ac:spMk id="9" creationId="{28A46404-2298-7B40-BAA5-2F6D3E825BF1}"/>
          </ac:spMkLst>
        </pc:spChg>
      </pc:sldChg>
      <pc:sldChg chg="modSp add mod">
        <pc:chgData name="Daniel Shunk" userId="8b1a05f26d681f8b" providerId="LiveId" clId="{EE363E96-A424-4316-B267-01E2DFA18769}" dt="2025-07-30T17:01:21.174" v="576" actId="255"/>
        <pc:sldMkLst>
          <pc:docMk/>
          <pc:sldMk cId="334716106" sldId="559"/>
        </pc:sldMkLst>
        <pc:spChg chg="mod">
          <ac:chgData name="Daniel Shunk" userId="8b1a05f26d681f8b" providerId="LiveId" clId="{EE363E96-A424-4316-B267-01E2DFA18769}" dt="2025-07-30T17:01:21.174" v="576" actId="255"/>
          <ac:spMkLst>
            <pc:docMk/>
            <pc:sldMk cId="334716106" sldId="559"/>
            <ac:spMk id="7" creationId="{C279EA69-279A-D722-0902-BE138D7694AD}"/>
          </ac:spMkLst>
        </pc:spChg>
      </pc:sldChg>
      <pc:sldChg chg="modSp add mod">
        <pc:chgData name="Daniel Shunk" userId="8b1a05f26d681f8b" providerId="LiveId" clId="{EE363E96-A424-4316-B267-01E2DFA18769}" dt="2025-07-30T17:02:24.041" v="592" actId="255"/>
        <pc:sldMkLst>
          <pc:docMk/>
          <pc:sldMk cId="2745720586" sldId="560"/>
        </pc:sldMkLst>
        <pc:spChg chg="mod">
          <ac:chgData name="Daniel Shunk" userId="8b1a05f26d681f8b" providerId="LiveId" clId="{EE363E96-A424-4316-B267-01E2DFA18769}" dt="2025-07-30T17:02:24.041" v="592" actId="255"/>
          <ac:spMkLst>
            <pc:docMk/>
            <pc:sldMk cId="2745720586" sldId="560"/>
            <ac:spMk id="7" creationId="{63AFAD58-98A2-E73D-5A6C-8CB3AF78918B}"/>
          </ac:spMkLst>
        </pc:spChg>
      </pc:sldChg>
      <pc:sldChg chg="del">
        <pc:chgData name="Daniel Shunk" userId="8b1a05f26d681f8b" providerId="LiveId" clId="{EE363E96-A424-4316-B267-01E2DFA18769}" dt="2025-07-30T15:49:21.896" v="59" actId="47"/>
        <pc:sldMkLst>
          <pc:docMk/>
          <pc:sldMk cId="4072716180" sldId="560"/>
        </pc:sldMkLst>
      </pc:sldChg>
      <pc:sldChg chg="add">
        <pc:chgData name="Daniel Shunk" userId="8b1a05f26d681f8b" providerId="LiveId" clId="{EE363E96-A424-4316-B267-01E2DFA18769}" dt="2025-07-30T17:03:20.259" v="595" actId="2890"/>
        <pc:sldMkLst>
          <pc:docMk/>
          <pc:sldMk cId="2213711714" sldId="561"/>
        </pc:sldMkLst>
      </pc:sldChg>
      <pc:sldChg chg="modSp add mod replId">
        <pc:chgData name="Daniel Shunk" userId="8b1a05f26d681f8b" providerId="LiveId" clId="{EE363E96-A424-4316-B267-01E2DFA18769}" dt="2025-07-30T17:05:39.839" v="646" actId="255"/>
        <pc:sldMkLst>
          <pc:docMk/>
          <pc:sldMk cId="328822864" sldId="562"/>
        </pc:sldMkLst>
        <pc:spChg chg="mod">
          <ac:chgData name="Daniel Shunk" userId="8b1a05f26d681f8b" providerId="LiveId" clId="{EE363E96-A424-4316-B267-01E2DFA18769}" dt="2025-07-30T17:05:39.839" v="646" actId="255"/>
          <ac:spMkLst>
            <pc:docMk/>
            <pc:sldMk cId="328822864" sldId="562"/>
            <ac:spMk id="7" creationId="{C198DA2A-15B1-0F96-F46B-C267178F2B30}"/>
          </ac:spMkLst>
        </pc:spChg>
        <pc:spChg chg="mod">
          <ac:chgData name="Daniel Shunk" userId="8b1a05f26d681f8b" providerId="LiveId" clId="{EE363E96-A424-4316-B267-01E2DFA18769}" dt="2025-07-30T17:04:48.107" v="637" actId="20577"/>
          <ac:spMkLst>
            <pc:docMk/>
            <pc:sldMk cId="328822864" sldId="562"/>
            <ac:spMk id="9" creationId="{6AE5A8E4-E79F-DD59-67E2-0C14688243DD}"/>
          </ac:spMkLst>
        </pc:spChg>
      </pc:sldChg>
      <pc:sldChg chg="del">
        <pc:chgData name="Daniel Shunk" userId="8b1a05f26d681f8b" providerId="LiveId" clId="{EE363E96-A424-4316-B267-01E2DFA18769}" dt="2025-07-30T15:49:20.729" v="58" actId="47"/>
        <pc:sldMkLst>
          <pc:docMk/>
          <pc:sldMk cId="2687874480" sldId="562"/>
        </pc:sldMkLst>
      </pc:sldChg>
      <pc:sldChg chg="add">
        <pc:chgData name="Daniel Shunk" userId="8b1a05f26d681f8b" providerId="LiveId" clId="{EE363E96-A424-4316-B267-01E2DFA18769}" dt="2025-07-30T17:04:36.303" v="618" actId="2890"/>
        <pc:sldMkLst>
          <pc:docMk/>
          <pc:sldMk cId="65203379" sldId="563"/>
        </pc:sldMkLst>
      </pc:sldChg>
      <pc:sldChg chg="add del replId">
        <pc:chgData name="Daniel Shunk" userId="8b1a05f26d681f8b" providerId="LiveId" clId="{EE363E96-A424-4316-B267-01E2DFA18769}" dt="2025-07-30T17:05:55.661" v="647" actId="47"/>
        <pc:sldMkLst>
          <pc:docMk/>
          <pc:sldMk cId="621030301" sldId="5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F359321A-C554-B15D-A8DB-3270E650F5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F659F9C-387A-541D-257A-FDC0CC690253}"/>
              </a:ext>
            </a:extLst>
          </p:cNvPr>
          <p:cNvSpPr txBox="1"/>
          <p:nvPr/>
        </p:nvSpPr>
        <p:spPr>
          <a:xfrm>
            <a:off x="178594" y="-51213"/>
            <a:ext cx="96498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0" dirty="0">
                <a:solidFill>
                  <a:prstClr val="black"/>
                </a:solidFill>
                <a:latin typeface="Bauhaus 93" panose="04030905020B02020C02" pitchFamily="82" charset="0"/>
              </a:rPr>
              <a:t>Made With Promise, Molded To Secure Them</a:t>
            </a:r>
            <a:endParaRPr kumimoji="0" lang="en-US" sz="7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uhaus 93" panose="04030905020B02020C02" pitchFamily="82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8CD76E-7BF7-4B07-54FD-9BAD80703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313" y="294602"/>
            <a:ext cx="2232742" cy="10687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2FAB3DA-7631-0D04-A68E-028DC4ED8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11" y="2506662"/>
            <a:ext cx="11352944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90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P</a:t>
            </a:r>
            <a:r>
              <a:rPr lang="en-US" sz="240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salms </a:t>
            </a:r>
            <a:r>
              <a:rPr lang="en-US" sz="1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E99B690-2E3A-D4D6-0216-4A704D9718EE}"/>
              </a:ext>
            </a:extLst>
          </p:cNvPr>
          <p:cNvSpPr txBox="1">
            <a:spLocks/>
          </p:cNvSpPr>
          <p:nvPr/>
        </p:nvSpPr>
        <p:spPr>
          <a:xfrm>
            <a:off x="5003515" y="5259424"/>
            <a:ext cx="6525374" cy="1832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b="1" dirty="0">
                <a:latin typeface="Bradley Hand ITC" panose="03070402050302030203" pitchFamily="66" charset="0"/>
              </a:rPr>
              <a:t>104-105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11FDF3C-057F-C7C1-3385-0AE09B169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414" y="3128874"/>
            <a:ext cx="2131032" cy="1325563"/>
          </a:xfrm>
        </p:spPr>
        <p:txBody>
          <a:bodyPr>
            <a:noAutofit/>
          </a:bodyPr>
          <a:lstStyle/>
          <a:p>
            <a:r>
              <a:rPr lang="en-US" sz="10000" b="1" dirty="0">
                <a:latin typeface="Bradley Hand ITC" panose="03070402050302030203" pitchFamily="66" charset="0"/>
              </a:rPr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132499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B53E2-46E7-C66B-F70D-96E8A7741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A2E62A1E-73CF-1686-9656-0A88260D19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79EA69-279A-D722-0902-BE138D7694AD}"/>
              </a:ext>
            </a:extLst>
          </p:cNvPr>
          <p:cNvSpPr txBox="1"/>
          <p:nvPr/>
        </p:nvSpPr>
        <p:spPr>
          <a:xfrm>
            <a:off x="306512" y="1166843"/>
            <a:ext cx="1157897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(</a:t>
            </a:r>
            <a:r>
              <a:rPr kumimoji="0" lang="en-US" sz="4100" b="0" i="0" u="none" strike="noStrike" kern="1200" cap="none" spc="6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cont</a:t>
            </a:r>
            <a:r>
              <a:rPr kumimoji="0" lang="en-US" sz="41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) …(Now Abimelech had not come near her.) Then he said, ‘Lord, will You kill a nation, even though righteous? Did he not himself say to me, ‘She is my sister’? And she herself also said, ‘He is my brother.’ In the integrity of my heart &amp; the innocence of my hands I have done this.’… (c0nt)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F1FD97-063C-8F64-53F9-4C3C019AB70C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Genesis 20:2-6</a:t>
            </a:r>
          </a:p>
        </p:txBody>
      </p:sp>
    </p:spTree>
    <p:extLst>
      <p:ext uri="{BB962C8B-B14F-4D97-AF65-F5344CB8AC3E}">
        <p14:creationId xmlns:p14="http://schemas.microsoft.com/office/powerpoint/2010/main" val="334716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83BD4-D9D5-F9BF-E1E0-4609B2607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8EF15788-7AB5-D59F-D4F0-43255A7C1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AFAD58-98A2-E73D-5A6C-8CB3AF78918B}"/>
              </a:ext>
            </a:extLst>
          </p:cNvPr>
          <p:cNvSpPr txBox="1"/>
          <p:nvPr/>
        </p:nvSpPr>
        <p:spPr>
          <a:xfrm>
            <a:off x="306512" y="1166843"/>
            <a:ext cx="1157897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(</a:t>
            </a:r>
            <a:r>
              <a:rPr kumimoji="0" lang="en-US" sz="5200" b="0" i="0" u="none" strike="noStrike" kern="1200" cap="none" spc="6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cont</a:t>
            </a:r>
            <a:r>
              <a:rPr kumimoji="0" lang="en-US" sz="52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) …Then God said to him in the dream, ‘Indeed, I know that in the integrity of your heart you have done this, &amp; I also held you back from sinning against Me; therefore </a:t>
            </a:r>
            <a:r>
              <a:rPr kumimoji="0" lang="en-US" sz="5200" b="0" i="0" u="sng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I did not let you touch her</a:t>
            </a:r>
            <a:r>
              <a:rPr kumimoji="0" lang="en-US" sz="52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AB7C9F-F482-AFC0-DF86-F6F8D6C988B1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Genesis 20:2-6</a:t>
            </a:r>
          </a:p>
        </p:txBody>
      </p:sp>
    </p:spTree>
    <p:extLst>
      <p:ext uri="{BB962C8B-B14F-4D97-AF65-F5344CB8AC3E}">
        <p14:creationId xmlns:p14="http://schemas.microsoft.com/office/powerpoint/2010/main" val="2745720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13FCD-87F7-C7E0-E843-0E7A9E29E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24CC0742-7239-386B-C545-A37C8B5B5E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192D24C-F84F-9206-5D93-2C6C7810B0F4}"/>
              </a:ext>
            </a:extLst>
          </p:cNvPr>
          <p:cNvSpPr txBox="1"/>
          <p:nvPr/>
        </p:nvSpPr>
        <p:spPr>
          <a:xfrm>
            <a:off x="306512" y="2050308"/>
            <a:ext cx="11578977" cy="473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7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Extrablack" panose="03070A02030502020204" pitchFamily="66" charset="0"/>
              </a:rPr>
              <a:t>We’ve been intricately created with an abundant environment</a:t>
            </a:r>
          </a:p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74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We’re allowed difficult experiences to produce greater results</a:t>
            </a:r>
            <a:endParaRPr kumimoji="0" lang="en-US" sz="7400" b="1" i="0" u="none" strike="noStrike" kern="1200" cap="none" spc="6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Extrablack" panose="03070A020305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1A2F6C-6553-3BA5-9C4C-480EFA4EC909}"/>
              </a:ext>
            </a:extLst>
          </p:cNvPr>
          <p:cNvSpPr txBox="1"/>
          <p:nvPr/>
        </p:nvSpPr>
        <p:spPr>
          <a:xfrm>
            <a:off x="405829" y="-65230"/>
            <a:ext cx="10665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Made With Promise, Molded To Secure Them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A3F825-E01B-641D-6896-86327BFAC1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5966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8B836-B681-655B-E79B-E51F00FA3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5BCAAEEF-38C2-4062-BA3B-DCFB0B3739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759C8E-460D-4B67-3F28-DEA8D4370AB1}"/>
              </a:ext>
            </a:extLst>
          </p:cNvPr>
          <p:cNvSpPr txBox="1"/>
          <p:nvPr/>
        </p:nvSpPr>
        <p:spPr>
          <a:xfrm>
            <a:off x="306512" y="1323365"/>
            <a:ext cx="1157897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“As for you, you meant evil against me, but God meant it for good in order to do what has happened on this day, to keep many people alive.”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06A08F-6C6A-926E-8243-54AF1AE76C8A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Genesis 50:20</a:t>
            </a:r>
          </a:p>
        </p:txBody>
      </p:sp>
    </p:spTree>
    <p:extLst>
      <p:ext uri="{BB962C8B-B14F-4D97-AF65-F5344CB8AC3E}">
        <p14:creationId xmlns:p14="http://schemas.microsoft.com/office/powerpoint/2010/main" val="40637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36362-E00F-2620-EFDF-DB0D5246E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A51A2E44-1CB3-51AA-2652-26927ADB4D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82CCF2-44B7-50D0-6D2E-CB66282C432D}"/>
              </a:ext>
            </a:extLst>
          </p:cNvPr>
          <p:cNvSpPr txBox="1"/>
          <p:nvPr/>
        </p:nvSpPr>
        <p:spPr>
          <a:xfrm>
            <a:off x="306512" y="2050308"/>
            <a:ext cx="11578977" cy="473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7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Extrablack" panose="03070A02030502020204" pitchFamily="66" charset="0"/>
              </a:rPr>
              <a:t>We’ve been intricately created with an abundant environment</a:t>
            </a:r>
          </a:p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74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We’re allowed difficult experiences to produce greater results</a:t>
            </a:r>
            <a:endParaRPr kumimoji="0" lang="en-US" sz="7400" b="1" i="0" u="none" strike="noStrike" kern="1200" cap="none" spc="6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Extrablack" panose="03070A020305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23AEDD-6EA4-D11D-B72D-1A37FC78328C}"/>
              </a:ext>
            </a:extLst>
          </p:cNvPr>
          <p:cNvSpPr txBox="1"/>
          <p:nvPr/>
        </p:nvSpPr>
        <p:spPr>
          <a:xfrm>
            <a:off x="405829" y="-65230"/>
            <a:ext cx="10665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Made With Promise, Molded To Secure Them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0CD938-65D6-4931-682C-42D9392903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13711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51D13-F55F-E45E-827A-64AD3ADEB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F39B5BA8-0C12-6C49-3CB2-7C13AD301F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198DA2A-15B1-0F96-F46B-C267178F2B30}"/>
              </a:ext>
            </a:extLst>
          </p:cNvPr>
          <p:cNvSpPr txBox="1"/>
          <p:nvPr/>
        </p:nvSpPr>
        <p:spPr>
          <a:xfrm>
            <a:off x="306512" y="1323365"/>
            <a:ext cx="115789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“For our momentary, light affliction is working out for us an eternal weight of glory far beyond all comparison.”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E5A8E4-E79F-DD59-67E2-0C14688243DD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II Corinthians 4:17</a:t>
            </a:r>
          </a:p>
        </p:txBody>
      </p:sp>
    </p:spTree>
    <p:extLst>
      <p:ext uri="{BB962C8B-B14F-4D97-AF65-F5344CB8AC3E}">
        <p14:creationId xmlns:p14="http://schemas.microsoft.com/office/powerpoint/2010/main" val="328822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BBF52-A208-5943-201D-26A165E5C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7F85EC0E-0671-F612-B9DC-1DA4BBD58A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9D0719-FBEC-80BB-C845-864A37147D5B}"/>
              </a:ext>
            </a:extLst>
          </p:cNvPr>
          <p:cNvSpPr txBox="1"/>
          <p:nvPr/>
        </p:nvSpPr>
        <p:spPr>
          <a:xfrm>
            <a:off x="306512" y="2050308"/>
            <a:ext cx="11578977" cy="473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7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Extrablack" panose="03070A02030502020204" pitchFamily="66" charset="0"/>
              </a:rPr>
              <a:t>We’ve been intricately created with an abundant environment</a:t>
            </a:r>
          </a:p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74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We’re allowed difficult experiences to produce greater results</a:t>
            </a:r>
            <a:endParaRPr kumimoji="0" lang="en-US" sz="7400" b="1" i="0" u="none" strike="noStrike" kern="1200" cap="none" spc="6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Extrablack" panose="03070A020305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D424FE-FB67-A313-7726-4542ACB49460}"/>
              </a:ext>
            </a:extLst>
          </p:cNvPr>
          <p:cNvSpPr txBox="1"/>
          <p:nvPr/>
        </p:nvSpPr>
        <p:spPr>
          <a:xfrm>
            <a:off x="405829" y="-65230"/>
            <a:ext cx="10665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Made With Promise, Molded To Secure Them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0BDD4D-A592-0CDE-14F0-AC05564EC9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5203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1B1B6-B115-F615-2C5E-7E428E88A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72080A2A-21BA-C4B1-40EB-14A9C25B9B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DB9619-5B32-3434-2853-6FC54A5A4FC9}"/>
              </a:ext>
            </a:extLst>
          </p:cNvPr>
          <p:cNvSpPr txBox="1"/>
          <p:nvPr/>
        </p:nvSpPr>
        <p:spPr>
          <a:xfrm>
            <a:off x="306512" y="2050308"/>
            <a:ext cx="11578977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7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Extrablack" panose="03070A02030502020204" pitchFamily="66" charset="0"/>
              </a:rPr>
              <a:t>We’ve been intricately created with an abundant environment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900537-F444-0C75-5967-AE40EF9B2C5D}"/>
              </a:ext>
            </a:extLst>
          </p:cNvPr>
          <p:cNvSpPr txBox="1"/>
          <p:nvPr/>
        </p:nvSpPr>
        <p:spPr>
          <a:xfrm>
            <a:off x="405829" y="-65230"/>
            <a:ext cx="10665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Made With Promise, Molded To Secure Them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A4D74A-9A13-61A3-D29F-48D394800A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671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EF08F-0D35-ED42-6AC7-8980BA83F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8FE5B57B-393D-3C8F-4456-811233C517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6E1165-71BA-867E-E13B-C5E746C16A7A}"/>
              </a:ext>
            </a:extLst>
          </p:cNvPr>
          <p:cNvSpPr txBox="1"/>
          <p:nvPr/>
        </p:nvSpPr>
        <p:spPr>
          <a:xfrm>
            <a:off x="306512" y="1323365"/>
            <a:ext cx="1157897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“For since the creation of the world His invisible attributes, both His eternal power &amp; divine nature, have been clearly seen, being understood through what has been made, so that they are without excuse.”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126ECE-00F0-8469-E2FE-482BE1BF9883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Romans 1:20</a:t>
            </a:r>
          </a:p>
        </p:txBody>
      </p:sp>
    </p:spTree>
    <p:extLst>
      <p:ext uri="{BB962C8B-B14F-4D97-AF65-F5344CB8AC3E}">
        <p14:creationId xmlns:p14="http://schemas.microsoft.com/office/powerpoint/2010/main" val="136439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7A131-724F-42A1-87F7-5E7E32020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C5A4F680-0F3C-6D28-6CD8-A8D2A6D018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939F65-4842-84F1-97CF-F1090C510738}"/>
              </a:ext>
            </a:extLst>
          </p:cNvPr>
          <p:cNvSpPr txBox="1"/>
          <p:nvPr/>
        </p:nvSpPr>
        <p:spPr>
          <a:xfrm>
            <a:off x="306512" y="1323365"/>
            <a:ext cx="115789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“The heavens are telling of the glory of God; &amp; the expanse is declaring the work of His hands.”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58C033-E312-30F0-1C5B-FF7F1A1518F6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Psalm 19:1</a:t>
            </a:r>
          </a:p>
        </p:txBody>
      </p:sp>
    </p:spTree>
    <p:extLst>
      <p:ext uri="{BB962C8B-B14F-4D97-AF65-F5344CB8AC3E}">
        <p14:creationId xmlns:p14="http://schemas.microsoft.com/office/powerpoint/2010/main" val="411315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21248-924A-9F71-1197-9D562419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E82CC5CC-918C-EF45-3ED5-7A5283EF4B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19DCB1-127A-EB42-4E2B-AD15E55C9CBF}"/>
              </a:ext>
            </a:extLst>
          </p:cNvPr>
          <p:cNvSpPr txBox="1"/>
          <p:nvPr/>
        </p:nvSpPr>
        <p:spPr>
          <a:xfrm>
            <a:off x="306512" y="2050308"/>
            <a:ext cx="11578977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7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Extrablack" panose="03070A02030502020204" pitchFamily="66" charset="0"/>
              </a:rPr>
              <a:t>We’ve been intricately created with an abundant environment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35A802-4D70-BAD9-C3E3-EA75F98154FB}"/>
              </a:ext>
            </a:extLst>
          </p:cNvPr>
          <p:cNvSpPr txBox="1"/>
          <p:nvPr/>
        </p:nvSpPr>
        <p:spPr>
          <a:xfrm>
            <a:off x="405829" y="-65230"/>
            <a:ext cx="10665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Made With Promise, Molded To Secure Them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E1EC72-35AB-6848-5920-B95C9128B5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54188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48042-820D-F31F-B27F-78ACBA495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23F0DDA7-E5E9-FB2B-1C80-0AEF0E4DD8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D7F00F-0147-C9D5-517B-DA731622E7BB}"/>
              </a:ext>
            </a:extLst>
          </p:cNvPr>
          <p:cNvSpPr txBox="1"/>
          <p:nvPr/>
        </p:nvSpPr>
        <p:spPr>
          <a:xfrm>
            <a:off x="306512" y="1323365"/>
            <a:ext cx="115789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“Then God said, “Let there be lights in the expanse of the heavens to separate the day from the night, &amp; let them be for signs &amp; for seasons &amp; for days &amp; years.”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469CF2-E680-2055-CC95-B23F7A3D2247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Genesis 1:14</a:t>
            </a:r>
          </a:p>
        </p:txBody>
      </p:sp>
    </p:spTree>
    <p:extLst>
      <p:ext uri="{BB962C8B-B14F-4D97-AF65-F5344CB8AC3E}">
        <p14:creationId xmlns:p14="http://schemas.microsoft.com/office/powerpoint/2010/main" val="799921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E59DA-48B0-3799-B5A2-9C90C9FDA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BAC99838-027C-51D8-FD69-9D1C392AD8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71DEDA-F12D-F3CF-883B-C2744DE1ADA7}"/>
              </a:ext>
            </a:extLst>
          </p:cNvPr>
          <p:cNvSpPr txBox="1"/>
          <p:nvPr/>
        </p:nvSpPr>
        <p:spPr>
          <a:xfrm>
            <a:off x="306512" y="2050308"/>
            <a:ext cx="11578977" cy="473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7400" b="1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e Hand Extrablack" panose="03070A02030502020204" pitchFamily="66" charset="0"/>
              </a:rPr>
              <a:t>We’ve been intricately created with an abundant environment</a:t>
            </a:r>
          </a:p>
          <a:p>
            <a:pPr marL="739775" marR="0" lvl="0" indent="-739775" algn="l" defTabSz="914400" rtl="0" eaLnBrk="1" fontAlgn="auto" latinLnBrk="0" hangingPunct="1">
              <a:lnSpc>
                <a:spcPts val="8000"/>
              </a:lnSpc>
              <a:spcBef>
                <a:spcPts val="0"/>
              </a:spcBef>
              <a:spcAft>
                <a:spcPts val="4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74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We’re allowed difficult experiences to produce greater results</a:t>
            </a:r>
            <a:endParaRPr kumimoji="0" lang="en-US" sz="7400" b="1" i="0" u="none" strike="noStrike" kern="1200" cap="none" spc="6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Extrablack" panose="03070A020305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C5A3F1-ADC4-8A67-875B-210B0A35AC5B}"/>
              </a:ext>
            </a:extLst>
          </p:cNvPr>
          <p:cNvSpPr txBox="1"/>
          <p:nvPr/>
        </p:nvSpPr>
        <p:spPr>
          <a:xfrm>
            <a:off x="405829" y="-65230"/>
            <a:ext cx="106658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Made With Promise, Molded To Secure Them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BD5FD2-D856-5574-6CC3-B61CFFF419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682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1AD53-9E60-840B-B659-F630C180A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4EFF4058-9A99-815D-918E-3A7D58A4FD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1B27F7-CFD3-5007-2E2D-9A0161F43FF0}"/>
              </a:ext>
            </a:extLst>
          </p:cNvPr>
          <p:cNvSpPr txBox="1"/>
          <p:nvPr/>
        </p:nvSpPr>
        <p:spPr>
          <a:xfrm>
            <a:off x="306512" y="1323365"/>
            <a:ext cx="1157897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“Then they journeyed on, &amp; there was a terror from God upon the cities which were around them, &amp; they did not pursue the sons of Jacob.”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2D1D7F-09F8-2EC0-25F0-3F2404A01F39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Genesis 35:5</a:t>
            </a:r>
          </a:p>
        </p:txBody>
      </p:sp>
    </p:spTree>
    <p:extLst>
      <p:ext uri="{BB962C8B-B14F-4D97-AF65-F5344CB8AC3E}">
        <p14:creationId xmlns:p14="http://schemas.microsoft.com/office/powerpoint/2010/main" val="211590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1DFAF-AFEF-9F3F-28EF-7F7C59355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B98B4153-5033-0E39-9B97-C427D012B1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4E387D9-CF77-B681-AE92-FC0C495A1FA3}"/>
              </a:ext>
            </a:extLst>
          </p:cNvPr>
          <p:cNvSpPr txBox="1"/>
          <p:nvPr/>
        </p:nvSpPr>
        <p:spPr>
          <a:xfrm>
            <a:off x="306512" y="1166843"/>
            <a:ext cx="1157897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“Abraham said of Sarah his wife, ‘She is my sister.’ So Abimelech king of Gerar sent &amp; took Sarah. But God came to Abimelech in a dream of the night &amp; said to him, ‘Behold, you are a dead man b/c of the woman whom you have taken, for she is married… (</a:t>
            </a:r>
            <a:r>
              <a:rPr kumimoji="0" lang="en-US" sz="4600" b="0" i="0" u="none" strike="noStrike" kern="1200" cap="none" spc="6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cont</a:t>
            </a:r>
            <a:r>
              <a:rPr kumimoji="0" lang="en-US" sz="46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)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A46404-2298-7B40-BAA5-2F6D3E825BF1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Genesis 20:2-6</a:t>
            </a:r>
          </a:p>
        </p:txBody>
      </p:sp>
    </p:spTree>
    <p:extLst>
      <p:ext uri="{BB962C8B-B14F-4D97-AF65-F5344CB8AC3E}">
        <p14:creationId xmlns:p14="http://schemas.microsoft.com/office/powerpoint/2010/main" val="33728363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4909</TotalTime>
  <Words>539</Words>
  <Application>Microsoft Office PowerPoint</Application>
  <PresentationFormat>Widescreen</PresentationFormat>
  <Paragraphs>38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Baguet Script</vt:lpstr>
      <vt:lpstr>Bauhaus 93</vt:lpstr>
      <vt:lpstr>Berlin Sans FB Demi</vt:lpstr>
      <vt:lpstr>Bradley Hand ITC</vt:lpstr>
      <vt:lpstr>Calibri</vt:lpstr>
      <vt:lpstr>Calibri Light</vt:lpstr>
      <vt:lpstr>High Tower Text</vt:lpstr>
      <vt:lpstr>The Hand Extrablack</vt:lpstr>
      <vt:lpstr>1_Office Theme</vt:lpstr>
      <vt:lpstr>The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11</cp:revision>
  <dcterms:created xsi:type="dcterms:W3CDTF">2025-04-02T01:49:05Z</dcterms:created>
  <dcterms:modified xsi:type="dcterms:W3CDTF">2025-07-30T17:06:05Z</dcterms:modified>
</cp:coreProperties>
</file>