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29" r:id="rId2"/>
    <p:sldId id="533" r:id="rId3"/>
    <p:sldId id="575" r:id="rId4"/>
    <p:sldId id="576" r:id="rId5"/>
    <p:sldId id="577" r:id="rId6"/>
    <p:sldId id="578" r:id="rId7"/>
    <p:sldId id="579" r:id="rId8"/>
    <p:sldId id="580" r:id="rId9"/>
    <p:sldId id="58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F26"/>
    <a:srgbClr val="0D1E26"/>
    <a:srgbClr val="00040D"/>
    <a:srgbClr val="001E42"/>
    <a:srgbClr val="012346"/>
    <a:srgbClr val="001D3D"/>
    <a:srgbClr val="0013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61FA27-A242-4B65-B674-A85D6BF75532}" v="207" dt="2025-07-26T20:00:02.6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9" autoAdjust="0"/>
    <p:restoredTop sz="94660"/>
  </p:normalViewPr>
  <p:slideViewPr>
    <p:cSldViewPr snapToGrid="0">
      <p:cViewPr varScale="1">
        <p:scale>
          <a:sx n="91" d="100"/>
          <a:sy n="91" d="100"/>
        </p:scale>
        <p:origin x="678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 Shunk" userId="8b1a05f26d681f8b" providerId="LiveId" clId="{3161FA27-A242-4B65-B674-A85D6BF75532}"/>
    <pc:docChg chg="undo custSel addSld delSld modSld sldOrd">
      <pc:chgData name="Daniel Shunk" userId="8b1a05f26d681f8b" providerId="LiveId" clId="{3161FA27-A242-4B65-B674-A85D6BF75532}" dt="2025-07-26T20:00:02.653" v="652"/>
      <pc:docMkLst>
        <pc:docMk/>
      </pc:docMkLst>
      <pc:sldChg chg="modSp mod">
        <pc:chgData name="Daniel Shunk" userId="8b1a05f26d681f8b" providerId="LiveId" clId="{3161FA27-A242-4B65-B674-A85D6BF75532}" dt="2025-07-26T19:44:57.414" v="38" actId="255"/>
        <pc:sldMkLst>
          <pc:docMk/>
          <pc:sldMk cId="1423297985" sldId="529"/>
        </pc:sldMkLst>
        <pc:spChg chg="mod">
          <ac:chgData name="Daniel Shunk" userId="8b1a05f26d681f8b" providerId="LiveId" clId="{3161FA27-A242-4B65-B674-A85D6BF75532}" dt="2025-07-26T19:44:57.414" v="38" actId="255"/>
          <ac:spMkLst>
            <pc:docMk/>
            <pc:sldMk cId="1423297985" sldId="529"/>
            <ac:spMk id="6" creationId="{798B2EFF-ADB2-5CB9-23A7-7310354440DF}"/>
          </ac:spMkLst>
        </pc:spChg>
        <pc:spChg chg="mod">
          <ac:chgData name="Daniel Shunk" userId="8b1a05f26d681f8b" providerId="LiveId" clId="{3161FA27-A242-4B65-B674-A85D6BF75532}" dt="2025-07-26T19:44:27.659" v="0" actId="20577"/>
          <ac:spMkLst>
            <pc:docMk/>
            <pc:sldMk cId="1423297985" sldId="529"/>
            <ac:spMk id="7" creationId="{104CB5E7-BBB1-942D-D76E-9305811FBD7B}"/>
          </ac:spMkLst>
        </pc:spChg>
      </pc:sldChg>
      <pc:sldChg chg="modSp mod modAnim">
        <pc:chgData name="Daniel Shunk" userId="8b1a05f26d681f8b" providerId="LiveId" clId="{3161FA27-A242-4B65-B674-A85D6BF75532}" dt="2025-07-26T19:53:16.048" v="336" actId="20577"/>
        <pc:sldMkLst>
          <pc:docMk/>
          <pc:sldMk cId="1056803394" sldId="533"/>
        </pc:sldMkLst>
        <pc:spChg chg="mod">
          <ac:chgData name="Daniel Shunk" userId="8b1a05f26d681f8b" providerId="LiveId" clId="{3161FA27-A242-4B65-B674-A85D6BF75532}" dt="2025-07-26T19:53:16.048" v="336" actId="20577"/>
          <ac:spMkLst>
            <pc:docMk/>
            <pc:sldMk cId="1056803394" sldId="533"/>
            <ac:spMk id="3" creationId="{C41059D2-AB74-4754-A94C-53D5A06FECAB}"/>
          </ac:spMkLst>
        </pc:spChg>
        <pc:spChg chg="mod">
          <ac:chgData name="Daniel Shunk" userId="8b1a05f26d681f8b" providerId="LiveId" clId="{3161FA27-A242-4B65-B674-A85D6BF75532}" dt="2025-07-26T19:45:40.655" v="83" actId="255"/>
          <ac:spMkLst>
            <pc:docMk/>
            <pc:sldMk cId="1056803394" sldId="533"/>
            <ac:spMk id="6" creationId="{EADB941E-5A90-4F68-BA66-2A2A02D9E897}"/>
          </ac:spMkLst>
        </pc:spChg>
      </pc:sldChg>
      <pc:sldChg chg="del">
        <pc:chgData name="Daniel Shunk" userId="8b1a05f26d681f8b" providerId="LiveId" clId="{3161FA27-A242-4B65-B674-A85D6BF75532}" dt="2025-07-26T19:56:15.447" v="393" actId="47"/>
        <pc:sldMkLst>
          <pc:docMk/>
          <pc:sldMk cId="4140327291" sldId="572"/>
        </pc:sldMkLst>
      </pc:sldChg>
      <pc:sldChg chg="del">
        <pc:chgData name="Daniel Shunk" userId="8b1a05f26d681f8b" providerId="LiveId" clId="{3161FA27-A242-4B65-B674-A85D6BF75532}" dt="2025-07-26T19:45:50.714" v="84" actId="47"/>
        <pc:sldMkLst>
          <pc:docMk/>
          <pc:sldMk cId="2854792157" sldId="573"/>
        </pc:sldMkLst>
      </pc:sldChg>
      <pc:sldChg chg="del">
        <pc:chgData name="Daniel Shunk" userId="8b1a05f26d681f8b" providerId="LiveId" clId="{3161FA27-A242-4B65-B674-A85D6BF75532}" dt="2025-07-26T19:45:50.858" v="85" actId="47"/>
        <pc:sldMkLst>
          <pc:docMk/>
          <pc:sldMk cId="3629667528" sldId="574"/>
        </pc:sldMkLst>
      </pc:sldChg>
      <pc:sldChg chg="modSp mod ord">
        <pc:chgData name="Daniel Shunk" userId="8b1a05f26d681f8b" providerId="LiveId" clId="{3161FA27-A242-4B65-B674-A85D6BF75532}" dt="2025-07-26T19:53:03.518" v="334" actId="255"/>
        <pc:sldMkLst>
          <pc:docMk/>
          <pc:sldMk cId="2203627724" sldId="575"/>
        </pc:sldMkLst>
        <pc:spChg chg="mod">
          <ac:chgData name="Daniel Shunk" userId="8b1a05f26d681f8b" providerId="LiveId" clId="{3161FA27-A242-4B65-B674-A85D6BF75532}" dt="2025-07-26T19:53:03.518" v="334" actId="255"/>
          <ac:spMkLst>
            <pc:docMk/>
            <pc:sldMk cId="2203627724" sldId="575"/>
            <ac:spMk id="3" creationId="{9AF5D3D7-F7DC-0FEB-C7E8-8567AAC2AEF8}"/>
          </ac:spMkLst>
        </pc:spChg>
        <pc:spChg chg="mod">
          <ac:chgData name="Daniel Shunk" userId="8b1a05f26d681f8b" providerId="LiveId" clId="{3161FA27-A242-4B65-B674-A85D6BF75532}" dt="2025-07-26T19:52:34.515" v="323" actId="20577"/>
          <ac:spMkLst>
            <pc:docMk/>
            <pc:sldMk cId="2203627724" sldId="575"/>
            <ac:spMk id="6" creationId="{10E6108F-5E9B-A4A7-1FEB-1BBB60EE5AED}"/>
          </ac:spMkLst>
        </pc:spChg>
      </pc:sldChg>
      <pc:sldChg chg="del">
        <pc:chgData name="Daniel Shunk" userId="8b1a05f26d681f8b" providerId="LiveId" clId="{3161FA27-A242-4B65-B674-A85D6BF75532}" dt="2025-07-26T19:45:51.701" v="87" actId="47"/>
        <pc:sldMkLst>
          <pc:docMk/>
          <pc:sldMk cId="1183125710" sldId="576"/>
        </pc:sldMkLst>
      </pc:sldChg>
      <pc:sldChg chg="add modAnim">
        <pc:chgData name="Daniel Shunk" userId="8b1a05f26d681f8b" providerId="LiveId" clId="{3161FA27-A242-4B65-B674-A85D6BF75532}" dt="2025-07-26T19:53:30.994" v="338"/>
        <pc:sldMkLst>
          <pc:docMk/>
          <pc:sldMk cId="1920710562" sldId="576"/>
        </pc:sldMkLst>
      </pc:sldChg>
      <pc:sldChg chg="modSp add mod replId">
        <pc:chgData name="Daniel Shunk" userId="8b1a05f26d681f8b" providerId="LiveId" clId="{3161FA27-A242-4B65-B674-A85D6BF75532}" dt="2025-07-26T19:54:31.423" v="353" actId="20577"/>
        <pc:sldMkLst>
          <pc:docMk/>
          <pc:sldMk cId="2005590766" sldId="577"/>
        </pc:sldMkLst>
        <pc:spChg chg="mod">
          <ac:chgData name="Daniel Shunk" userId="8b1a05f26d681f8b" providerId="LiveId" clId="{3161FA27-A242-4B65-B674-A85D6BF75532}" dt="2025-07-26T19:54:31.423" v="353" actId="20577"/>
          <ac:spMkLst>
            <pc:docMk/>
            <pc:sldMk cId="2005590766" sldId="577"/>
            <ac:spMk id="3" creationId="{1449102F-F013-28AB-18CD-489C7EE62B48}"/>
          </ac:spMkLst>
        </pc:spChg>
        <pc:spChg chg="mod">
          <ac:chgData name="Daniel Shunk" userId="8b1a05f26d681f8b" providerId="LiveId" clId="{3161FA27-A242-4B65-B674-A85D6BF75532}" dt="2025-07-26T19:54:03.069" v="349" actId="20577"/>
          <ac:spMkLst>
            <pc:docMk/>
            <pc:sldMk cId="2005590766" sldId="577"/>
            <ac:spMk id="6" creationId="{EBD6E906-180E-ED74-F8FB-2D51FACAD34A}"/>
          </ac:spMkLst>
        </pc:spChg>
      </pc:sldChg>
      <pc:sldChg chg="del">
        <pc:chgData name="Daniel Shunk" userId="8b1a05f26d681f8b" providerId="LiveId" clId="{3161FA27-A242-4B65-B674-A85D6BF75532}" dt="2025-07-26T19:45:51.830" v="88" actId="47"/>
        <pc:sldMkLst>
          <pc:docMk/>
          <pc:sldMk cId="4268148984" sldId="577"/>
        </pc:sldMkLst>
      </pc:sldChg>
      <pc:sldChg chg="modSp add mod">
        <pc:chgData name="Daniel Shunk" userId="8b1a05f26d681f8b" providerId="LiveId" clId="{3161FA27-A242-4B65-B674-A85D6BF75532}" dt="2025-07-26T19:55:13.319" v="375" actId="313"/>
        <pc:sldMkLst>
          <pc:docMk/>
          <pc:sldMk cId="1145376595" sldId="578"/>
        </pc:sldMkLst>
        <pc:spChg chg="mod">
          <ac:chgData name="Daniel Shunk" userId="8b1a05f26d681f8b" providerId="LiveId" clId="{3161FA27-A242-4B65-B674-A85D6BF75532}" dt="2025-07-26T19:55:13.319" v="375" actId="313"/>
          <ac:spMkLst>
            <pc:docMk/>
            <pc:sldMk cId="1145376595" sldId="578"/>
            <ac:spMk id="3" creationId="{9153512D-C98D-54CE-C03F-79311B8C6680}"/>
          </ac:spMkLst>
        </pc:spChg>
        <pc:spChg chg="mod">
          <ac:chgData name="Daniel Shunk" userId="8b1a05f26d681f8b" providerId="LiveId" clId="{3161FA27-A242-4B65-B674-A85D6BF75532}" dt="2025-07-26T19:54:44.314" v="368" actId="20577"/>
          <ac:spMkLst>
            <pc:docMk/>
            <pc:sldMk cId="1145376595" sldId="578"/>
            <ac:spMk id="6" creationId="{C890B6BB-F6F1-E927-6C63-D6A75310C552}"/>
          </ac:spMkLst>
        </pc:spChg>
      </pc:sldChg>
      <pc:sldChg chg="del">
        <pc:chgData name="Daniel Shunk" userId="8b1a05f26d681f8b" providerId="LiveId" clId="{3161FA27-A242-4B65-B674-A85D6BF75532}" dt="2025-07-26T19:45:51.067" v="86" actId="47"/>
        <pc:sldMkLst>
          <pc:docMk/>
          <pc:sldMk cId="3084326750" sldId="578"/>
        </pc:sldMkLst>
      </pc:sldChg>
      <pc:sldChg chg="modSp add mod">
        <pc:chgData name="Daniel Shunk" userId="8b1a05f26d681f8b" providerId="LiveId" clId="{3161FA27-A242-4B65-B674-A85D6BF75532}" dt="2025-07-26T19:55:52.561" v="388" actId="255"/>
        <pc:sldMkLst>
          <pc:docMk/>
          <pc:sldMk cId="1611532997" sldId="579"/>
        </pc:sldMkLst>
        <pc:spChg chg="mod">
          <ac:chgData name="Daniel Shunk" userId="8b1a05f26d681f8b" providerId="LiveId" clId="{3161FA27-A242-4B65-B674-A85D6BF75532}" dt="2025-07-26T19:55:52.561" v="388" actId="255"/>
          <ac:spMkLst>
            <pc:docMk/>
            <pc:sldMk cId="1611532997" sldId="579"/>
            <ac:spMk id="3" creationId="{506C0B6F-8707-2E07-D01E-B5A07498E53B}"/>
          </ac:spMkLst>
        </pc:spChg>
        <pc:spChg chg="mod">
          <ac:chgData name="Daniel Shunk" userId="8b1a05f26d681f8b" providerId="LiveId" clId="{3161FA27-A242-4B65-B674-A85D6BF75532}" dt="2025-07-26T19:55:23.765" v="381" actId="20577"/>
          <ac:spMkLst>
            <pc:docMk/>
            <pc:sldMk cId="1611532997" sldId="579"/>
            <ac:spMk id="6" creationId="{7845E4A9-F0BD-0BDB-B895-029B071990B6}"/>
          </ac:spMkLst>
        </pc:spChg>
      </pc:sldChg>
      <pc:sldChg chg="del">
        <pc:chgData name="Daniel Shunk" userId="8b1a05f26d681f8b" providerId="LiveId" clId="{3161FA27-A242-4B65-B674-A85D6BF75532}" dt="2025-07-26T19:45:52.020" v="89" actId="47"/>
        <pc:sldMkLst>
          <pc:docMk/>
          <pc:sldMk cId="2856347223" sldId="579"/>
        </pc:sldMkLst>
      </pc:sldChg>
      <pc:sldChg chg="del">
        <pc:chgData name="Daniel Shunk" userId="8b1a05f26d681f8b" providerId="LiveId" clId="{3161FA27-A242-4B65-B674-A85D6BF75532}" dt="2025-07-26T19:45:52.339" v="90" actId="47"/>
        <pc:sldMkLst>
          <pc:docMk/>
          <pc:sldMk cId="1302301016" sldId="580"/>
        </pc:sldMkLst>
      </pc:sldChg>
      <pc:sldChg chg="add ord modAnim">
        <pc:chgData name="Daniel Shunk" userId="8b1a05f26d681f8b" providerId="LiveId" clId="{3161FA27-A242-4B65-B674-A85D6BF75532}" dt="2025-07-26T19:56:10.327" v="392"/>
        <pc:sldMkLst>
          <pc:docMk/>
          <pc:sldMk cId="2227450055" sldId="580"/>
        </pc:sldMkLst>
      </pc:sldChg>
      <pc:sldChg chg="del">
        <pc:chgData name="Daniel Shunk" userId="8b1a05f26d681f8b" providerId="LiveId" clId="{3161FA27-A242-4B65-B674-A85D6BF75532}" dt="2025-07-26T19:45:54.733" v="98" actId="47"/>
        <pc:sldMkLst>
          <pc:docMk/>
          <pc:sldMk cId="164188916" sldId="581"/>
        </pc:sldMkLst>
      </pc:sldChg>
      <pc:sldChg chg="modSp add mod modAnim">
        <pc:chgData name="Daniel Shunk" userId="8b1a05f26d681f8b" providerId="LiveId" clId="{3161FA27-A242-4B65-B674-A85D6BF75532}" dt="2025-07-26T20:00:02.653" v="652"/>
        <pc:sldMkLst>
          <pc:docMk/>
          <pc:sldMk cId="4016839734" sldId="581"/>
        </pc:sldMkLst>
        <pc:spChg chg="mod">
          <ac:chgData name="Daniel Shunk" userId="8b1a05f26d681f8b" providerId="LiveId" clId="{3161FA27-A242-4B65-B674-A85D6BF75532}" dt="2025-07-26T19:59:36.740" v="649" actId="948"/>
          <ac:spMkLst>
            <pc:docMk/>
            <pc:sldMk cId="4016839734" sldId="581"/>
            <ac:spMk id="3" creationId="{62A58FE5-5186-0CCD-5960-32765B5A19C8}"/>
          </ac:spMkLst>
        </pc:spChg>
        <pc:spChg chg="mod">
          <ac:chgData name="Daniel Shunk" userId="8b1a05f26d681f8b" providerId="LiveId" clId="{3161FA27-A242-4B65-B674-A85D6BF75532}" dt="2025-07-26T19:57:31.926" v="469" actId="948"/>
          <ac:spMkLst>
            <pc:docMk/>
            <pc:sldMk cId="4016839734" sldId="581"/>
            <ac:spMk id="6" creationId="{5D01D7B5-3AE7-9918-69AB-5B058AAD2E12}"/>
          </ac:spMkLst>
        </pc:spChg>
      </pc:sldChg>
      <pc:sldChg chg="del">
        <pc:chgData name="Daniel Shunk" userId="8b1a05f26d681f8b" providerId="LiveId" clId="{3161FA27-A242-4B65-B674-A85D6BF75532}" dt="2025-07-26T19:45:55.798" v="99" actId="47"/>
        <pc:sldMkLst>
          <pc:docMk/>
          <pc:sldMk cId="3366998883" sldId="582"/>
        </pc:sldMkLst>
      </pc:sldChg>
      <pc:sldChg chg="del">
        <pc:chgData name="Daniel Shunk" userId="8b1a05f26d681f8b" providerId="LiveId" clId="{3161FA27-A242-4B65-B674-A85D6BF75532}" dt="2025-07-26T19:45:52.478" v="91" actId="47"/>
        <pc:sldMkLst>
          <pc:docMk/>
          <pc:sldMk cId="3821379612" sldId="583"/>
        </pc:sldMkLst>
      </pc:sldChg>
      <pc:sldChg chg="del">
        <pc:chgData name="Daniel Shunk" userId="8b1a05f26d681f8b" providerId="LiveId" clId="{3161FA27-A242-4B65-B674-A85D6BF75532}" dt="2025-07-26T19:45:52.880" v="92" actId="47"/>
        <pc:sldMkLst>
          <pc:docMk/>
          <pc:sldMk cId="1038401027" sldId="584"/>
        </pc:sldMkLst>
      </pc:sldChg>
      <pc:sldChg chg="del">
        <pc:chgData name="Daniel Shunk" userId="8b1a05f26d681f8b" providerId="LiveId" clId="{3161FA27-A242-4B65-B674-A85D6BF75532}" dt="2025-07-26T19:45:53.052" v="93" actId="47"/>
        <pc:sldMkLst>
          <pc:docMk/>
          <pc:sldMk cId="467216715" sldId="585"/>
        </pc:sldMkLst>
      </pc:sldChg>
      <pc:sldChg chg="del">
        <pc:chgData name="Daniel Shunk" userId="8b1a05f26d681f8b" providerId="LiveId" clId="{3161FA27-A242-4B65-B674-A85D6BF75532}" dt="2025-07-26T19:45:53.279" v="94" actId="47"/>
        <pc:sldMkLst>
          <pc:docMk/>
          <pc:sldMk cId="3231683856" sldId="586"/>
        </pc:sldMkLst>
      </pc:sldChg>
      <pc:sldChg chg="del">
        <pc:chgData name="Daniel Shunk" userId="8b1a05f26d681f8b" providerId="LiveId" clId="{3161FA27-A242-4B65-B674-A85D6BF75532}" dt="2025-07-26T19:45:53.770" v="95" actId="47"/>
        <pc:sldMkLst>
          <pc:docMk/>
          <pc:sldMk cId="2546072480" sldId="587"/>
        </pc:sldMkLst>
      </pc:sldChg>
      <pc:sldChg chg="del">
        <pc:chgData name="Daniel Shunk" userId="8b1a05f26d681f8b" providerId="LiveId" clId="{3161FA27-A242-4B65-B674-A85D6BF75532}" dt="2025-07-26T19:45:53.930" v="96" actId="47"/>
        <pc:sldMkLst>
          <pc:docMk/>
          <pc:sldMk cId="1689784444" sldId="588"/>
        </pc:sldMkLst>
      </pc:sldChg>
      <pc:sldChg chg="del">
        <pc:chgData name="Daniel Shunk" userId="8b1a05f26d681f8b" providerId="LiveId" clId="{3161FA27-A242-4B65-B674-A85D6BF75532}" dt="2025-07-26T19:45:54.569" v="97" actId="47"/>
        <pc:sldMkLst>
          <pc:docMk/>
          <pc:sldMk cId="2457111599" sldId="58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9B715-8D04-4D30-95A6-98A05950CF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8CBFC9-C7C6-4B93-A5C2-C8A360993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523AA1-9ACA-4D56-AA6D-F9D8A6A5F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39B5E8-2305-46C5-8CE7-A103235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0A8664-77D1-45B6-8692-4BE5BE381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356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395C-497C-4D19-A61E-3C345BFD3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CD1B56-9A48-4E63-B02C-40E44CC377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1AC2A-ACE7-4A2B-8674-1D6B668FA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2590AC-E2E6-47FD-9B7E-A73A2D1A0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EF9282-8815-4187-B572-7A5B85330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198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663258-A567-4ECB-822F-85EC4B7F0EE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D94F6F-65A9-44FC-A172-9B03126D1E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621B97-FEBD-4CCA-B928-A51F41AF1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D56E76-69F5-480F-BF20-A44BA0EA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3D13EA-19FE-44E0-84F4-A22909274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775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977128-CE0E-4B75-A69F-0D65898C9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6C0A04-E7CB-4274-9C16-246F2902E0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06DAF3-92CB-4BC4-98C2-32F5FD633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B209D0-A7BC-4BEC-879E-C119BDC5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F73EC-B810-4F67-AB77-AD9365995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83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B894DA-6B15-4F6F-90DD-4456D1276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E2BC9F-933F-44C3-B228-5E4EE7316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4A558-611B-4101-871B-B1216FD79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12A65-6A45-461A-9378-3B14F1FBA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584D3D-CEFD-4F66-98AA-E7AA80248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967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ED09-F382-474C-B816-E5425653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C1503E-060E-4CA1-A21B-CF25FDBFD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7D40C8-5790-440D-9095-1628C13476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3C645-E876-41A6-B2FA-81FE80802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C9B73F-141E-4303-B17F-DD22642372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762450-6EF0-4D8D-A28F-15951B58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71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DE9F7-5DDA-4FC4-9E2D-281D8ED820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9004D-8F32-42F9-B126-C12FF180F9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FC5DE6-DD52-4E66-99FD-C96A23920E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DE3F0-3B3B-474B-9C9A-A4071ECE6C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BB200-33CB-4CE2-B047-6E13F803CD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ED0C0D-EF81-4129-891E-9E773AEA9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BC4B36-C6B5-4F7D-8C18-521AEAFA8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848371F-184B-47F0-9CE4-8F4ED4243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45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EF5447-1327-4C2A-AF47-D9E948AC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D95219-A767-416F-B72A-06DB62B97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291C2C-57CB-4F57-A11A-AA90EDA0B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F7FC7D-3262-40F3-B047-7478067BD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911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62A474-DE80-4286-A09A-71AF42E1C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4B39E5-DC03-45DE-8DE8-EF1A59D5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9D03B-EBC8-43EC-BC22-9AA9BC14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862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3123B-7738-4575-B49B-5EA9A960C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A01CAF-9B8E-472F-BA60-99C41AEBB0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C8AEFC-F31D-4268-A091-5A407AAFB5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6FB8B-AE8B-4D98-81B8-9865E2C76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E66DF0-0D67-41AC-BB70-61A76950E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96EEA-FD9C-4DCA-A6FB-2FE1A0656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1982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7593-5515-4AC5-B82B-1F699CBBDA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51F1F2-6EFA-4AF3-A1AC-D1C78AE0A63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84BB2E-FFD9-4672-AF78-BA32BD74D1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CB74BE-7D85-4C6E-8E51-0B402CCFA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B9909F-B63D-47C2-8311-51AE0968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E84EFE-A407-40EF-9DE3-F65937D71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14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C4D141-9878-446A-85B4-15005203F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9DE12-7079-4FF3-A138-542B74E3F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6072A-0F0C-4256-AACC-88AFDB9FE2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FDC36-999F-4E72-9EE7-6FDD261760F8}" type="datetimeFigureOut">
              <a:rPr lang="en-US" smtClean="0"/>
              <a:t>7/26/2025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ABB613-B724-49E7-B8D9-8531ACEBF3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49E951-E282-409A-91D6-A07EE00EC0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D87B6-34F0-4646-92A5-5FBB0427E1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4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53CDC-AF20-B24D-EAE3-9D84B97C2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C66EC8-B199-3E93-37AF-E27BC0704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3D65477-1FEA-62CD-19F4-80724B1BF8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CE86104-2679-6677-6528-5467DEFF031A}"/>
              </a:ext>
            </a:extLst>
          </p:cNvPr>
          <p:cNvSpPr txBox="1"/>
          <p:nvPr/>
        </p:nvSpPr>
        <p:spPr>
          <a:xfrm>
            <a:off x="977900" y="-3126567"/>
            <a:ext cx="11742078" cy="7186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  <a:r>
              <a:rPr kumimoji="0" lang="en-US" sz="33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31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D</a:t>
            </a:r>
            <a:r>
              <a:rPr kumimoji="0" lang="en-US" sz="3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aniel</a:t>
            </a:r>
            <a:r>
              <a:rPr kumimoji="0" lang="en-US" sz="46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  <a:r>
              <a:rPr kumimoji="0" lang="en-US" sz="37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 </a:t>
            </a:r>
            <a:r>
              <a:rPr kumimoji="0" lang="en-US" sz="1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/>
                <a:uLnTx/>
                <a:uFillTx/>
                <a:latin typeface="Rastanty Cortez" panose="02000506000000020003" pitchFamily="2" charset="0"/>
                <a:ea typeface="+mn-ea"/>
                <a:cs typeface="+mn-cs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8B2EFF-ADB2-5CB9-23A7-7310354440DF}"/>
              </a:ext>
            </a:extLst>
          </p:cNvPr>
          <p:cNvSpPr txBox="1"/>
          <p:nvPr/>
        </p:nvSpPr>
        <p:spPr>
          <a:xfrm>
            <a:off x="338179" y="5089872"/>
            <a:ext cx="115156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Always Closer To Satan’s Man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CB5E7-BBB1-942D-D76E-9305811FBD7B}"/>
              </a:ext>
            </a:extLst>
          </p:cNvPr>
          <p:cNvSpPr txBox="1"/>
          <p:nvPr/>
        </p:nvSpPr>
        <p:spPr>
          <a:xfrm>
            <a:off x="6508679" y="2216697"/>
            <a:ext cx="466960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1200" cap="none" spc="600" normalizeH="0" baseline="0" noProof="0" dirty="0">
                <a:ln>
                  <a:solidFill>
                    <a:schemeClr val="bg1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Tenorite" panose="00000500000000000000" pitchFamily="2" charset="0"/>
              </a:rPr>
              <a:t>Chapter 8</a:t>
            </a:r>
          </a:p>
        </p:txBody>
      </p:sp>
    </p:spTree>
    <p:extLst>
      <p:ext uri="{BB962C8B-B14F-4D97-AF65-F5344CB8AC3E}">
        <p14:creationId xmlns:p14="http://schemas.microsoft.com/office/powerpoint/2010/main" val="1423297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0C1CE3-3F02-F2FB-0D76-031C961B57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8C23F2-5617-99F3-F160-E7913938B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996ED3A-FDAA-B2A7-1B3C-E035C3986C89}"/>
              </a:ext>
            </a:extLst>
          </p:cNvPr>
          <p:cNvSpPr/>
          <p:nvPr/>
        </p:nvSpPr>
        <p:spPr>
          <a:xfrm>
            <a:off x="-8563" y="1"/>
            <a:ext cx="12192000" cy="6858000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1059D2-AB74-4754-A94C-53D5A06FE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448655"/>
            <a:ext cx="11989941" cy="5260369"/>
          </a:xfrm>
        </p:spPr>
        <p:txBody>
          <a:bodyPr>
            <a:noAutofit/>
          </a:bodyPr>
          <a:lstStyle/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4300" u="sng" dirty="0">
                <a:solidFill>
                  <a:schemeClr val="bg1"/>
                </a:solidFill>
                <a:latin typeface="Tenorite" panose="00000500000000000000" pitchFamily="2" charset="0"/>
              </a:rPr>
              <a:t>Alexander the Great</a:t>
            </a:r>
            <a:r>
              <a:rPr lang="en-US" sz="4300" dirty="0">
                <a:solidFill>
                  <a:schemeClr val="bg1"/>
                </a:solidFill>
                <a:latin typeface="Tenorite" panose="00000500000000000000" pitchFamily="2" charset="0"/>
              </a:rPr>
              <a:t>: Does Satan’s work in that he conquers &amp; unites the world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4300" u="sng" dirty="0">
                <a:solidFill>
                  <a:schemeClr val="bg1"/>
                </a:solidFill>
                <a:latin typeface="Tenorite" panose="00000500000000000000" pitchFamily="2" charset="0"/>
              </a:rPr>
              <a:t>Antiochus IV Epiphanes</a:t>
            </a:r>
            <a:r>
              <a:rPr lang="en-US" sz="4300" dirty="0">
                <a:solidFill>
                  <a:schemeClr val="bg1"/>
                </a:solidFill>
                <a:latin typeface="Tenorite" panose="00000500000000000000" pitchFamily="2" charset="0"/>
              </a:rPr>
              <a:t>: Does Satan’s work in that he blasphemes God as if he’s God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DB941E-5A90-4F68-BA66-2A2A02D9E897}"/>
              </a:ext>
            </a:extLst>
          </p:cNvPr>
          <p:cNvSpPr txBox="1"/>
          <p:nvPr/>
        </p:nvSpPr>
        <p:spPr>
          <a:xfrm>
            <a:off x="1" y="802454"/>
            <a:ext cx="12191999" cy="719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Always Closer To Satan’s Man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23BDE1C9-6C37-3E4D-B5E3-CBB918E8F1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05" y="5757151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803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A4B55-5013-57A1-CDA6-A23DB4BCE1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7D4335-1DDE-AE84-A1DD-3F0BEE891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A079E6F-45A3-53DB-12E2-B75D8B92B3A3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F5D3D7-F7DC-0FEB-C7E8-8567AAC2A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6200" dirty="0">
                <a:solidFill>
                  <a:schemeClr val="bg1"/>
                </a:solidFill>
                <a:latin typeface="Tenorite" panose="00000500000000000000" pitchFamily="2" charset="0"/>
              </a:rPr>
              <a:t>“At that time the Feast of the Dedication took place at Jerusalem; it was winter, &amp; Jesus was walking in the temple in the Portico of Solomon.”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E6108F-5E9B-A4A7-1FEB-1BBB60EE5AED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John 10:22-23</a:t>
            </a:r>
          </a:p>
        </p:txBody>
      </p:sp>
    </p:spTree>
    <p:extLst>
      <p:ext uri="{BB962C8B-B14F-4D97-AF65-F5344CB8AC3E}">
        <p14:creationId xmlns:p14="http://schemas.microsoft.com/office/powerpoint/2010/main" val="2203627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EA38C-FE90-2CBE-EC3F-92D913F9EC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7FDB591-0F9A-75EA-B6E2-1B9C6A2035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0D6E231-E886-84D2-D8CF-54AB68989E51}"/>
              </a:ext>
            </a:extLst>
          </p:cNvPr>
          <p:cNvSpPr/>
          <p:nvPr/>
        </p:nvSpPr>
        <p:spPr>
          <a:xfrm>
            <a:off x="-8563" y="1"/>
            <a:ext cx="12192000" cy="6858000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85BEA-4E81-B028-1EA3-F4B5B9A06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448655"/>
            <a:ext cx="11989941" cy="5260369"/>
          </a:xfrm>
        </p:spPr>
        <p:txBody>
          <a:bodyPr>
            <a:noAutofit/>
          </a:bodyPr>
          <a:lstStyle/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4300" u="sng" dirty="0">
                <a:solidFill>
                  <a:schemeClr val="bg1"/>
                </a:solidFill>
                <a:latin typeface="Tenorite" panose="00000500000000000000" pitchFamily="2" charset="0"/>
              </a:rPr>
              <a:t>Alexander the Great</a:t>
            </a:r>
            <a:r>
              <a:rPr lang="en-US" sz="4300" dirty="0">
                <a:solidFill>
                  <a:schemeClr val="bg1"/>
                </a:solidFill>
                <a:latin typeface="Tenorite" panose="00000500000000000000" pitchFamily="2" charset="0"/>
              </a:rPr>
              <a:t>: Does Satan’s work in that he conquers &amp; unites the world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4300" u="sng" dirty="0">
                <a:solidFill>
                  <a:schemeClr val="bg1"/>
                </a:solidFill>
                <a:latin typeface="Tenorite" panose="00000500000000000000" pitchFamily="2" charset="0"/>
              </a:rPr>
              <a:t>Antiochus IV Epiphanes</a:t>
            </a:r>
            <a:r>
              <a:rPr lang="en-US" sz="4300" dirty="0">
                <a:solidFill>
                  <a:schemeClr val="bg1"/>
                </a:solidFill>
                <a:latin typeface="Tenorite" panose="00000500000000000000" pitchFamily="2" charset="0"/>
              </a:rPr>
              <a:t>: Does Satan’s work in that he blasphemes God as if he’s God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4300" u="sng" dirty="0">
                <a:solidFill>
                  <a:schemeClr val="bg1"/>
                </a:solidFill>
                <a:latin typeface="Tenorite" panose="00000500000000000000" pitchFamily="2" charset="0"/>
              </a:rPr>
              <a:t>Anti-Christ the Man of Sin</a:t>
            </a:r>
            <a:r>
              <a:rPr lang="en-US" sz="4300" dirty="0">
                <a:solidFill>
                  <a:schemeClr val="bg1"/>
                </a:solidFill>
                <a:latin typeface="Tenorite" panose="00000500000000000000" pitchFamily="2" charset="0"/>
              </a:rPr>
              <a:t>: Does Satan’s work in that he takes all worldly power to himself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A97202-931C-D194-0A42-3BF5EDF15201}"/>
              </a:ext>
            </a:extLst>
          </p:cNvPr>
          <p:cNvSpPr txBox="1"/>
          <p:nvPr/>
        </p:nvSpPr>
        <p:spPr>
          <a:xfrm>
            <a:off x="1" y="802454"/>
            <a:ext cx="12191999" cy="719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Always Closer To Satan’s Man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ADA96C0F-9C6A-5071-2BD1-308EF0725F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05" y="5757151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710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8584D4-F3E4-AAA4-1AE1-DA1C30E543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61C4FD-D595-EE1F-5AC5-AB3DBD3870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A51420A-BEB0-02E5-33F9-F5F342405952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9102F-F013-28AB-18CD-489C7EE62B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6200" dirty="0">
                <a:solidFill>
                  <a:schemeClr val="bg1"/>
                </a:solidFill>
                <a:latin typeface="Tenorite" panose="00000500000000000000" pitchFamily="2" charset="0"/>
              </a:rPr>
              <a:t>“But as for you, Daniel, conceal these words &amp; seal up the book until the time of the end; many will go to &amp; </a:t>
            </a:r>
            <a:r>
              <a:rPr lang="en-US" sz="6200" dirty="0" err="1">
                <a:solidFill>
                  <a:schemeClr val="bg1"/>
                </a:solidFill>
                <a:latin typeface="Tenorite" panose="00000500000000000000" pitchFamily="2" charset="0"/>
              </a:rPr>
              <a:t>fro</a:t>
            </a:r>
            <a:r>
              <a:rPr lang="en-US" sz="6200" dirty="0">
                <a:solidFill>
                  <a:schemeClr val="bg1"/>
                </a:solidFill>
                <a:latin typeface="Tenorite" panose="00000500000000000000" pitchFamily="2" charset="0"/>
              </a:rPr>
              <a:t>, &amp; knowledge will increase.”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D6E906-180E-ED74-F8FB-2D51FACAD34A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Daniel 12:4</a:t>
            </a:r>
          </a:p>
        </p:txBody>
      </p:sp>
    </p:spTree>
    <p:extLst>
      <p:ext uri="{BB962C8B-B14F-4D97-AF65-F5344CB8AC3E}">
        <p14:creationId xmlns:p14="http://schemas.microsoft.com/office/powerpoint/2010/main" val="2005590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63848-2ED2-4A9C-13FB-CC10F2C425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08C1A23-4631-FF3D-1799-40DCD8B05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EA40964-4A1B-BFA3-584F-5BDE0F0A76A8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53512D-C98D-54CE-C03F-79311B8C6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6200" dirty="0">
                <a:solidFill>
                  <a:schemeClr val="bg1"/>
                </a:solidFill>
                <a:latin typeface="Tenorite" panose="00000500000000000000" pitchFamily="2" charset="0"/>
              </a:rPr>
              <a:t>“Blessed is he who reads &amp; those who hear the words of the prophecy &amp; keep the things which are written in it, for the time is near.”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90B6BB-F6F1-E927-6C63-D6A75310C552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Revelation 1:3</a:t>
            </a:r>
          </a:p>
        </p:txBody>
      </p:sp>
    </p:spTree>
    <p:extLst>
      <p:ext uri="{BB962C8B-B14F-4D97-AF65-F5344CB8AC3E}">
        <p14:creationId xmlns:p14="http://schemas.microsoft.com/office/powerpoint/2010/main" val="1145376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1D82A8-9E47-2251-1518-229B9A6A9B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31F46F7-6D3F-62DF-CEFD-03B7154BA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F2D742A-492D-DDCA-4016-BB8431AD4CFC}"/>
              </a:ext>
            </a:extLst>
          </p:cNvPr>
          <p:cNvSpPr/>
          <p:nvPr/>
        </p:nvSpPr>
        <p:spPr>
          <a:xfrm>
            <a:off x="0" y="-57627"/>
            <a:ext cx="12192000" cy="6915627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6C0B6F-8707-2E07-D01E-B5A07498E5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0020" y="1202076"/>
            <a:ext cx="11120051" cy="5322013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en-US" sz="7600" dirty="0">
                <a:solidFill>
                  <a:schemeClr val="bg1"/>
                </a:solidFill>
                <a:latin typeface="Tenorite" panose="00000500000000000000" pitchFamily="2" charset="0"/>
              </a:rPr>
              <a:t>“And he said to me, “Do not seal up the words of the prophecy of this book, for the time is near.”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45E4A9-F0BD-0BDB-B895-029B071990B6}"/>
              </a:ext>
            </a:extLst>
          </p:cNvPr>
          <p:cNvSpPr txBox="1"/>
          <p:nvPr/>
        </p:nvSpPr>
        <p:spPr>
          <a:xfrm>
            <a:off x="390418" y="-57627"/>
            <a:ext cx="118015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0" b="0" i="0" u="none" strike="noStrike" kern="1200" cap="none" spc="6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eestyle Script" panose="030804020302050B0404" pitchFamily="66" charset="0"/>
                <a:ea typeface="+mn-ea"/>
                <a:cs typeface="+mn-cs"/>
              </a:rPr>
              <a:t>Revelation 22:10</a:t>
            </a:r>
          </a:p>
        </p:txBody>
      </p:sp>
    </p:spTree>
    <p:extLst>
      <p:ext uri="{BB962C8B-B14F-4D97-AF65-F5344CB8AC3E}">
        <p14:creationId xmlns:p14="http://schemas.microsoft.com/office/powerpoint/2010/main" val="16115329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999B50-8ABC-B1A8-BB8D-746B14C2F9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7429ECE-33D3-772C-E058-3BB6F9C87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28F3F64-A0A0-D834-2DFF-595A0B6522D7}"/>
              </a:ext>
            </a:extLst>
          </p:cNvPr>
          <p:cNvSpPr/>
          <p:nvPr/>
        </p:nvSpPr>
        <p:spPr>
          <a:xfrm>
            <a:off x="-8563" y="1"/>
            <a:ext cx="12192000" cy="6858000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D111-2532-4F6E-86A4-973A3432C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448655"/>
            <a:ext cx="11989941" cy="5260369"/>
          </a:xfrm>
        </p:spPr>
        <p:txBody>
          <a:bodyPr>
            <a:noAutofit/>
          </a:bodyPr>
          <a:lstStyle/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4300" u="sng" dirty="0">
                <a:solidFill>
                  <a:schemeClr val="bg1"/>
                </a:solidFill>
                <a:latin typeface="Tenorite" panose="00000500000000000000" pitchFamily="2" charset="0"/>
              </a:rPr>
              <a:t>Alexander the Great</a:t>
            </a:r>
            <a:r>
              <a:rPr lang="en-US" sz="4300" dirty="0">
                <a:solidFill>
                  <a:schemeClr val="bg1"/>
                </a:solidFill>
                <a:latin typeface="Tenorite" panose="00000500000000000000" pitchFamily="2" charset="0"/>
              </a:rPr>
              <a:t>: Does Satan’s work in that he conquers &amp; unites the world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4300" u="sng" dirty="0">
                <a:solidFill>
                  <a:schemeClr val="bg1"/>
                </a:solidFill>
                <a:latin typeface="Tenorite" panose="00000500000000000000" pitchFamily="2" charset="0"/>
              </a:rPr>
              <a:t>Antiochus IV Epiphanes</a:t>
            </a:r>
            <a:r>
              <a:rPr lang="en-US" sz="4300" dirty="0">
                <a:solidFill>
                  <a:schemeClr val="bg1"/>
                </a:solidFill>
                <a:latin typeface="Tenorite" panose="00000500000000000000" pitchFamily="2" charset="0"/>
              </a:rPr>
              <a:t>: Does Satan’s work in that he blasphemes God as if he’s God</a:t>
            </a:r>
          </a:p>
          <a:p>
            <a:pPr marL="400050" indent="-40005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4300" u="sng" dirty="0">
                <a:solidFill>
                  <a:schemeClr val="bg1"/>
                </a:solidFill>
                <a:latin typeface="Tenorite" panose="00000500000000000000" pitchFamily="2" charset="0"/>
              </a:rPr>
              <a:t>Anti-Christ the Man of Sin</a:t>
            </a:r>
            <a:r>
              <a:rPr lang="en-US" sz="4300" dirty="0">
                <a:solidFill>
                  <a:schemeClr val="bg1"/>
                </a:solidFill>
                <a:latin typeface="Tenorite" panose="00000500000000000000" pitchFamily="2" charset="0"/>
              </a:rPr>
              <a:t>: Does Satan’s work in that he takes all worldly power to himself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6BC17F-C94E-78E9-1A5C-EE6813AFBE7F}"/>
              </a:ext>
            </a:extLst>
          </p:cNvPr>
          <p:cNvSpPr txBox="1"/>
          <p:nvPr/>
        </p:nvSpPr>
        <p:spPr>
          <a:xfrm>
            <a:off x="1" y="802454"/>
            <a:ext cx="12191999" cy="7194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Always Closer To Satan’s Man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4AB9F5F9-F3D4-6827-D731-6642C9AB90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05" y="5757151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00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E009BC-BFD0-7330-491F-5273A1102F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03A89E-0503-A502-AFA3-5DF73CC948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3311"/>
            <a:ext cx="12192000" cy="686131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A8EA08-5C7F-101A-1538-894161001FA8}"/>
              </a:ext>
            </a:extLst>
          </p:cNvPr>
          <p:cNvSpPr/>
          <p:nvPr/>
        </p:nvSpPr>
        <p:spPr>
          <a:xfrm>
            <a:off x="-8563" y="1"/>
            <a:ext cx="12192000" cy="6858000"/>
          </a:xfrm>
          <a:prstGeom prst="rect">
            <a:avLst/>
          </a:prstGeom>
          <a:solidFill>
            <a:schemeClr val="dk1">
              <a:alpha val="70000"/>
            </a:schemeClr>
          </a:solidFill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58FE5-5186-0CCD-5960-32765B5A1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467" y="1965434"/>
            <a:ext cx="11989941" cy="474359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6000" dirty="0">
                <a:solidFill>
                  <a:schemeClr val="bg1"/>
                </a:solidFill>
                <a:latin typeface="Tenorite" panose="00000500000000000000" pitchFamily="2" charset="0"/>
              </a:rPr>
              <a:t>Let it strengthen our…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Tenorite" panose="00000500000000000000" pitchFamily="2" charset="0"/>
              </a:rPr>
              <a:t>Trust in His sovereign plan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Tenorite" panose="00000500000000000000" pitchFamily="2" charset="0"/>
              </a:rPr>
              <a:t>Trust in the Word of God</a:t>
            </a:r>
          </a:p>
          <a:p>
            <a:pPr marL="914400" indent="-914400">
              <a:lnSpc>
                <a:spcPct val="100000"/>
              </a:lnSpc>
              <a:spcBef>
                <a:spcPts val="0"/>
              </a:spcBef>
              <a:spcAft>
                <a:spcPts val="2800"/>
              </a:spcAft>
              <a:buFont typeface="+mj-lt"/>
              <a:buAutoNum type="arabicPeriod"/>
            </a:pPr>
            <a:r>
              <a:rPr lang="en-US" sz="6000" dirty="0">
                <a:solidFill>
                  <a:schemeClr val="bg1"/>
                </a:solidFill>
                <a:latin typeface="Tenorite" panose="00000500000000000000" pitchFamily="2" charset="0"/>
              </a:rPr>
              <a:t>Will to refuse wicked rulers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01D7B5-3AE7-9918-69AB-5B058AAD2E12}"/>
              </a:ext>
            </a:extLst>
          </p:cNvPr>
          <p:cNvSpPr txBox="1"/>
          <p:nvPr/>
        </p:nvSpPr>
        <p:spPr>
          <a:xfrm>
            <a:off x="1" y="206138"/>
            <a:ext cx="12191999" cy="191206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spc="600" dirty="0">
                <a:solidFill>
                  <a:schemeClr val="accent4">
                    <a:lumMod val="40000"/>
                    <a:lumOff val="60000"/>
                  </a:schemeClr>
                </a:solidFill>
                <a:latin typeface="Freestyle Script" panose="030804020302050B0404" pitchFamily="66" charset="0"/>
              </a:rPr>
              <a:t>God writes in prophecy what becomes history – to help us</a:t>
            </a:r>
          </a:p>
        </p:txBody>
      </p:sp>
      <p:pic>
        <p:nvPicPr>
          <p:cNvPr id="10" name="Picture 9" descr="A hexagon shaped logo with red and blue text&#10;&#10;AI-generated content may be incorrect.">
            <a:extLst>
              <a:ext uri="{FF2B5EF4-FFF2-40B4-BE49-F238E27FC236}">
                <a16:creationId xmlns:a16="http://schemas.microsoft.com/office/drawing/2014/main" id="{0BF95F63-06E9-AC9E-5CD5-1331D233E1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205" y="5757151"/>
            <a:ext cx="1708788" cy="8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39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</TotalTime>
  <Words>319</Words>
  <Application>Microsoft Office PowerPoint</Application>
  <PresentationFormat>Widescreen</PresentationFormat>
  <Paragraphs>27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Freestyle Script</vt:lpstr>
      <vt:lpstr>Rastanty Cortez</vt:lpstr>
      <vt:lpstr>Tenorite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Daniel Shunk</dc:creator>
  <cp:lastModifiedBy>Daniel Shunk</cp:lastModifiedBy>
  <cp:revision>8</cp:revision>
  <dcterms:created xsi:type="dcterms:W3CDTF">2025-06-01T00:03:20Z</dcterms:created>
  <dcterms:modified xsi:type="dcterms:W3CDTF">2025-07-26T20:00:09Z</dcterms:modified>
</cp:coreProperties>
</file>