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3" r:id="rId2"/>
    <p:sldId id="546" r:id="rId3"/>
    <p:sldId id="545" r:id="rId4"/>
    <p:sldId id="548" r:id="rId5"/>
    <p:sldId id="540" r:id="rId6"/>
    <p:sldId id="549" r:id="rId7"/>
    <p:sldId id="550" r:id="rId8"/>
    <p:sldId id="553" r:id="rId9"/>
    <p:sldId id="551" r:id="rId10"/>
    <p:sldId id="552" r:id="rId11"/>
    <p:sldId id="556" r:id="rId12"/>
    <p:sldId id="557" r:id="rId13"/>
    <p:sldId id="554" r:id="rId14"/>
    <p:sldId id="555" r:id="rId15"/>
    <p:sldId id="558" r:id="rId16"/>
    <p:sldId id="562" r:id="rId17"/>
    <p:sldId id="5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4B714-E7AB-4FF0-9A69-397982BFCE7E}" v="307" dt="2025-07-27T23:54:56.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94660"/>
  </p:normalViewPr>
  <p:slideViewPr>
    <p:cSldViewPr snapToGrid="0">
      <p:cViewPr varScale="1">
        <p:scale>
          <a:sx n="93" d="100"/>
          <a:sy n="93" d="100"/>
        </p:scale>
        <p:origin x="147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C8A4B714-E7AB-4FF0-9A69-397982BFCE7E}"/>
    <pc:docChg chg="custSel addSld delSld modSld sldOrd">
      <pc:chgData name="Daniel Shunk" userId="8b1a05f26d681f8b" providerId="LiveId" clId="{C8A4B714-E7AB-4FF0-9A69-397982BFCE7E}" dt="2025-07-27T23:55:06.575" v="1070" actId="20577"/>
      <pc:docMkLst>
        <pc:docMk/>
      </pc:docMkLst>
      <pc:sldChg chg="modSp mod">
        <pc:chgData name="Daniel Shunk" userId="8b1a05f26d681f8b" providerId="LiveId" clId="{C8A4B714-E7AB-4FF0-9A69-397982BFCE7E}" dt="2025-07-21T22:57:46.822" v="28" actId="20577"/>
        <pc:sldMkLst>
          <pc:docMk/>
          <pc:sldMk cId="1324993420" sldId="523"/>
        </pc:sldMkLst>
        <pc:spChg chg="mod">
          <ac:chgData name="Daniel Shunk" userId="8b1a05f26d681f8b" providerId="LiveId" clId="{C8A4B714-E7AB-4FF0-9A69-397982BFCE7E}" dt="2025-07-21T22:57:40.229" v="24" actId="14100"/>
          <ac:spMkLst>
            <pc:docMk/>
            <pc:sldMk cId="1324993420" sldId="523"/>
            <ac:spMk id="9" creationId="{9F659F9C-387A-541D-257A-FDC0CC690253}"/>
          </ac:spMkLst>
        </pc:spChg>
        <pc:spChg chg="mod">
          <ac:chgData name="Daniel Shunk" userId="8b1a05f26d681f8b" providerId="LiveId" clId="{C8A4B714-E7AB-4FF0-9A69-397982BFCE7E}" dt="2025-07-21T22:57:46.822" v="28" actId="20577"/>
          <ac:spMkLst>
            <pc:docMk/>
            <pc:sldMk cId="1324993420" sldId="523"/>
            <ac:spMk id="13" creationId="{FE99B690-2E3A-D4D6-0216-4A704D9718EE}"/>
          </ac:spMkLst>
        </pc:spChg>
      </pc:sldChg>
      <pc:sldChg chg="del">
        <pc:chgData name="Daniel Shunk" userId="8b1a05f26d681f8b" providerId="LiveId" clId="{C8A4B714-E7AB-4FF0-9A69-397982BFCE7E}" dt="2025-07-21T22:58:38.656" v="36" actId="47"/>
        <pc:sldMkLst>
          <pc:docMk/>
          <pc:sldMk cId="2583736342" sldId="524"/>
        </pc:sldMkLst>
      </pc:sldChg>
      <pc:sldChg chg="del">
        <pc:chgData name="Daniel Shunk" userId="8b1a05f26d681f8b" providerId="LiveId" clId="{C8A4B714-E7AB-4FF0-9A69-397982BFCE7E}" dt="2025-07-21T22:58:44.883" v="39" actId="47"/>
        <pc:sldMkLst>
          <pc:docMk/>
          <pc:sldMk cId="1421213627" sldId="538"/>
        </pc:sldMkLst>
      </pc:sldChg>
      <pc:sldChg chg="del">
        <pc:chgData name="Daniel Shunk" userId="8b1a05f26d681f8b" providerId="LiveId" clId="{C8A4B714-E7AB-4FF0-9A69-397982BFCE7E}" dt="2025-07-21T22:58:44.516" v="38" actId="47"/>
        <pc:sldMkLst>
          <pc:docMk/>
          <pc:sldMk cId="1611172435" sldId="539"/>
        </pc:sldMkLst>
      </pc:sldChg>
      <pc:sldChg chg="modSp mod">
        <pc:chgData name="Daniel Shunk" userId="8b1a05f26d681f8b" providerId="LiveId" clId="{C8A4B714-E7AB-4FF0-9A69-397982BFCE7E}" dt="2025-07-21T23:10:22.400" v="489" actId="20577"/>
        <pc:sldMkLst>
          <pc:docMk/>
          <pc:sldMk cId="261987974" sldId="540"/>
        </pc:sldMkLst>
        <pc:spChg chg="mod">
          <ac:chgData name="Daniel Shunk" userId="8b1a05f26d681f8b" providerId="LiveId" clId="{C8A4B714-E7AB-4FF0-9A69-397982BFCE7E}" dt="2025-07-21T23:10:22.400" v="489" actId="20577"/>
          <ac:spMkLst>
            <pc:docMk/>
            <pc:sldMk cId="261987974" sldId="540"/>
            <ac:spMk id="7" creationId="{0425103F-19BB-0F92-C2FE-32A149CC0609}"/>
          </ac:spMkLst>
        </pc:spChg>
        <pc:spChg chg="mod">
          <ac:chgData name="Daniel Shunk" userId="8b1a05f26d681f8b" providerId="LiveId" clId="{C8A4B714-E7AB-4FF0-9A69-397982BFCE7E}" dt="2025-07-21T23:08:15.608" v="395" actId="20577"/>
          <ac:spMkLst>
            <pc:docMk/>
            <pc:sldMk cId="261987974" sldId="540"/>
            <ac:spMk id="9" creationId="{E4BA864E-DA99-B38D-B6FF-5433F758D68D}"/>
          </ac:spMkLst>
        </pc:spChg>
      </pc:sldChg>
      <pc:sldChg chg="del">
        <pc:chgData name="Daniel Shunk" userId="8b1a05f26d681f8b" providerId="LiveId" clId="{C8A4B714-E7AB-4FF0-9A69-397982BFCE7E}" dt="2025-07-21T22:58:43.816" v="37" actId="47"/>
        <pc:sldMkLst>
          <pc:docMk/>
          <pc:sldMk cId="4231681043" sldId="541"/>
        </pc:sldMkLst>
      </pc:sldChg>
      <pc:sldChg chg="del">
        <pc:chgData name="Daniel Shunk" userId="8b1a05f26d681f8b" providerId="LiveId" clId="{C8A4B714-E7AB-4FF0-9A69-397982BFCE7E}" dt="2025-07-21T22:58:45.761" v="41" actId="47"/>
        <pc:sldMkLst>
          <pc:docMk/>
          <pc:sldMk cId="3244270569" sldId="542"/>
        </pc:sldMkLst>
      </pc:sldChg>
      <pc:sldChg chg="del">
        <pc:chgData name="Daniel Shunk" userId="8b1a05f26d681f8b" providerId="LiveId" clId="{C8A4B714-E7AB-4FF0-9A69-397982BFCE7E}" dt="2025-07-21T22:58:45.122" v="40" actId="47"/>
        <pc:sldMkLst>
          <pc:docMk/>
          <pc:sldMk cId="4162152552" sldId="544"/>
        </pc:sldMkLst>
      </pc:sldChg>
      <pc:sldChg chg="add ord">
        <pc:chgData name="Daniel Shunk" userId="8b1a05f26d681f8b" providerId="LiveId" clId="{C8A4B714-E7AB-4FF0-9A69-397982BFCE7E}" dt="2025-07-21T22:57:55.468" v="31"/>
        <pc:sldMkLst>
          <pc:docMk/>
          <pc:sldMk cId="1881277068" sldId="545"/>
        </pc:sldMkLst>
      </pc:sldChg>
      <pc:sldChg chg="delSp modSp add mod ord modAnim">
        <pc:chgData name="Daniel Shunk" userId="8b1a05f26d681f8b" providerId="LiveId" clId="{C8A4B714-E7AB-4FF0-9A69-397982BFCE7E}" dt="2025-07-21T23:04:47.840" v="294" actId="255"/>
        <pc:sldMkLst>
          <pc:docMk/>
          <pc:sldMk cId="1276440037" sldId="546"/>
        </pc:sldMkLst>
        <pc:spChg chg="mod">
          <ac:chgData name="Daniel Shunk" userId="8b1a05f26d681f8b" providerId="LiveId" clId="{C8A4B714-E7AB-4FF0-9A69-397982BFCE7E}" dt="2025-07-21T23:04:47.840" v="294" actId="255"/>
          <ac:spMkLst>
            <pc:docMk/>
            <pc:sldMk cId="1276440037" sldId="546"/>
            <ac:spMk id="7" creationId="{17874EB8-561B-6184-D340-5EDE94C278CF}"/>
          </ac:spMkLst>
        </pc:spChg>
        <pc:spChg chg="mod">
          <ac:chgData name="Daniel Shunk" userId="8b1a05f26d681f8b" providerId="LiveId" clId="{C8A4B714-E7AB-4FF0-9A69-397982BFCE7E}" dt="2025-07-21T22:59:00.357" v="64" actId="20577"/>
          <ac:spMkLst>
            <pc:docMk/>
            <pc:sldMk cId="1276440037" sldId="546"/>
            <ac:spMk id="9" creationId="{EC3AE299-77F3-0912-FB70-E54309AF2951}"/>
          </ac:spMkLst>
        </pc:spChg>
      </pc:sldChg>
      <pc:sldChg chg="add del">
        <pc:chgData name="Daniel Shunk" userId="8b1a05f26d681f8b" providerId="LiveId" clId="{C8A4B714-E7AB-4FF0-9A69-397982BFCE7E}" dt="2025-07-21T22:59:35.445" v="94" actId="47"/>
        <pc:sldMkLst>
          <pc:docMk/>
          <pc:sldMk cId="3370614840" sldId="547"/>
        </pc:sldMkLst>
      </pc:sldChg>
      <pc:sldChg chg="modSp add mod ord modAnim">
        <pc:chgData name="Daniel Shunk" userId="8b1a05f26d681f8b" providerId="LiveId" clId="{C8A4B714-E7AB-4FF0-9A69-397982BFCE7E}" dt="2025-07-27T23:54:40.956" v="1065" actId="20577"/>
        <pc:sldMkLst>
          <pc:docMk/>
          <pc:sldMk cId="2336717887" sldId="548"/>
        </pc:sldMkLst>
        <pc:spChg chg="mod">
          <ac:chgData name="Daniel Shunk" userId="8b1a05f26d681f8b" providerId="LiveId" clId="{C8A4B714-E7AB-4FF0-9A69-397982BFCE7E}" dt="2025-07-27T23:54:40.956" v="1065" actId="20577"/>
          <ac:spMkLst>
            <pc:docMk/>
            <pc:sldMk cId="2336717887" sldId="548"/>
            <ac:spMk id="7" creationId="{0BDB9619-5B32-3434-2853-6FC54A5A4FC9}"/>
          </ac:spMkLst>
        </pc:spChg>
      </pc:sldChg>
      <pc:sldChg chg="modSp add mod modAnim">
        <pc:chgData name="Daniel Shunk" userId="8b1a05f26d681f8b" providerId="LiveId" clId="{C8A4B714-E7AB-4FF0-9A69-397982BFCE7E}" dt="2025-07-27T23:54:46.402" v="1066" actId="20577"/>
        <pc:sldMkLst>
          <pc:docMk/>
          <pc:sldMk cId="3607997877" sldId="549"/>
        </pc:sldMkLst>
        <pc:spChg chg="mod">
          <ac:chgData name="Daniel Shunk" userId="8b1a05f26d681f8b" providerId="LiveId" clId="{C8A4B714-E7AB-4FF0-9A69-397982BFCE7E}" dt="2025-07-27T23:54:46.402" v="1066" actId="20577"/>
          <ac:spMkLst>
            <pc:docMk/>
            <pc:sldMk cId="3607997877" sldId="549"/>
            <ac:spMk id="7" creationId="{1E8FD6D8-BF52-9D76-630F-F118C9CD8AA1}"/>
          </ac:spMkLst>
        </pc:spChg>
      </pc:sldChg>
      <pc:sldChg chg="modSp add mod replId">
        <pc:chgData name="Daniel Shunk" userId="8b1a05f26d681f8b" providerId="LiveId" clId="{C8A4B714-E7AB-4FF0-9A69-397982BFCE7E}" dt="2025-07-21T23:13:57.782" v="529" actId="255"/>
        <pc:sldMkLst>
          <pc:docMk/>
          <pc:sldMk cId="1364391725" sldId="550"/>
        </pc:sldMkLst>
        <pc:spChg chg="mod">
          <ac:chgData name="Daniel Shunk" userId="8b1a05f26d681f8b" providerId="LiveId" clId="{C8A4B714-E7AB-4FF0-9A69-397982BFCE7E}" dt="2025-07-21T23:13:57.782" v="529" actId="255"/>
          <ac:spMkLst>
            <pc:docMk/>
            <pc:sldMk cId="1364391725" sldId="550"/>
            <ac:spMk id="7" creationId="{CB6E1165-71BA-867E-E13B-C5E746C16A7A}"/>
          </ac:spMkLst>
        </pc:spChg>
        <pc:spChg chg="mod">
          <ac:chgData name="Daniel Shunk" userId="8b1a05f26d681f8b" providerId="LiveId" clId="{C8A4B714-E7AB-4FF0-9A69-397982BFCE7E}" dt="2025-07-21T23:11:08.975" v="508" actId="20577"/>
          <ac:spMkLst>
            <pc:docMk/>
            <pc:sldMk cId="1364391725" sldId="550"/>
            <ac:spMk id="9" creationId="{84126ECE-00F0-8469-E2FE-482BE1BF9883}"/>
          </ac:spMkLst>
        </pc:spChg>
      </pc:sldChg>
      <pc:sldChg chg="modSp add mod modAnim">
        <pc:chgData name="Daniel Shunk" userId="8b1a05f26d681f8b" providerId="LiveId" clId="{C8A4B714-E7AB-4FF0-9A69-397982BFCE7E}" dt="2025-07-27T23:54:50.750" v="1067" actId="20577"/>
        <pc:sldMkLst>
          <pc:docMk/>
          <pc:sldMk cId="88917194" sldId="551"/>
        </pc:sldMkLst>
        <pc:spChg chg="mod">
          <ac:chgData name="Daniel Shunk" userId="8b1a05f26d681f8b" providerId="LiveId" clId="{C8A4B714-E7AB-4FF0-9A69-397982BFCE7E}" dt="2025-07-27T23:54:50.750" v="1067" actId="20577"/>
          <ac:spMkLst>
            <pc:docMk/>
            <pc:sldMk cId="88917194" sldId="551"/>
            <ac:spMk id="7" creationId="{90899985-0689-6A75-BCDC-D77CDAF99DF7}"/>
          </ac:spMkLst>
        </pc:spChg>
      </pc:sldChg>
      <pc:sldChg chg="modSp add mod replId">
        <pc:chgData name="Daniel Shunk" userId="8b1a05f26d681f8b" providerId="LiveId" clId="{C8A4B714-E7AB-4FF0-9A69-397982BFCE7E}" dt="2025-07-21T23:17:38.794" v="582" actId="255"/>
        <pc:sldMkLst>
          <pc:docMk/>
          <pc:sldMk cId="2086589014" sldId="552"/>
        </pc:sldMkLst>
        <pc:spChg chg="mod">
          <ac:chgData name="Daniel Shunk" userId="8b1a05f26d681f8b" providerId="LiveId" clId="{C8A4B714-E7AB-4FF0-9A69-397982BFCE7E}" dt="2025-07-21T23:17:38.794" v="582" actId="255"/>
          <ac:spMkLst>
            <pc:docMk/>
            <pc:sldMk cId="2086589014" sldId="552"/>
            <ac:spMk id="7" creationId="{79192464-7131-8D1E-1362-C203A47EB590}"/>
          </ac:spMkLst>
        </pc:spChg>
        <pc:spChg chg="mod">
          <ac:chgData name="Daniel Shunk" userId="8b1a05f26d681f8b" providerId="LiveId" clId="{C8A4B714-E7AB-4FF0-9A69-397982BFCE7E}" dt="2025-07-21T23:16:55.459" v="576" actId="20577"/>
          <ac:spMkLst>
            <pc:docMk/>
            <pc:sldMk cId="2086589014" sldId="552"/>
            <ac:spMk id="9" creationId="{89054331-7804-7962-780F-3CD62F33387F}"/>
          </ac:spMkLst>
        </pc:spChg>
      </pc:sldChg>
      <pc:sldChg chg="modSp add mod">
        <pc:chgData name="Daniel Shunk" userId="8b1a05f26d681f8b" providerId="LiveId" clId="{C8A4B714-E7AB-4FF0-9A69-397982BFCE7E}" dt="2025-07-21T23:15:57.436" v="563" actId="255"/>
        <pc:sldMkLst>
          <pc:docMk/>
          <pc:sldMk cId="1865587456" sldId="553"/>
        </pc:sldMkLst>
        <pc:spChg chg="mod">
          <ac:chgData name="Daniel Shunk" userId="8b1a05f26d681f8b" providerId="LiveId" clId="{C8A4B714-E7AB-4FF0-9A69-397982BFCE7E}" dt="2025-07-21T23:15:57.436" v="563" actId="255"/>
          <ac:spMkLst>
            <pc:docMk/>
            <pc:sldMk cId="1865587456" sldId="553"/>
            <ac:spMk id="7" creationId="{118D5458-DABE-638B-3436-9BA9D0912C6D}"/>
          </ac:spMkLst>
        </pc:spChg>
      </pc:sldChg>
      <pc:sldChg chg="modSp add">
        <pc:chgData name="Daniel Shunk" userId="8b1a05f26d681f8b" providerId="LiveId" clId="{C8A4B714-E7AB-4FF0-9A69-397982BFCE7E}" dt="2025-07-27T23:54:56.522" v="1068" actId="20577"/>
        <pc:sldMkLst>
          <pc:docMk/>
          <pc:sldMk cId="2729710560" sldId="554"/>
        </pc:sldMkLst>
        <pc:spChg chg="mod">
          <ac:chgData name="Daniel Shunk" userId="8b1a05f26d681f8b" providerId="LiveId" clId="{C8A4B714-E7AB-4FF0-9A69-397982BFCE7E}" dt="2025-07-27T23:54:56.522" v="1068" actId="20577"/>
          <ac:spMkLst>
            <pc:docMk/>
            <pc:sldMk cId="2729710560" sldId="554"/>
            <ac:spMk id="7" creationId="{2B5F79B0-0979-1A37-C653-96986FAFD8D8}"/>
          </ac:spMkLst>
        </pc:spChg>
      </pc:sldChg>
      <pc:sldChg chg="modSp add mod replId">
        <pc:chgData name="Daniel Shunk" userId="8b1a05f26d681f8b" providerId="LiveId" clId="{C8A4B714-E7AB-4FF0-9A69-397982BFCE7E}" dt="2025-07-21T23:25:07.729" v="752" actId="255"/>
        <pc:sldMkLst>
          <pc:docMk/>
          <pc:sldMk cId="1086693854" sldId="555"/>
        </pc:sldMkLst>
        <pc:spChg chg="mod">
          <ac:chgData name="Daniel Shunk" userId="8b1a05f26d681f8b" providerId="LiveId" clId="{C8A4B714-E7AB-4FF0-9A69-397982BFCE7E}" dt="2025-07-21T23:25:07.729" v="752" actId="255"/>
          <ac:spMkLst>
            <pc:docMk/>
            <pc:sldMk cId="1086693854" sldId="555"/>
            <ac:spMk id="7" creationId="{06090D25-838D-D62F-0C12-909E2F69A266}"/>
          </ac:spMkLst>
        </pc:spChg>
        <pc:spChg chg="mod">
          <ac:chgData name="Daniel Shunk" userId="8b1a05f26d681f8b" providerId="LiveId" clId="{C8A4B714-E7AB-4FF0-9A69-397982BFCE7E}" dt="2025-07-21T23:24:35.668" v="747" actId="20577"/>
          <ac:spMkLst>
            <pc:docMk/>
            <pc:sldMk cId="1086693854" sldId="555"/>
            <ac:spMk id="9" creationId="{06D7CAB2-386F-1819-4F5D-FD896AD1637D}"/>
          </ac:spMkLst>
        </pc:spChg>
      </pc:sldChg>
      <pc:sldChg chg="modSp add mod">
        <pc:chgData name="Daniel Shunk" userId="8b1a05f26d681f8b" providerId="LiveId" clId="{C8A4B714-E7AB-4FF0-9A69-397982BFCE7E}" dt="2025-07-21T23:18:57.880" v="615" actId="255"/>
        <pc:sldMkLst>
          <pc:docMk/>
          <pc:sldMk cId="875851617" sldId="556"/>
        </pc:sldMkLst>
        <pc:spChg chg="mod">
          <ac:chgData name="Daniel Shunk" userId="8b1a05f26d681f8b" providerId="LiveId" clId="{C8A4B714-E7AB-4FF0-9A69-397982BFCE7E}" dt="2025-07-21T23:18:57.880" v="615" actId="255"/>
          <ac:spMkLst>
            <pc:docMk/>
            <pc:sldMk cId="875851617" sldId="556"/>
            <ac:spMk id="7" creationId="{4C644CED-7311-A4EC-82F6-C0B0183D3A90}"/>
          </ac:spMkLst>
        </pc:spChg>
        <pc:spChg chg="mod">
          <ac:chgData name="Daniel Shunk" userId="8b1a05f26d681f8b" providerId="LiveId" clId="{C8A4B714-E7AB-4FF0-9A69-397982BFCE7E}" dt="2025-07-21T23:18:02.879" v="605" actId="20577"/>
          <ac:spMkLst>
            <pc:docMk/>
            <pc:sldMk cId="875851617" sldId="556"/>
            <ac:spMk id="9" creationId="{C82C6A34-8402-9C8F-6D29-5C5F179C0D90}"/>
          </ac:spMkLst>
        </pc:spChg>
      </pc:sldChg>
      <pc:sldChg chg="addSp modSp add mod">
        <pc:chgData name="Daniel Shunk" userId="8b1a05f26d681f8b" providerId="LiveId" clId="{C8A4B714-E7AB-4FF0-9A69-397982BFCE7E}" dt="2025-07-21T23:23:19.763" v="729" actId="1076"/>
        <pc:sldMkLst>
          <pc:docMk/>
          <pc:sldMk cId="2812125284" sldId="557"/>
        </pc:sldMkLst>
        <pc:spChg chg="mod">
          <ac:chgData name="Daniel Shunk" userId="8b1a05f26d681f8b" providerId="LiveId" clId="{C8A4B714-E7AB-4FF0-9A69-397982BFCE7E}" dt="2025-07-21T23:23:19.763" v="729" actId="1076"/>
          <ac:spMkLst>
            <pc:docMk/>
            <pc:sldMk cId="2812125284" sldId="557"/>
            <ac:spMk id="7" creationId="{B38276FB-4632-2825-7173-928C2A4FB595}"/>
          </ac:spMkLst>
        </pc:spChg>
        <pc:spChg chg="mod ord">
          <ac:chgData name="Daniel Shunk" userId="8b1a05f26d681f8b" providerId="LiveId" clId="{C8A4B714-E7AB-4FF0-9A69-397982BFCE7E}" dt="2025-07-21T23:22:14.504" v="643" actId="20577"/>
          <ac:spMkLst>
            <pc:docMk/>
            <pc:sldMk cId="2812125284" sldId="557"/>
            <ac:spMk id="9" creationId="{EC0F93F1-0D7F-376D-5948-86C913D870B9}"/>
          </ac:spMkLst>
        </pc:spChg>
        <pc:picChg chg="add mod modCrop">
          <ac:chgData name="Daniel Shunk" userId="8b1a05f26d681f8b" providerId="LiveId" clId="{C8A4B714-E7AB-4FF0-9A69-397982BFCE7E}" dt="2025-07-21T23:21:51.422" v="631" actId="14100"/>
          <ac:picMkLst>
            <pc:docMk/>
            <pc:sldMk cId="2812125284" sldId="557"/>
            <ac:picMk id="2" creationId="{EAC1BD39-52CD-5A33-A292-A2C8FF16B6F7}"/>
          </ac:picMkLst>
        </pc:picChg>
      </pc:sldChg>
      <pc:sldChg chg="modSp add mod modAnim">
        <pc:chgData name="Daniel Shunk" userId="8b1a05f26d681f8b" providerId="LiveId" clId="{C8A4B714-E7AB-4FF0-9A69-397982BFCE7E}" dt="2025-07-27T23:55:00.522" v="1069" actId="20577"/>
        <pc:sldMkLst>
          <pc:docMk/>
          <pc:sldMk cId="1045124049" sldId="558"/>
        </pc:sldMkLst>
        <pc:spChg chg="mod">
          <ac:chgData name="Daniel Shunk" userId="8b1a05f26d681f8b" providerId="LiveId" clId="{C8A4B714-E7AB-4FF0-9A69-397982BFCE7E}" dt="2025-07-27T23:55:00.522" v="1069" actId="20577"/>
          <ac:spMkLst>
            <pc:docMk/>
            <pc:sldMk cId="1045124049" sldId="558"/>
            <ac:spMk id="7" creationId="{D21CD1BD-478F-5BE0-0287-201DE8FF6B44}"/>
          </ac:spMkLst>
        </pc:spChg>
      </pc:sldChg>
      <pc:sldChg chg="add del replId">
        <pc:chgData name="Daniel Shunk" userId="8b1a05f26d681f8b" providerId="LiveId" clId="{C8A4B714-E7AB-4FF0-9A69-397982BFCE7E}" dt="2025-07-21T23:31:33.695" v="1048" actId="47"/>
        <pc:sldMkLst>
          <pc:docMk/>
          <pc:sldMk cId="3570629351" sldId="559"/>
        </pc:sldMkLst>
      </pc:sldChg>
      <pc:sldChg chg="addSp modSp add mod modAnim">
        <pc:chgData name="Daniel Shunk" userId="8b1a05f26d681f8b" providerId="LiveId" clId="{C8A4B714-E7AB-4FF0-9A69-397982BFCE7E}" dt="2025-07-27T23:55:06.575" v="1070" actId="20577"/>
        <pc:sldMkLst>
          <pc:docMk/>
          <pc:sldMk cId="4072716180" sldId="560"/>
        </pc:sldMkLst>
        <pc:spChg chg="mod">
          <ac:chgData name="Daniel Shunk" userId="8b1a05f26d681f8b" providerId="LiveId" clId="{C8A4B714-E7AB-4FF0-9A69-397982BFCE7E}" dt="2025-07-27T23:55:06.575" v="1070" actId="20577"/>
          <ac:spMkLst>
            <pc:docMk/>
            <pc:sldMk cId="4072716180" sldId="560"/>
            <ac:spMk id="7" creationId="{32213C87-4ADD-F0BC-1E73-170221EE2024}"/>
          </ac:spMkLst>
        </pc:spChg>
        <pc:picChg chg="add mod modCrop">
          <ac:chgData name="Daniel Shunk" userId="8b1a05f26d681f8b" providerId="LiveId" clId="{C8A4B714-E7AB-4FF0-9A69-397982BFCE7E}" dt="2025-07-21T23:33:38.771" v="1062" actId="14100"/>
          <ac:picMkLst>
            <pc:docMk/>
            <pc:sldMk cId="4072716180" sldId="560"/>
            <ac:picMk id="3" creationId="{08FF321F-8BFA-4A36-2AF3-F3793B81EDFB}"/>
          </ac:picMkLst>
        </pc:picChg>
      </pc:sldChg>
      <pc:sldChg chg="add del replId">
        <pc:chgData name="Daniel Shunk" userId="8b1a05f26d681f8b" providerId="LiveId" clId="{C8A4B714-E7AB-4FF0-9A69-397982BFCE7E}" dt="2025-07-21T23:31:40.934" v="1049" actId="47"/>
        <pc:sldMkLst>
          <pc:docMk/>
          <pc:sldMk cId="3344612891" sldId="561"/>
        </pc:sldMkLst>
      </pc:sldChg>
      <pc:sldChg chg="modSp add mod">
        <pc:chgData name="Daniel Shunk" userId="8b1a05f26d681f8b" providerId="LiveId" clId="{C8A4B714-E7AB-4FF0-9A69-397982BFCE7E}" dt="2025-07-21T23:30:00.124" v="1047" actId="20577"/>
        <pc:sldMkLst>
          <pc:docMk/>
          <pc:sldMk cId="2687874480" sldId="562"/>
        </pc:sldMkLst>
        <pc:spChg chg="mod">
          <ac:chgData name="Daniel Shunk" userId="8b1a05f26d681f8b" providerId="LiveId" clId="{C8A4B714-E7AB-4FF0-9A69-397982BFCE7E}" dt="2025-07-21T23:30:00.124" v="1047" actId="20577"/>
          <ac:spMkLst>
            <pc:docMk/>
            <pc:sldMk cId="2687874480" sldId="562"/>
            <ac:spMk id="7" creationId="{750318DF-900F-7793-DA72-6CEDD5FCEAE2}"/>
          </ac:spMkLst>
        </pc:spChg>
        <pc:spChg chg="mod">
          <ac:chgData name="Daniel Shunk" userId="8b1a05f26d681f8b" providerId="LiveId" clId="{C8A4B714-E7AB-4FF0-9A69-397982BFCE7E}" dt="2025-07-21T23:26:17.009" v="787" actId="207"/>
          <ac:spMkLst>
            <pc:docMk/>
            <pc:sldMk cId="2687874480" sldId="562"/>
            <ac:spMk id="9" creationId="{CACEA122-CAAA-DE30-F57E-8301ABF52F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15427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345695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341702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18558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129378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26848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397886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1778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366796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71768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7/27/2025</a:t>
            </a:fld>
            <a:endParaRPr lang="en-US" dirty="0"/>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dirty="0"/>
          </a:p>
        </p:txBody>
      </p:sp>
    </p:spTree>
    <p:extLst>
      <p:ext uri="{BB962C8B-B14F-4D97-AF65-F5344CB8AC3E}">
        <p14:creationId xmlns:p14="http://schemas.microsoft.com/office/powerpoint/2010/main" val="308807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7/27/2025</a:t>
            </a:fld>
            <a:endParaRPr lang="en-US" dirty="0"/>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dirty="0"/>
          </a:p>
        </p:txBody>
      </p:sp>
    </p:spTree>
    <p:extLst>
      <p:ext uri="{BB962C8B-B14F-4D97-AF65-F5344CB8AC3E}">
        <p14:creationId xmlns:p14="http://schemas.microsoft.com/office/powerpoint/2010/main" val="1860404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ilhouette of man raising his hands in the air then looks out over ...">
            <a:extLst>
              <a:ext uri="{FF2B5EF4-FFF2-40B4-BE49-F238E27FC236}">
                <a16:creationId xmlns:a16="http://schemas.microsoft.com/office/drawing/2014/main" id="{F359321A-C554-B15D-A8DB-3270E650F5A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F659F9C-387A-541D-257A-FDC0CC690253}"/>
              </a:ext>
            </a:extLst>
          </p:cNvPr>
          <p:cNvSpPr txBox="1"/>
          <p:nvPr/>
        </p:nvSpPr>
        <p:spPr>
          <a:xfrm>
            <a:off x="350604" y="61644"/>
            <a:ext cx="6646097"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0" dirty="0">
                <a:solidFill>
                  <a:prstClr val="black"/>
                </a:solidFill>
                <a:latin typeface="Bauhaus 93" panose="04030905020B02020C02" pitchFamily="82" charset="0"/>
              </a:rPr>
              <a:t>Removed From Depression</a:t>
            </a:r>
            <a:endParaRPr kumimoji="0" lang="en-US" sz="75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endParaRPr>
          </a:p>
        </p:txBody>
      </p:sp>
      <p:pic>
        <p:nvPicPr>
          <p:cNvPr id="10" name="Picture 9">
            <a:extLst>
              <a:ext uri="{FF2B5EF4-FFF2-40B4-BE49-F238E27FC236}">
                <a16:creationId xmlns:a16="http://schemas.microsoft.com/office/drawing/2014/main" id="{CB8CD76E-7BF7-4B07-54FD-9BAD80703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313" y="294602"/>
            <a:ext cx="2232742" cy="1068770"/>
          </a:xfrm>
          <a:prstGeom prst="rect">
            <a:avLst/>
          </a:prstGeom>
          <a:effectLst>
            <a:outerShdw blurRad="50800" dist="38100" dir="2700000" algn="tl" rotWithShape="0">
              <a:prstClr val="black">
                <a:alpha val="40000"/>
              </a:prstClr>
            </a:outerShdw>
          </a:effectLst>
        </p:spPr>
      </p:pic>
      <p:sp>
        <p:nvSpPr>
          <p:cNvPr id="12" name="Content Placeholder 2">
            <a:extLst>
              <a:ext uri="{FF2B5EF4-FFF2-40B4-BE49-F238E27FC236}">
                <a16:creationId xmlns:a16="http://schemas.microsoft.com/office/drawing/2014/main" id="{72FAB3DA-7631-0D04-A68E-028DC4ED85EF}"/>
              </a:ext>
            </a:extLst>
          </p:cNvPr>
          <p:cNvSpPr>
            <a:spLocks noGrp="1"/>
          </p:cNvSpPr>
          <p:nvPr>
            <p:ph idx="1"/>
          </p:nvPr>
        </p:nvSpPr>
        <p:spPr>
          <a:xfrm>
            <a:off x="663111" y="2506662"/>
            <a:ext cx="11352944" cy="4351338"/>
          </a:xfrm>
        </p:spPr>
        <p:txBody>
          <a:bodyPr>
            <a:normAutofit/>
          </a:bodyPr>
          <a:lstStyle/>
          <a:p>
            <a:pPr marL="0" indent="0" algn="ctr">
              <a:buNone/>
            </a:pPr>
            <a:r>
              <a:rPr lang="en-US" sz="29000" i="1"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Baguet Script" panose="00000500000000000000" pitchFamily="2" charset="0"/>
              </a:rPr>
              <a:t>P</a:t>
            </a:r>
            <a:r>
              <a:rPr lang="en-US" sz="24000" i="1"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Baguet Script" panose="00000500000000000000" pitchFamily="2" charset="0"/>
              </a:rPr>
              <a:t>salms </a:t>
            </a:r>
            <a:r>
              <a:rPr lang="en-US" sz="100" i="1"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Baguet Script" panose="00000500000000000000" pitchFamily="2" charset="0"/>
              </a:rPr>
              <a:t>.</a:t>
            </a:r>
          </a:p>
        </p:txBody>
      </p:sp>
      <p:sp>
        <p:nvSpPr>
          <p:cNvPr id="13" name="Title 1">
            <a:extLst>
              <a:ext uri="{FF2B5EF4-FFF2-40B4-BE49-F238E27FC236}">
                <a16:creationId xmlns:a16="http://schemas.microsoft.com/office/drawing/2014/main" id="{FE99B690-2E3A-D4D6-0216-4A704D9718EE}"/>
              </a:ext>
            </a:extLst>
          </p:cNvPr>
          <p:cNvSpPr txBox="1">
            <a:spLocks/>
          </p:cNvSpPr>
          <p:nvPr/>
        </p:nvSpPr>
        <p:spPr>
          <a:xfrm>
            <a:off x="5003515" y="5259424"/>
            <a:ext cx="6525374" cy="1832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b="1" dirty="0">
                <a:latin typeface="Bradley Hand ITC" panose="03070402050302030203" pitchFamily="66" charset="0"/>
              </a:rPr>
              <a:t>102-103</a:t>
            </a:r>
          </a:p>
        </p:txBody>
      </p:sp>
      <p:sp>
        <p:nvSpPr>
          <p:cNvPr id="14" name="Title 1">
            <a:extLst>
              <a:ext uri="{FF2B5EF4-FFF2-40B4-BE49-F238E27FC236}">
                <a16:creationId xmlns:a16="http://schemas.microsoft.com/office/drawing/2014/main" id="{611FDF3C-057F-C7C1-3385-0AE09B169EF6}"/>
              </a:ext>
            </a:extLst>
          </p:cNvPr>
          <p:cNvSpPr>
            <a:spLocks noGrp="1"/>
          </p:cNvSpPr>
          <p:nvPr>
            <p:ph type="title"/>
          </p:nvPr>
        </p:nvSpPr>
        <p:spPr>
          <a:xfrm>
            <a:off x="4331414" y="3128874"/>
            <a:ext cx="2131032" cy="1325563"/>
          </a:xfrm>
        </p:spPr>
        <p:txBody>
          <a:bodyPr>
            <a:noAutofit/>
          </a:bodyPr>
          <a:lstStyle/>
          <a:p>
            <a:r>
              <a:rPr lang="en-US" sz="10000" b="1" dirty="0">
                <a:latin typeface="Bradley Hand ITC" panose="03070402050302030203" pitchFamily="66" charset="0"/>
              </a:rPr>
              <a:t>The</a:t>
            </a:r>
          </a:p>
        </p:txBody>
      </p:sp>
    </p:spTree>
    <p:extLst>
      <p:ext uri="{BB962C8B-B14F-4D97-AF65-F5344CB8AC3E}">
        <p14:creationId xmlns:p14="http://schemas.microsoft.com/office/powerpoint/2010/main" val="132499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363C6-77C1-4D08-BCFF-C3129328367B}"/>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E7AB1D8A-149C-095F-4EA7-CCF31F874B7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192464-7131-8D1E-1362-C203A47EB590}"/>
              </a:ext>
            </a:extLst>
          </p:cNvPr>
          <p:cNvSpPr txBox="1"/>
          <p:nvPr/>
        </p:nvSpPr>
        <p:spPr>
          <a:xfrm>
            <a:off x="306512" y="1323365"/>
            <a:ext cx="11578977" cy="4727063"/>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600" normalizeH="0" baseline="0" noProof="0" dirty="0">
                <a:ln>
                  <a:noFill/>
                </a:ln>
                <a:solidFill>
                  <a:prstClr val="black"/>
                </a:solidFill>
                <a:effectLst/>
                <a:uLnTx/>
                <a:uFillTx/>
                <a:latin typeface="High Tower Text" panose="02040502050506030303" pitchFamily="18" charset="0"/>
              </a:rPr>
              <a:t>“Truly, truly, I say to you, that you will cry &amp; lament, but the world will rejoice; you will be sorrowful, but your sorrow will be turned into joy.”</a:t>
            </a:r>
          </a:p>
        </p:txBody>
      </p:sp>
      <p:sp>
        <p:nvSpPr>
          <p:cNvPr id="9" name="TextBox 8">
            <a:extLst>
              <a:ext uri="{FF2B5EF4-FFF2-40B4-BE49-F238E27FC236}">
                <a16:creationId xmlns:a16="http://schemas.microsoft.com/office/drawing/2014/main" id="{89054331-7804-7962-780F-3CD62F33387F}"/>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John 16:20</a:t>
            </a:r>
          </a:p>
        </p:txBody>
      </p:sp>
    </p:spTree>
    <p:extLst>
      <p:ext uri="{BB962C8B-B14F-4D97-AF65-F5344CB8AC3E}">
        <p14:creationId xmlns:p14="http://schemas.microsoft.com/office/powerpoint/2010/main" val="208658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5722-05EA-7AEF-9513-76FD9567C601}"/>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B5E94129-9172-3355-698E-8005AE44B1A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C644CED-7311-A4EC-82F6-C0B0183D3A90}"/>
              </a:ext>
            </a:extLst>
          </p:cNvPr>
          <p:cNvSpPr txBox="1"/>
          <p:nvPr/>
        </p:nvSpPr>
        <p:spPr>
          <a:xfrm>
            <a:off x="306512" y="1323365"/>
            <a:ext cx="11578977" cy="5426294"/>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4000" b="0" i="0" u="none" strike="noStrike" kern="1200" cap="none" spc="600" normalizeH="0" baseline="0" noProof="0" dirty="0">
                <a:ln>
                  <a:noFill/>
                </a:ln>
                <a:solidFill>
                  <a:prstClr val="black"/>
                </a:solidFill>
                <a:effectLst/>
                <a:uLnTx/>
                <a:uFillTx/>
                <a:latin typeface="High Tower Text" panose="02040502050506030303" pitchFamily="18" charset="0"/>
              </a:rPr>
              <a:t>“But we do not want you to be uninformed, brothers, about those who are asleep, so that you will not grieve as do the rest who have no hope. For if we believe that Jesus died &amp; rose again, even so God will bring with Him those who have fallen asleep in Jesus.”</a:t>
            </a:r>
          </a:p>
        </p:txBody>
      </p:sp>
      <p:sp>
        <p:nvSpPr>
          <p:cNvPr id="9" name="TextBox 8">
            <a:extLst>
              <a:ext uri="{FF2B5EF4-FFF2-40B4-BE49-F238E27FC236}">
                <a16:creationId xmlns:a16="http://schemas.microsoft.com/office/drawing/2014/main" id="{C82C6A34-8402-9C8F-6D29-5C5F179C0D90}"/>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I Thessalonians 4:13-14</a:t>
            </a:r>
          </a:p>
        </p:txBody>
      </p:sp>
    </p:spTree>
    <p:extLst>
      <p:ext uri="{BB962C8B-B14F-4D97-AF65-F5344CB8AC3E}">
        <p14:creationId xmlns:p14="http://schemas.microsoft.com/office/powerpoint/2010/main" val="87585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8FDC-EA5D-5B1B-AAD8-430521719008}"/>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79692395-9A45-6B1C-0DB2-54F1AD6EA6B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8276FB-4632-2825-7173-928C2A4FB595}"/>
              </a:ext>
            </a:extLst>
          </p:cNvPr>
          <p:cNvSpPr txBox="1"/>
          <p:nvPr/>
        </p:nvSpPr>
        <p:spPr>
          <a:xfrm>
            <a:off x="306511" y="1631067"/>
            <a:ext cx="5621677" cy="4713021"/>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5600" b="0" i="0" u="none" strike="noStrike" kern="1200" cap="none" spc="600" normalizeH="0" baseline="0" noProof="0" dirty="0">
                <a:ln>
                  <a:noFill/>
                </a:ln>
                <a:solidFill>
                  <a:prstClr val="black"/>
                </a:solidFill>
                <a:effectLst/>
                <a:uLnTx/>
                <a:uFillTx/>
                <a:latin typeface="High Tower Text" panose="02040502050506030303" pitchFamily="18" charset="0"/>
              </a:rPr>
              <a:t>“The Universe is like a clock wound up by the Creator and left to run down.”</a:t>
            </a:r>
          </a:p>
        </p:txBody>
      </p:sp>
      <p:pic>
        <p:nvPicPr>
          <p:cNvPr id="2" name="Picture 1">
            <a:extLst>
              <a:ext uri="{FF2B5EF4-FFF2-40B4-BE49-F238E27FC236}">
                <a16:creationId xmlns:a16="http://schemas.microsoft.com/office/drawing/2014/main" id="{EAC1BD39-52CD-5A33-A292-A2C8FF16B6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50" b="99351" l="798" r="96543">
                        <a14:foregroundMark x1="27837" y1="58399" x2="19592" y2="63518"/>
                        <a14:foregroundMark x1="19592" y1="63518" x2="10638" y2="82336"/>
                        <a14:foregroundMark x1="10638" y1="82336" x2="9840" y2="90123"/>
                        <a14:foregroundMark x1="9840" y1="90123" x2="13830" y2="96539"/>
                        <a14:foregroundMark x1="13830" y1="96539" x2="39007" y2="98414"/>
                        <a14:foregroundMark x1="39007" y1="98414" x2="90691" y2="94521"/>
                        <a14:foregroundMark x1="90691" y1="94521" x2="96631" y2="83490"/>
                        <a14:foregroundMark x1="96631" y1="83490" x2="85993" y2="65898"/>
                        <a14:foregroundMark x1="85993" y1="65898" x2="67287" y2="56020"/>
                        <a14:foregroundMark x1="67287" y1="56020" x2="67110" y2="55732"/>
                        <a14:foregroundMark x1="5762" y1="88392" x2="4521" y2="96756"/>
                        <a14:foregroundMark x1="4521" y1="96756" x2="13121" y2="98702"/>
                        <a14:foregroundMark x1="13121" y1="98702" x2="37234" y2="98125"/>
                        <a14:foregroundMark x1="37234" y1="98125" x2="51950" y2="98558"/>
                        <a14:foregroundMark x1="51950" y1="98558" x2="93794" y2="95890"/>
                        <a14:foregroundMark x1="93794" y1="95890" x2="94504" y2="95890"/>
                        <a14:foregroundMark x1="5408" y1="87671" x2="798" y2="99351"/>
                        <a14:foregroundMark x1="59131" y1="18745" x2="60550" y2="19539"/>
                        <a14:foregroundMark x1="61525" y1="20548" x2="63387" y2="21990"/>
                        <a14:foregroundMark x1="63564" y1="22855" x2="63652" y2="23792"/>
                        <a14:foregroundMark x1="55762" y1="17231" x2="57092" y2="18169"/>
                        <a14:backgroundMark x1="1684" y1="88392" x2="975" y2="90339"/>
                      </a14:backgroundRemoval>
                    </a14:imgEffect>
                  </a14:imgLayer>
                </a14:imgProps>
              </a:ext>
            </a:extLst>
          </a:blip>
          <a:srcRect t="12500"/>
          <a:stretch>
            <a:fillRect/>
          </a:stretch>
        </p:blipFill>
        <p:spPr>
          <a:xfrm>
            <a:off x="5676901" y="-151652"/>
            <a:ext cx="6515100" cy="7009652"/>
          </a:xfrm>
          <a:prstGeom prst="rect">
            <a:avLst/>
          </a:prstGeom>
        </p:spPr>
      </p:pic>
      <p:sp>
        <p:nvSpPr>
          <p:cNvPr id="9" name="TextBox 8">
            <a:extLst>
              <a:ext uri="{FF2B5EF4-FFF2-40B4-BE49-F238E27FC236}">
                <a16:creationId xmlns:a16="http://schemas.microsoft.com/office/drawing/2014/main" id="{EC0F93F1-0D7F-376D-5948-86C913D870B9}"/>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Lord Kelvin</a:t>
            </a:r>
          </a:p>
        </p:txBody>
      </p:sp>
    </p:spTree>
    <p:extLst>
      <p:ext uri="{BB962C8B-B14F-4D97-AF65-F5344CB8AC3E}">
        <p14:creationId xmlns:p14="http://schemas.microsoft.com/office/powerpoint/2010/main" val="281212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749EF-BB64-8329-F34B-688F64720A27}"/>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D7C6A936-AA1C-F489-53FD-1994FCE3CAC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B5F79B0-0979-1A37-C653-96986FAFD8D8}"/>
              </a:ext>
            </a:extLst>
          </p:cNvPr>
          <p:cNvSpPr txBox="1"/>
          <p:nvPr/>
        </p:nvSpPr>
        <p:spPr>
          <a:xfrm>
            <a:off x="306510" y="1616410"/>
            <a:ext cx="11578977" cy="4776885"/>
          </a:xfrm>
          <a:prstGeom prst="rect">
            <a:avLst/>
          </a:prstGeom>
          <a:noFill/>
        </p:spPr>
        <p:txBody>
          <a:bodyPr wrap="square" rtlCol="0">
            <a:spAutoFit/>
          </a:bodyPr>
          <a:lstStyle/>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rPr>
              <a:t>Grab On</a:t>
            </a:r>
            <a:r>
              <a:rPr kumimoji="0" lang="en-US" sz="9200" b="1" i="0" u="none" strike="noStrike" kern="1200" cap="none" spc="600" normalizeH="0" noProof="0" dirty="0">
                <a:ln>
                  <a:noFill/>
                </a:ln>
                <a:solidFill>
                  <a:prstClr val="black"/>
                </a:solidFill>
                <a:effectLst/>
                <a:uLnTx/>
                <a:uFillTx/>
                <a:latin typeface="The Hand Extrablack" panose="03070A02030502020204" pitchFamily="66" charset="0"/>
              </a:rPr>
              <a:t> To God’s Bigger Plan For Us</a:t>
            </a:r>
          </a:p>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lang="en-US" sz="9200" b="1" spc="600" baseline="0" dirty="0">
                <a:solidFill>
                  <a:prstClr val="black"/>
                </a:solidFill>
                <a:latin typeface="The Hand Extrablack" panose="03070A02030502020204" pitchFamily="66" charset="0"/>
              </a:rPr>
              <a:t>Meditate On All God’s Benefits For Us</a:t>
            </a:r>
            <a:endPar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endParaRPr>
          </a:p>
        </p:txBody>
      </p:sp>
      <p:sp>
        <p:nvSpPr>
          <p:cNvPr id="9" name="TextBox 8">
            <a:extLst>
              <a:ext uri="{FF2B5EF4-FFF2-40B4-BE49-F238E27FC236}">
                <a16:creationId xmlns:a16="http://schemas.microsoft.com/office/drawing/2014/main" id="{D8F20E14-DD14-DC2E-DCBA-32B8DFC7D72C}"/>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6F2ABEDB-107F-52AD-318E-D0D6F8BAB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971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FF55-56A0-6326-8597-AE5738047E30}"/>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A5A1FF75-42B2-8DA5-7763-F7B9BC63788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090D25-838D-D62F-0C12-909E2F69A266}"/>
              </a:ext>
            </a:extLst>
          </p:cNvPr>
          <p:cNvSpPr txBox="1"/>
          <p:nvPr/>
        </p:nvSpPr>
        <p:spPr>
          <a:xfrm>
            <a:off x="306512" y="1323365"/>
            <a:ext cx="11578977" cy="4709494"/>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600" normalizeH="0" baseline="0" noProof="0" dirty="0">
                <a:ln>
                  <a:noFill/>
                </a:ln>
                <a:solidFill>
                  <a:prstClr val="black"/>
                </a:solidFill>
                <a:effectLst/>
                <a:uLnTx/>
                <a:uFillTx/>
                <a:latin typeface="High Tower Text" panose="02040502050506030303" pitchFamily="18" charset="0"/>
              </a:rPr>
              <a:t>“Why are you in despair, O my soul? And why are you disturbed within me? Wait for God, for I shall still praise Him, for the salvation of His presence.”</a:t>
            </a:r>
          </a:p>
        </p:txBody>
      </p:sp>
      <p:sp>
        <p:nvSpPr>
          <p:cNvPr id="9" name="TextBox 8">
            <a:extLst>
              <a:ext uri="{FF2B5EF4-FFF2-40B4-BE49-F238E27FC236}">
                <a16:creationId xmlns:a16="http://schemas.microsoft.com/office/drawing/2014/main" id="{06D7CAB2-386F-1819-4F5D-FD896AD1637D}"/>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Psalm 42:5</a:t>
            </a:r>
          </a:p>
        </p:txBody>
      </p:sp>
    </p:spTree>
    <p:extLst>
      <p:ext uri="{BB962C8B-B14F-4D97-AF65-F5344CB8AC3E}">
        <p14:creationId xmlns:p14="http://schemas.microsoft.com/office/powerpoint/2010/main" val="108669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0E3A-C2EF-C152-D748-67CEEC43513F}"/>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CF00E96C-670C-34BB-3A83-81720B877A2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1CD1BD-478F-5BE0-0287-201DE8FF6B44}"/>
              </a:ext>
            </a:extLst>
          </p:cNvPr>
          <p:cNvSpPr txBox="1"/>
          <p:nvPr/>
        </p:nvSpPr>
        <p:spPr>
          <a:xfrm>
            <a:off x="306510" y="1616410"/>
            <a:ext cx="11578977" cy="4776885"/>
          </a:xfrm>
          <a:prstGeom prst="rect">
            <a:avLst/>
          </a:prstGeom>
          <a:noFill/>
        </p:spPr>
        <p:txBody>
          <a:bodyPr wrap="square" rtlCol="0">
            <a:spAutoFit/>
          </a:bodyPr>
          <a:lstStyle/>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rPr>
              <a:t>Grab On</a:t>
            </a:r>
            <a:r>
              <a:rPr kumimoji="0" lang="en-US" sz="9200" b="1" i="0" u="none" strike="noStrike" kern="1200" cap="none" spc="600" normalizeH="0" noProof="0" dirty="0">
                <a:ln>
                  <a:noFill/>
                </a:ln>
                <a:solidFill>
                  <a:prstClr val="black"/>
                </a:solidFill>
                <a:effectLst/>
                <a:uLnTx/>
                <a:uFillTx/>
                <a:latin typeface="The Hand Extrablack" panose="03070A02030502020204" pitchFamily="66" charset="0"/>
              </a:rPr>
              <a:t> To God’s Bigger Plan For Us</a:t>
            </a:r>
          </a:p>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lang="en-US" sz="9200" b="1" spc="600" baseline="0" dirty="0">
                <a:solidFill>
                  <a:prstClr val="black"/>
                </a:solidFill>
                <a:latin typeface="The Hand Extrablack" panose="03070A02030502020204" pitchFamily="66" charset="0"/>
              </a:rPr>
              <a:t>Meditate On All God’s Benefits For Us</a:t>
            </a:r>
            <a:endPar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endParaRPr>
          </a:p>
        </p:txBody>
      </p:sp>
      <p:sp>
        <p:nvSpPr>
          <p:cNvPr id="9" name="TextBox 8">
            <a:extLst>
              <a:ext uri="{FF2B5EF4-FFF2-40B4-BE49-F238E27FC236}">
                <a16:creationId xmlns:a16="http://schemas.microsoft.com/office/drawing/2014/main" id="{783BD612-5A70-D331-AAE7-0DCAF9BD82CE}"/>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084BE3C8-BD16-FD5B-58CD-CBA0AC373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512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54DD3-45FC-1455-A45E-5A081BBF57EA}"/>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FA1C7B97-E0C9-38DF-1444-D3FE51A5992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0318DF-900F-7793-DA72-6CEDD5FCEAE2}"/>
              </a:ext>
            </a:extLst>
          </p:cNvPr>
          <p:cNvSpPr txBox="1"/>
          <p:nvPr/>
        </p:nvSpPr>
        <p:spPr>
          <a:xfrm>
            <a:off x="306510" y="1492585"/>
            <a:ext cx="11578977" cy="5437386"/>
          </a:xfrm>
          <a:prstGeom prst="rect">
            <a:avLst/>
          </a:prstGeom>
          <a:noFill/>
        </p:spPr>
        <p:txBody>
          <a:bodyPr wrap="square" rtlCol="0">
            <a:spAutoFit/>
          </a:bodyPr>
          <a:lstStyle/>
          <a:p>
            <a:pPr marR="0" lvl="0" algn="ctr" defTabSz="914400" rtl="0" eaLnBrk="1" fontAlgn="auto" latinLnBrk="0" hangingPunct="1">
              <a:lnSpc>
                <a:spcPts val="8000"/>
              </a:lnSpc>
              <a:spcBef>
                <a:spcPts val="0"/>
              </a:spcBef>
              <a:buClrTx/>
              <a:buSzTx/>
              <a:tabLst/>
              <a:defRPr/>
            </a:pPr>
            <a:r>
              <a:rPr kumimoji="0" lang="en-US" sz="5400" b="1" i="0" u="sng" strike="noStrike" kern="1200" cap="none" spc="600" normalizeH="0" baseline="0" noProof="0" dirty="0">
                <a:ln>
                  <a:noFill/>
                </a:ln>
                <a:solidFill>
                  <a:prstClr val="black"/>
                </a:solidFill>
                <a:effectLst/>
                <a:uLnTx/>
                <a:uFillTx/>
                <a:latin typeface="The Hand Extrablack" panose="03070A02030502020204" pitchFamily="66" charset="0"/>
              </a:rPr>
              <a:t>Fulfillment</a:t>
            </a:r>
            <a:r>
              <a:rPr kumimoji="0" lang="en-US" sz="5400" b="1" i="0" u="none" strike="noStrike" kern="1200" cap="none" spc="600" normalizeH="0" baseline="0" noProof="0" dirty="0">
                <a:ln>
                  <a:noFill/>
                </a:ln>
                <a:solidFill>
                  <a:prstClr val="black"/>
                </a:solidFill>
                <a:effectLst/>
                <a:uLnTx/>
                <a:uFillTx/>
                <a:latin typeface="The Hand Extrablack" panose="03070A02030502020204" pitchFamily="66" charset="0"/>
              </a:rPr>
              <a:t> – Has an end</a:t>
            </a:r>
            <a:endParaRPr kumimoji="0" lang="en-US" sz="5400" b="1" i="0" u="none" strike="noStrike" kern="1200" cap="none" spc="600" normalizeH="0" noProof="0" dirty="0">
              <a:ln>
                <a:noFill/>
              </a:ln>
              <a:solidFill>
                <a:prstClr val="black"/>
              </a:solidFill>
              <a:effectLst/>
              <a:uLnTx/>
              <a:uFillTx/>
              <a:latin typeface="The Hand Extrablack" panose="03070A02030502020204" pitchFamily="66" charset="0"/>
            </a:endParaRPr>
          </a:p>
          <a:p>
            <a:pPr marR="0" lvl="0" algn="ctr" defTabSz="914400" rtl="0" eaLnBrk="1" fontAlgn="auto" latinLnBrk="0" hangingPunct="1">
              <a:lnSpc>
                <a:spcPts val="8000"/>
              </a:lnSpc>
              <a:spcBef>
                <a:spcPts val="0"/>
              </a:spcBef>
              <a:spcAft>
                <a:spcPts val="4200"/>
              </a:spcAft>
              <a:buClrTx/>
              <a:buSzTx/>
              <a:tabLst/>
              <a:defRPr/>
            </a:pPr>
            <a:r>
              <a:rPr lang="en-US" sz="5400" b="1" u="sng" spc="600" baseline="0" dirty="0">
                <a:solidFill>
                  <a:prstClr val="black"/>
                </a:solidFill>
                <a:latin typeface="The Hand Extrablack" panose="03070A02030502020204" pitchFamily="66" charset="0"/>
              </a:rPr>
              <a:t>Completion</a:t>
            </a:r>
            <a:r>
              <a:rPr lang="en-US" sz="5400" b="1" spc="600" baseline="0" dirty="0">
                <a:solidFill>
                  <a:prstClr val="black"/>
                </a:solidFill>
                <a:latin typeface="The Hand Extrablack" panose="03070A02030502020204" pitchFamily="66" charset="0"/>
              </a:rPr>
              <a:t> – Doesn’t allow mean it ended good</a:t>
            </a:r>
          </a:p>
          <a:p>
            <a:pPr marR="0" lvl="0" algn="ctr" defTabSz="914400" rtl="0" eaLnBrk="1" fontAlgn="auto" latinLnBrk="0" hangingPunct="1">
              <a:spcBef>
                <a:spcPts val="0"/>
              </a:spcBef>
              <a:spcAft>
                <a:spcPts val="4200"/>
              </a:spcAft>
              <a:buClrTx/>
              <a:buSzTx/>
              <a:tabLst/>
              <a:defRPr/>
            </a:pPr>
            <a:r>
              <a:rPr kumimoji="0" lang="en-US" sz="5800" b="1" i="0" u="sng" strike="noStrike" kern="1200" cap="none" spc="600" normalizeH="0" noProof="0" dirty="0">
                <a:ln>
                  <a:noFill/>
                </a:ln>
                <a:solidFill>
                  <a:prstClr val="black"/>
                </a:solidFill>
                <a:effectLst/>
                <a:uLnTx/>
                <a:uFillTx/>
                <a:latin typeface="The Hand Extrablack" panose="03070A02030502020204" pitchFamily="66" charset="0"/>
              </a:rPr>
              <a:t>Satisfaction</a:t>
            </a:r>
            <a:r>
              <a:rPr kumimoji="0" lang="en-US" sz="5800" b="1" i="0" u="none" strike="noStrike" kern="1200" cap="none" spc="600" normalizeH="0" noProof="0" dirty="0">
                <a:ln>
                  <a:noFill/>
                </a:ln>
                <a:solidFill>
                  <a:prstClr val="black"/>
                </a:solidFill>
                <a:effectLst/>
                <a:uLnTx/>
                <a:uFillTx/>
                <a:latin typeface="The Hand Extrablack" panose="03070A02030502020204" pitchFamily="66" charset="0"/>
              </a:rPr>
              <a:t> = “</a:t>
            </a:r>
            <a:r>
              <a:rPr kumimoji="0" lang="en-US" sz="5800" b="1" i="1" u="none" strike="noStrike" kern="1200" cap="none" spc="600" normalizeH="0" noProof="0" dirty="0">
                <a:ln>
                  <a:noFill/>
                </a:ln>
                <a:solidFill>
                  <a:prstClr val="black"/>
                </a:solidFill>
                <a:effectLst/>
                <a:uLnTx/>
                <a:uFillTx/>
                <a:latin typeface="The Hand Extrablack" panose="03070A02030502020204" pitchFamily="66" charset="0"/>
              </a:rPr>
              <a:t>To gratify wants, wishes &amp; desires, to supply possession or enjoyment until no more is needed or </a:t>
            </a:r>
            <a:r>
              <a:rPr lang="en-US" sz="5800" b="1" i="1" spc="600" dirty="0">
                <a:solidFill>
                  <a:prstClr val="black"/>
                </a:solidFill>
                <a:latin typeface="The Hand Extrablack" panose="03070A02030502020204" pitchFamily="66" charset="0"/>
              </a:rPr>
              <a:t>even desired”</a:t>
            </a:r>
            <a:endParaRPr kumimoji="0" lang="en-US" sz="5800" b="1" i="0" u="none" strike="noStrike" kern="1200" cap="none" spc="600" normalizeH="0" baseline="0" noProof="0" dirty="0">
              <a:ln>
                <a:noFill/>
              </a:ln>
              <a:solidFill>
                <a:prstClr val="black"/>
              </a:solidFill>
              <a:effectLst/>
              <a:uLnTx/>
              <a:uFillTx/>
              <a:latin typeface="The Hand Extrablack" panose="03070A02030502020204" pitchFamily="66" charset="0"/>
            </a:endParaRPr>
          </a:p>
        </p:txBody>
      </p:sp>
      <p:sp>
        <p:nvSpPr>
          <p:cNvPr id="9" name="TextBox 8">
            <a:extLst>
              <a:ext uri="{FF2B5EF4-FFF2-40B4-BE49-F238E27FC236}">
                <a16:creationId xmlns:a16="http://schemas.microsoft.com/office/drawing/2014/main" id="{CACEA122-CAAA-DE30-F57E-8301ABF52FBF}"/>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700" dirty="0">
                <a:ln>
                  <a:solidFill>
                    <a:sysClr val="windowText" lastClr="000000"/>
                  </a:solidFill>
                </a:ln>
                <a:solidFill>
                  <a:srgbClr val="00B050"/>
                </a:solidFill>
                <a:latin typeface="Berlin Sans FB Demi" panose="020E0802020502020306" pitchFamily="34" charset="0"/>
              </a:rPr>
              <a:t>The Benefit of Satisfaction</a:t>
            </a:r>
            <a:endParaRPr kumimoji="0" lang="en-US" sz="5700" b="0" i="0" u="none" strike="noStrike" kern="1200" cap="none" spc="0" normalizeH="0" baseline="0" noProof="0" dirty="0">
              <a:ln>
                <a:solidFill>
                  <a:sysClr val="windowText" lastClr="000000"/>
                </a:solidFill>
              </a:ln>
              <a:solidFill>
                <a:srgbClr val="00B050"/>
              </a:solidFill>
              <a:effectLst/>
              <a:uLnTx/>
              <a:uFillTx/>
              <a:latin typeface="Berlin Sans FB Demi" panose="020E0802020502020306" pitchFamily="34" charset="0"/>
              <a:ea typeface="+mn-ea"/>
              <a:cs typeface="+mn-cs"/>
            </a:endParaRPr>
          </a:p>
        </p:txBody>
      </p:sp>
      <p:pic>
        <p:nvPicPr>
          <p:cNvPr id="6" name="Picture 5">
            <a:extLst>
              <a:ext uri="{FF2B5EF4-FFF2-40B4-BE49-F238E27FC236}">
                <a16:creationId xmlns:a16="http://schemas.microsoft.com/office/drawing/2014/main" id="{80EF2B04-48DB-068A-6BC3-89AB05990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78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D857-B6D6-40AC-5735-AA378B263601}"/>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665EE1F8-99B8-4AC7-212D-0B61B12DEF96}"/>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13C87-4ADD-F0BC-1E73-170221EE2024}"/>
              </a:ext>
            </a:extLst>
          </p:cNvPr>
          <p:cNvSpPr txBox="1"/>
          <p:nvPr/>
        </p:nvSpPr>
        <p:spPr>
          <a:xfrm>
            <a:off x="306510" y="1616410"/>
            <a:ext cx="11578977" cy="4776885"/>
          </a:xfrm>
          <a:prstGeom prst="rect">
            <a:avLst/>
          </a:prstGeom>
          <a:noFill/>
        </p:spPr>
        <p:txBody>
          <a:bodyPr wrap="square" rtlCol="0">
            <a:spAutoFit/>
          </a:bodyPr>
          <a:lstStyle/>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rPr>
              <a:t>Grab On</a:t>
            </a:r>
            <a:r>
              <a:rPr kumimoji="0" lang="en-US" sz="9200" b="1" i="0" u="none" strike="noStrike" kern="1200" cap="none" spc="600" normalizeH="0" noProof="0" dirty="0">
                <a:ln>
                  <a:noFill/>
                </a:ln>
                <a:solidFill>
                  <a:prstClr val="black"/>
                </a:solidFill>
                <a:effectLst/>
                <a:uLnTx/>
                <a:uFillTx/>
                <a:latin typeface="The Hand Extrablack" panose="03070A02030502020204" pitchFamily="66" charset="0"/>
              </a:rPr>
              <a:t> To God’s Bigger Plan For Us</a:t>
            </a:r>
          </a:p>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lang="en-US" sz="9200" b="1" spc="600" baseline="0" dirty="0">
                <a:solidFill>
                  <a:prstClr val="black"/>
                </a:solidFill>
                <a:latin typeface="The Hand Extrablack" panose="03070A02030502020204" pitchFamily="66" charset="0"/>
              </a:rPr>
              <a:t>Meditate On All God’s Benefits For Us</a:t>
            </a:r>
            <a:endPar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endParaRPr>
          </a:p>
        </p:txBody>
      </p:sp>
      <p:sp>
        <p:nvSpPr>
          <p:cNvPr id="9" name="TextBox 8">
            <a:extLst>
              <a:ext uri="{FF2B5EF4-FFF2-40B4-BE49-F238E27FC236}">
                <a16:creationId xmlns:a16="http://schemas.microsoft.com/office/drawing/2014/main" id="{BE51B2F8-E8AE-75DE-BA15-56F9BA1BB6E4}"/>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53ACABA0-BECC-C2C0-7BA4-F4FF40C0C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pic>
        <p:nvPicPr>
          <p:cNvPr id="3" name="Picture 2" descr="A white bottle with a label on a table&#10;&#10;AI-generated content may be incorrect.">
            <a:extLst>
              <a:ext uri="{FF2B5EF4-FFF2-40B4-BE49-F238E27FC236}">
                <a16:creationId xmlns:a16="http://schemas.microsoft.com/office/drawing/2014/main" id="{08FF321F-8BFA-4A36-2AF3-F3793B81EDF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backgroundMark x1="39583" y1="24167" x2="35972" y2="48750"/>
                      </a14:backgroundRemoval>
                    </a14:imgEffect>
                  </a14:imgLayer>
                </a14:imgProps>
              </a:ext>
              <a:ext uri="{28A0092B-C50C-407E-A947-70E740481C1C}">
                <a14:useLocalDpi xmlns:a14="http://schemas.microsoft.com/office/drawing/2010/main" val="0"/>
              </a:ext>
            </a:extLst>
          </a:blip>
          <a:srcRect l="40926" t="16794" r="17777" b="18472"/>
          <a:stretch>
            <a:fillRect/>
          </a:stretch>
        </p:blipFill>
        <p:spPr>
          <a:xfrm rot="583123">
            <a:off x="9597438" y="1774180"/>
            <a:ext cx="2373702" cy="4961205"/>
          </a:xfrm>
          <a:prstGeom prst="rect">
            <a:avLst/>
          </a:prstGeom>
        </p:spPr>
      </p:pic>
    </p:spTree>
    <p:extLst>
      <p:ext uri="{BB962C8B-B14F-4D97-AF65-F5344CB8AC3E}">
        <p14:creationId xmlns:p14="http://schemas.microsoft.com/office/powerpoint/2010/main" val="40727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C6580-3411-0461-04D9-51D39C934215}"/>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356DDEF5-E912-3C4F-B006-D46A1F6D175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874EB8-561B-6184-D340-5EDE94C278CF}"/>
              </a:ext>
            </a:extLst>
          </p:cNvPr>
          <p:cNvSpPr txBox="1"/>
          <p:nvPr/>
        </p:nvSpPr>
        <p:spPr>
          <a:xfrm>
            <a:off x="153256" y="1438512"/>
            <a:ext cx="11885489" cy="4788362"/>
          </a:xfrm>
          <a:prstGeom prst="rect">
            <a:avLst/>
          </a:prstGeom>
          <a:noFill/>
        </p:spPr>
        <p:txBody>
          <a:bodyPr wrap="square" rtlCol="0">
            <a:spAutoFit/>
          </a:bodyPr>
          <a:lstStyle/>
          <a:p>
            <a:pPr marR="0" lvl="0" algn="ctr" defTabSz="914400" rtl="0" eaLnBrk="1" fontAlgn="auto" latinLnBrk="0" hangingPunct="1">
              <a:lnSpc>
                <a:spcPts val="6000"/>
              </a:lnSpc>
              <a:spcBef>
                <a:spcPts val="0"/>
              </a:spcBef>
              <a:spcAft>
                <a:spcPts val="4200"/>
              </a:spcAft>
              <a:buClrTx/>
              <a:buSzTx/>
              <a:tabLst/>
              <a:defRPr/>
            </a:pPr>
            <a:r>
              <a:rPr kumimoji="0" lang="en-US" sz="6000" b="1" i="0" u="sng" strike="noStrike" kern="1200" cap="none" spc="600" normalizeH="0" baseline="0" noProof="0" dirty="0">
                <a:ln>
                  <a:noFill/>
                </a:ln>
                <a:solidFill>
                  <a:prstClr val="black"/>
                </a:solidFill>
                <a:effectLst/>
                <a:uLnTx/>
                <a:uFillTx/>
                <a:latin typeface="The Hand Extrablack" panose="03070A02030502020204" pitchFamily="66" charset="0"/>
                <a:ea typeface="+mn-ea"/>
                <a:cs typeface="+mn-cs"/>
              </a:rPr>
              <a:t>2023 Gallup</a:t>
            </a:r>
            <a:r>
              <a:rPr kumimoji="0" lang="en-US" sz="6000" b="1" i="0" u="sng" strike="noStrike" kern="1200" cap="none" spc="600" normalizeH="0" noProof="0" dirty="0">
                <a:ln>
                  <a:noFill/>
                </a:ln>
                <a:solidFill>
                  <a:prstClr val="black"/>
                </a:solidFill>
                <a:effectLst/>
                <a:uLnTx/>
                <a:uFillTx/>
                <a:latin typeface="The Hand Extrablack" panose="03070A02030502020204" pitchFamily="66" charset="0"/>
                <a:ea typeface="+mn-ea"/>
                <a:cs typeface="+mn-cs"/>
              </a:rPr>
              <a:t> Poll o</a:t>
            </a:r>
            <a:r>
              <a:rPr kumimoji="0" lang="en-US" sz="6000" b="1" i="0" u="sng" strike="noStrike" kern="1200" cap="none" spc="600" normalizeH="0" baseline="0" noProof="0" dirty="0">
                <a:ln>
                  <a:noFill/>
                </a:ln>
                <a:solidFill>
                  <a:prstClr val="black"/>
                </a:solidFill>
                <a:effectLst/>
                <a:uLnTx/>
                <a:uFillTx/>
                <a:latin typeface="The Hand Extrablack" panose="03070A02030502020204" pitchFamily="66" charset="0"/>
                <a:ea typeface="+mn-ea"/>
                <a:cs typeface="+mn-cs"/>
              </a:rPr>
              <a:t>f Americans</a:t>
            </a:r>
          </a:p>
          <a:p>
            <a:pPr marR="0" lvl="0" algn="ctr" defTabSz="914400" rtl="0" eaLnBrk="1" fontAlgn="auto" latinLnBrk="0" hangingPunct="1">
              <a:lnSpc>
                <a:spcPts val="6000"/>
              </a:lnSpc>
              <a:spcBef>
                <a:spcPts val="0"/>
              </a:spcBef>
              <a:spcAft>
                <a:spcPts val="4200"/>
              </a:spcAft>
              <a:buClrTx/>
              <a:buSzTx/>
              <a:tabLst/>
              <a:defRPr/>
            </a:pPr>
            <a:r>
              <a:rPr lang="en-US" sz="7200" b="1" spc="600" dirty="0">
                <a:solidFill>
                  <a:prstClr val="black"/>
                </a:solidFill>
                <a:latin typeface="The Hand Extrablack" panose="03070A02030502020204" pitchFamily="66" charset="0"/>
              </a:rPr>
              <a:t>17.8%</a:t>
            </a:r>
            <a:r>
              <a:rPr lang="en-US" sz="5400" b="1" spc="600" dirty="0">
                <a:solidFill>
                  <a:prstClr val="black"/>
                </a:solidFill>
                <a:latin typeface="The Hand Extrablack" panose="03070A02030502020204" pitchFamily="66" charset="0"/>
              </a:rPr>
              <a:t> report depression or being treated for it</a:t>
            </a:r>
          </a:p>
          <a:p>
            <a:pPr marR="0" lvl="0" algn="ctr" defTabSz="914400" rtl="0" eaLnBrk="1" fontAlgn="auto" latinLnBrk="0" hangingPunct="1">
              <a:lnSpc>
                <a:spcPts val="6000"/>
              </a:lnSpc>
              <a:spcBef>
                <a:spcPts val="0"/>
              </a:spcBef>
              <a:spcAft>
                <a:spcPts val="4200"/>
              </a:spcAft>
              <a:buClrTx/>
              <a:buSzTx/>
              <a:tabLst/>
              <a:defRPr/>
            </a:pPr>
            <a:r>
              <a:rPr kumimoji="0" lang="en-US" sz="7200" b="1" i="0" u="none" strike="noStrike" kern="1200" cap="none" spc="600" normalizeH="0" baseline="0" noProof="0" dirty="0">
                <a:ln>
                  <a:noFill/>
                </a:ln>
                <a:solidFill>
                  <a:prstClr val="black"/>
                </a:solidFill>
                <a:effectLst/>
                <a:uLnTx/>
                <a:uFillTx/>
                <a:latin typeface="The Hand Extrablack" panose="03070A02030502020204" pitchFamily="66" charset="0"/>
              </a:rPr>
              <a:t>29%</a:t>
            </a:r>
            <a:r>
              <a:rPr kumimoji="0" lang="en-US" sz="6000" b="1" i="0" u="none" strike="noStrike" kern="1200" cap="none" spc="600" normalizeH="0" baseline="0" noProof="0" dirty="0">
                <a:ln>
                  <a:noFill/>
                </a:ln>
                <a:solidFill>
                  <a:prstClr val="black"/>
                </a:solidFill>
                <a:effectLst/>
                <a:uLnTx/>
                <a:uFillTx/>
                <a:latin typeface="The Hand Extrablack" panose="03070A02030502020204" pitchFamily="66" charset="0"/>
              </a:rPr>
              <a:t> </a:t>
            </a:r>
            <a:r>
              <a:rPr kumimoji="0" lang="en-US" sz="5400" b="1" i="0" u="none" strike="noStrike" kern="1200" cap="none" spc="600" normalizeH="0" baseline="0" noProof="0" dirty="0">
                <a:ln>
                  <a:noFill/>
                </a:ln>
                <a:solidFill>
                  <a:prstClr val="black"/>
                </a:solidFill>
                <a:effectLst/>
                <a:uLnTx/>
                <a:uFillTx/>
                <a:latin typeface="The Hand Extrablack" panose="03070A02030502020204" pitchFamily="66" charset="0"/>
              </a:rPr>
              <a:t>diagnosed at some time in</a:t>
            </a:r>
            <a:r>
              <a:rPr kumimoji="0" lang="en-US" sz="5400" b="1" i="0" u="none" strike="noStrike" kern="1200" cap="none" spc="600" normalizeH="0" noProof="0" dirty="0">
                <a:ln>
                  <a:noFill/>
                </a:ln>
                <a:solidFill>
                  <a:prstClr val="black"/>
                </a:solidFill>
                <a:effectLst/>
                <a:uLnTx/>
                <a:uFillTx/>
                <a:latin typeface="The Hand Extrablack" panose="03070A02030502020204" pitchFamily="66" charset="0"/>
              </a:rPr>
              <a:t> life</a:t>
            </a:r>
          </a:p>
          <a:p>
            <a:pPr marR="0" lvl="0" algn="ctr" defTabSz="914400" rtl="0" eaLnBrk="1" fontAlgn="auto" latinLnBrk="0" hangingPunct="1">
              <a:lnSpc>
                <a:spcPts val="6000"/>
              </a:lnSpc>
              <a:spcBef>
                <a:spcPts val="0"/>
              </a:spcBef>
              <a:spcAft>
                <a:spcPts val="4200"/>
              </a:spcAft>
              <a:buClrTx/>
              <a:buSzTx/>
              <a:tabLst/>
              <a:defRPr/>
            </a:pPr>
            <a:r>
              <a:rPr lang="en-US" sz="7200" b="1" spc="600" baseline="0" dirty="0">
                <a:solidFill>
                  <a:prstClr val="black"/>
                </a:solidFill>
                <a:latin typeface="The Hand Extrablack" panose="03070A02030502020204" pitchFamily="66" charset="0"/>
              </a:rPr>
              <a:t>13.2%</a:t>
            </a:r>
            <a:r>
              <a:rPr lang="en-US" sz="6000" b="1" spc="600" dirty="0">
                <a:solidFill>
                  <a:prstClr val="black"/>
                </a:solidFill>
                <a:latin typeface="The Hand Extrablack" panose="03070A02030502020204" pitchFamily="66" charset="0"/>
              </a:rPr>
              <a:t> </a:t>
            </a:r>
            <a:r>
              <a:rPr lang="en-US" sz="5400" b="1" spc="600" dirty="0">
                <a:solidFill>
                  <a:prstClr val="black"/>
                </a:solidFill>
                <a:latin typeface="The Hand Extrablack" panose="03070A02030502020204" pitchFamily="66" charset="0"/>
              </a:rPr>
              <a:t>currently taking anti-depression meds</a:t>
            </a:r>
            <a:endParaRPr kumimoji="0" lang="en-US" sz="5400" b="1" i="0" u="none" strike="noStrike" kern="1200" cap="none" spc="600" normalizeH="0" baseline="0" noProof="0" dirty="0">
              <a:ln>
                <a:noFill/>
              </a:ln>
              <a:solidFill>
                <a:prstClr val="black"/>
              </a:solidFill>
              <a:effectLst/>
              <a:uLnTx/>
              <a:uFillTx/>
              <a:latin typeface="The Hand Extrablack" panose="03070A02030502020204" pitchFamily="66" charset="0"/>
            </a:endParaRPr>
          </a:p>
        </p:txBody>
      </p:sp>
      <p:sp>
        <p:nvSpPr>
          <p:cNvPr id="9" name="TextBox 8">
            <a:extLst>
              <a:ext uri="{FF2B5EF4-FFF2-40B4-BE49-F238E27FC236}">
                <a16:creationId xmlns:a16="http://schemas.microsoft.com/office/drawing/2014/main" id="{EC3AE299-77F3-0912-FB70-E54309AF2951}"/>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B08966EF-334E-81F9-32FB-610E72AFB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64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6F9E0-BE52-62B6-8984-B4659FDA41EA}"/>
            </a:ext>
          </a:extLst>
        </p:cNvPr>
        <p:cNvGrpSpPr/>
        <p:nvPr/>
      </p:nvGrpSpPr>
      <p:grpSpPr>
        <a:xfrm>
          <a:off x="0" y="0"/>
          <a:ext cx="0" cy="0"/>
          <a:chOff x="0" y="0"/>
          <a:chExt cx="0" cy="0"/>
        </a:xfrm>
      </p:grpSpPr>
      <p:pic>
        <p:nvPicPr>
          <p:cNvPr id="11" name="Picture 2" descr="Silhouette of man raising his hands in the air then looks out over ...">
            <a:extLst>
              <a:ext uri="{FF2B5EF4-FFF2-40B4-BE49-F238E27FC236}">
                <a16:creationId xmlns:a16="http://schemas.microsoft.com/office/drawing/2014/main" id="{BFEEE476-ECCD-3A8E-1DE8-84D34A5CE56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6699F3A-7F74-29C8-4708-CFA604F5B314}"/>
              </a:ext>
            </a:extLst>
          </p:cNvPr>
          <p:cNvSpPr txBox="1"/>
          <p:nvPr/>
        </p:nvSpPr>
        <p:spPr>
          <a:xfrm>
            <a:off x="350604" y="61644"/>
            <a:ext cx="6646097"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500" dirty="0">
                <a:solidFill>
                  <a:prstClr val="black"/>
                </a:solidFill>
                <a:latin typeface="Bauhaus 93" panose="04030905020B02020C02" pitchFamily="82" charset="0"/>
              </a:rPr>
              <a:t>Removed From Depression</a:t>
            </a:r>
            <a:endParaRPr kumimoji="0" lang="en-US" sz="7500" b="0" i="0" u="none" strike="noStrike" kern="1200" cap="none" spc="0" normalizeH="0" baseline="0" noProof="0" dirty="0">
              <a:ln>
                <a:noFill/>
              </a:ln>
              <a:solidFill>
                <a:prstClr val="black"/>
              </a:solidFill>
              <a:effectLst/>
              <a:uLnTx/>
              <a:uFillTx/>
              <a:latin typeface="Bauhaus 93" panose="04030905020B02020C02" pitchFamily="82" charset="0"/>
              <a:ea typeface="+mn-ea"/>
              <a:cs typeface="+mn-cs"/>
            </a:endParaRPr>
          </a:p>
        </p:txBody>
      </p:sp>
      <p:pic>
        <p:nvPicPr>
          <p:cNvPr id="10" name="Picture 9">
            <a:extLst>
              <a:ext uri="{FF2B5EF4-FFF2-40B4-BE49-F238E27FC236}">
                <a16:creationId xmlns:a16="http://schemas.microsoft.com/office/drawing/2014/main" id="{FF77E4D5-C94D-FCF7-2B30-F73888B23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313" y="294602"/>
            <a:ext cx="2232742" cy="1068770"/>
          </a:xfrm>
          <a:prstGeom prst="rect">
            <a:avLst/>
          </a:prstGeom>
          <a:effectLst>
            <a:outerShdw blurRad="50800" dist="38100" dir="2700000" algn="tl" rotWithShape="0">
              <a:prstClr val="black">
                <a:alpha val="40000"/>
              </a:prstClr>
            </a:outerShdw>
          </a:effectLst>
        </p:spPr>
      </p:pic>
      <p:sp>
        <p:nvSpPr>
          <p:cNvPr id="12" name="Content Placeholder 2">
            <a:extLst>
              <a:ext uri="{FF2B5EF4-FFF2-40B4-BE49-F238E27FC236}">
                <a16:creationId xmlns:a16="http://schemas.microsoft.com/office/drawing/2014/main" id="{631B8BB9-9089-5FF0-68AA-B9E5A0739E81}"/>
              </a:ext>
            </a:extLst>
          </p:cNvPr>
          <p:cNvSpPr>
            <a:spLocks noGrp="1"/>
          </p:cNvSpPr>
          <p:nvPr>
            <p:ph idx="1"/>
          </p:nvPr>
        </p:nvSpPr>
        <p:spPr>
          <a:xfrm>
            <a:off x="663111" y="2506662"/>
            <a:ext cx="11352944" cy="4351338"/>
          </a:xfrm>
        </p:spPr>
        <p:txBody>
          <a:bodyPr>
            <a:normAutofit/>
          </a:bodyPr>
          <a:lstStyle/>
          <a:p>
            <a:pPr marL="0" indent="0" algn="ctr">
              <a:buNone/>
            </a:pPr>
            <a:r>
              <a:rPr lang="en-US" sz="29000" i="1"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Baguet Script" panose="00000500000000000000" pitchFamily="2" charset="0"/>
              </a:rPr>
              <a:t>P</a:t>
            </a:r>
            <a:r>
              <a:rPr lang="en-US" sz="24000" i="1"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Baguet Script" panose="00000500000000000000" pitchFamily="2" charset="0"/>
              </a:rPr>
              <a:t>salms </a:t>
            </a:r>
            <a:r>
              <a:rPr lang="en-US" sz="100" i="1"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Baguet Script" panose="00000500000000000000" pitchFamily="2" charset="0"/>
              </a:rPr>
              <a:t>.</a:t>
            </a:r>
          </a:p>
        </p:txBody>
      </p:sp>
      <p:sp>
        <p:nvSpPr>
          <p:cNvPr id="13" name="Title 1">
            <a:extLst>
              <a:ext uri="{FF2B5EF4-FFF2-40B4-BE49-F238E27FC236}">
                <a16:creationId xmlns:a16="http://schemas.microsoft.com/office/drawing/2014/main" id="{3B87F966-3910-EB3C-DEE8-4293C84E588E}"/>
              </a:ext>
            </a:extLst>
          </p:cNvPr>
          <p:cNvSpPr txBox="1">
            <a:spLocks/>
          </p:cNvSpPr>
          <p:nvPr/>
        </p:nvSpPr>
        <p:spPr>
          <a:xfrm>
            <a:off x="5003515" y="5259424"/>
            <a:ext cx="6525374" cy="1832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b="1" dirty="0">
                <a:latin typeface="Bradley Hand ITC" panose="03070402050302030203" pitchFamily="66" charset="0"/>
              </a:rPr>
              <a:t>102-103</a:t>
            </a:r>
          </a:p>
        </p:txBody>
      </p:sp>
      <p:sp>
        <p:nvSpPr>
          <p:cNvPr id="14" name="Title 1">
            <a:extLst>
              <a:ext uri="{FF2B5EF4-FFF2-40B4-BE49-F238E27FC236}">
                <a16:creationId xmlns:a16="http://schemas.microsoft.com/office/drawing/2014/main" id="{AB18F05C-02E6-9D28-6180-27EB697BC6C6}"/>
              </a:ext>
            </a:extLst>
          </p:cNvPr>
          <p:cNvSpPr>
            <a:spLocks noGrp="1"/>
          </p:cNvSpPr>
          <p:nvPr>
            <p:ph type="title"/>
          </p:nvPr>
        </p:nvSpPr>
        <p:spPr>
          <a:xfrm>
            <a:off x="4331414" y="3128874"/>
            <a:ext cx="2131032" cy="1325563"/>
          </a:xfrm>
        </p:spPr>
        <p:txBody>
          <a:bodyPr>
            <a:noAutofit/>
          </a:bodyPr>
          <a:lstStyle/>
          <a:p>
            <a:r>
              <a:rPr lang="en-US" sz="10000" b="1" dirty="0">
                <a:latin typeface="Bradley Hand ITC" panose="03070402050302030203" pitchFamily="66" charset="0"/>
              </a:rPr>
              <a:t>The</a:t>
            </a:r>
          </a:p>
        </p:txBody>
      </p:sp>
    </p:spTree>
    <p:extLst>
      <p:ext uri="{BB962C8B-B14F-4D97-AF65-F5344CB8AC3E}">
        <p14:creationId xmlns:p14="http://schemas.microsoft.com/office/powerpoint/2010/main" val="188127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B1B6-B115-F615-2C5E-7E428E88A0CC}"/>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72080A2A-21BA-C4B1-40EB-14A9C25B9BB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DB9619-5B32-3434-2853-6FC54A5A4FC9}"/>
              </a:ext>
            </a:extLst>
          </p:cNvPr>
          <p:cNvSpPr txBox="1"/>
          <p:nvPr/>
        </p:nvSpPr>
        <p:spPr>
          <a:xfrm>
            <a:off x="306510" y="1616410"/>
            <a:ext cx="11578977" cy="2186432"/>
          </a:xfrm>
          <a:prstGeom prst="rect">
            <a:avLst/>
          </a:prstGeom>
          <a:noFill/>
        </p:spPr>
        <p:txBody>
          <a:bodyPr wrap="square" rtlCol="0">
            <a:spAutoFit/>
          </a:bodyPr>
          <a:lstStyle/>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rPr>
              <a:t>Grab On</a:t>
            </a:r>
            <a:r>
              <a:rPr kumimoji="0" lang="en-US" sz="9200" b="1" i="0" u="none" strike="noStrike" kern="1200" cap="none" spc="600" normalizeH="0" noProof="0" dirty="0">
                <a:ln>
                  <a:noFill/>
                </a:ln>
                <a:solidFill>
                  <a:prstClr val="black"/>
                </a:solidFill>
                <a:effectLst/>
                <a:uLnTx/>
                <a:uFillTx/>
                <a:latin typeface="The Hand Extrablack" panose="03070A02030502020204" pitchFamily="66" charset="0"/>
              </a:rPr>
              <a:t> To God’s Bigger Plan For Us</a:t>
            </a:r>
          </a:p>
        </p:txBody>
      </p:sp>
      <p:sp>
        <p:nvSpPr>
          <p:cNvPr id="9" name="TextBox 8">
            <a:extLst>
              <a:ext uri="{FF2B5EF4-FFF2-40B4-BE49-F238E27FC236}">
                <a16:creationId xmlns:a16="http://schemas.microsoft.com/office/drawing/2014/main" id="{A9900537-F444-0C75-5967-AE40EF9B2C5D}"/>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F4A4D74A-9A13-61A3-D29F-48D394800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67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2142-9C6D-82BD-0980-716A7EC7837D}"/>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474C18C4-0CBC-4A6A-81F7-71D224E66AD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25103F-19BB-0F92-C2FE-32A149CC0609}"/>
              </a:ext>
            </a:extLst>
          </p:cNvPr>
          <p:cNvSpPr txBox="1"/>
          <p:nvPr/>
        </p:nvSpPr>
        <p:spPr>
          <a:xfrm>
            <a:off x="306512" y="1323365"/>
            <a:ext cx="11578977" cy="4677563"/>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4800" b="0" i="0" u="none" strike="noStrike" kern="1200" cap="none" spc="600" normalizeH="0" baseline="0" noProof="0" dirty="0">
                <a:ln>
                  <a:noFill/>
                </a:ln>
                <a:solidFill>
                  <a:prstClr val="black"/>
                </a:solidFill>
                <a:effectLst/>
                <a:uLnTx/>
                <a:uFillTx/>
                <a:latin typeface="High Tower Text" panose="02040502050506030303" pitchFamily="18" charset="0"/>
              </a:rPr>
              <a:t>“He scoffs at the scoffers, Yet He gives grace to the </a:t>
            </a:r>
            <a:r>
              <a:rPr kumimoji="0" lang="en-US" sz="4800" b="0" i="0" u="sng" strike="noStrike" kern="1200" cap="none" spc="600" normalizeH="0" baseline="0" noProof="0" dirty="0">
                <a:ln>
                  <a:noFill/>
                </a:ln>
                <a:solidFill>
                  <a:prstClr val="black"/>
                </a:solidFill>
                <a:effectLst/>
                <a:uLnTx/>
                <a:uFillTx/>
                <a:latin typeface="High Tower Text" panose="02040502050506030303" pitchFamily="18" charset="0"/>
              </a:rPr>
              <a:t>humble</a:t>
            </a:r>
            <a:r>
              <a:rPr kumimoji="0" lang="en-US" sz="4800" b="0" i="0" u="none" strike="noStrike" kern="1200" cap="none" spc="600" normalizeH="0" baseline="0" noProof="0" dirty="0">
                <a:ln>
                  <a:noFill/>
                </a:ln>
                <a:solidFill>
                  <a:prstClr val="black"/>
                </a:solidFill>
                <a:effectLst/>
                <a:uLnTx/>
                <a:uFillTx/>
                <a:latin typeface="High Tower Text" panose="02040502050506030303" pitchFamily="18" charset="0"/>
              </a:rPr>
              <a:t>.”</a:t>
            </a:r>
          </a:p>
          <a:p>
            <a:pPr marL="0" marR="0" lvl="0" indent="0" algn="just" defTabSz="914400" rtl="0" eaLnBrk="1" fontAlgn="auto" latinLnBrk="0" hangingPunct="1">
              <a:lnSpc>
                <a:spcPts val="6000"/>
              </a:lnSpc>
              <a:spcBef>
                <a:spcPts val="0"/>
              </a:spcBef>
              <a:spcAft>
                <a:spcPts val="0"/>
              </a:spcAft>
              <a:buClrTx/>
              <a:buSzTx/>
              <a:buFontTx/>
              <a:buNone/>
              <a:tabLst/>
              <a:defRPr/>
            </a:pPr>
            <a:endParaRPr lang="en-US" sz="4000" spc="600" dirty="0">
              <a:solidFill>
                <a:prstClr val="black"/>
              </a:solidFill>
              <a:latin typeface="High Tower Text" panose="02040502050506030303" pitchFamily="18" charset="0"/>
            </a:endParaRPr>
          </a:p>
          <a:p>
            <a:pPr marL="0" marR="0" lvl="0" indent="0" algn="just" defTabSz="914400" rtl="0" eaLnBrk="1" fontAlgn="auto" latinLnBrk="0" hangingPunct="1">
              <a:lnSpc>
                <a:spcPts val="6000"/>
              </a:lnSpc>
              <a:spcBef>
                <a:spcPts val="0"/>
              </a:spcBef>
              <a:spcAft>
                <a:spcPts val="0"/>
              </a:spcAft>
              <a:buClrTx/>
              <a:buSzTx/>
              <a:buFontTx/>
              <a:buNone/>
              <a:tabLst/>
              <a:defRPr/>
            </a:pPr>
            <a:endParaRPr lang="en-US" sz="4000" spc="600" dirty="0">
              <a:solidFill>
                <a:prstClr val="black"/>
              </a:solidFill>
              <a:latin typeface="High Tower Text" panose="02040502050506030303" pitchFamily="18" charset="0"/>
            </a:endParaRPr>
          </a:p>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4600" b="0" i="0" u="none" strike="noStrike" kern="1200" cap="none" spc="600" normalizeH="0" baseline="0" noProof="0" dirty="0">
                <a:ln>
                  <a:noFill/>
                </a:ln>
                <a:solidFill>
                  <a:prstClr val="black"/>
                </a:solidFill>
                <a:effectLst/>
                <a:uLnTx/>
                <a:uFillTx/>
                <a:latin typeface="High Tower Text" panose="02040502050506030303" pitchFamily="18" charset="0"/>
              </a:rPr>
              <a:t>(Humble – same word translated as </a:t>
            </a:r>
            <a:r>
              <a:rPr kumimoji="0" lang="en-US" sz="4600" b="0" i="1" u="none" strike="noStrike" kern="1200" cap="none" spc="600" normalizeH="0" baseline="0" noProof="0" dirty="0">
                <a:ln>
                  <a:noFill/>
                </a:ln>
                <a:solidFill>
                  <a:prstClr val="black"/>
                </a:solidFill>
                <a:effectLst/>
                <a:uLnTx/>
                <a:uFillTx/>
                <a:latin typeface="High Tower Text" panose="02040502050506030303" pitchFamily="18" charset="0"/>
              </a:rPr>
              <a:t>afflicted</a:t>
            </a:r>
            <a:r>
              <a:rPr kumimoji="0" lang="en-US" sz="4600" b="0" u="none" strike="noStrike" kern="1200" cap="none" spc="600" normalizeH="0" baseline="0" noProof="0" dirty="0">
                <a:ln>
                  <a:noFill/>
                </a:ln>
                <a:solidFill>
                  <a:prstClr val="black"/>
                </a:solidFill>
                <a:effectLst/>
                <a:uLnTx/>
                <a:uFillTx/>
                <a:latin typeface="High Tower Text" panose="02040502050506030303" pitchFamily="18" charset="0"/>
              </a:rPr>
              <a:t> in the intro to Psalm 102)</a:t>
            </a:r>
            <a:endParaRPr kumimoji="0" lang="en-US" sz="4600" b="0" i="0" u="none" strike="noStrike" kern="1200" cap="none" spc="600" normalizeH="0" baseline="0" noProof="0" dirty="0">
              <a:ln>
                <a:noFill/>
              </a:ln>
              <a:solidFill>
                <a:prstClr val="black"/>
              </a:solidFill>
              <a:effectLst/>
              <a:uLnTx/>
              <a:uFillTx/>
              <a:latin typeface="High Tower Text" panose="02040502050506030303" pitchFamily="18" charset="0"/>
            </a:endParaRPr>
          </a:p>
        </p:txBody>
      </p:sp>
      <p:sp>
        <p:nvSpPr>
          <p:cNvPr id="9" name="TextBox 8">
            <a:extLst>
              <a:ext uri="{FF2B5EF4-FFF2-40B4-BE49-F238E27FC236}">
                <a16:creationId xmlns:a16="http://schemas.microsoft.com/office/drawing/2014/main" id="{E4BA864E-DA99-B38D-B6FF-5433F758D68D}"/>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Proverbs 3:34</a:t>
            </a:r>
          </a:p>
        </p:txBody>
      </p:sp>
    </p:spTree>
    <p:extLst>
      <p:ext uri="{BB962C8B-B14F-4D97-AF65-F5344CB8AC3E}">
        <p14:creationId xmlns:p14="http://schemas.microsoft.com/office/powerpoint/2010/main" val="26198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9B6C-3B15-B9B5-B82C-0E225D77D7F8}"/>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E33809FD-C394-6570-BE19-45BCBC3087F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8FD6D8-BF52-9D76-630F-F118C9CD8AA1}"/>
              </a:ext>
            </a:extLst>
          </p:cNvPr>
          <p:cNvSpPr txBox="1"/>
          <p:nvPr/>
        </p:nvSpPr>
        <p:spPr>
          <a:xfrm>
            <a:off x="306510" y="1616410"/>
            <a:ext cx="11578977" cy="2186432"/>
          </a:xfrm>
          <a:prstGeom prst="rect">
            <a:avLst/>
          </a:prstGeom>
          <a:noFill/>
        </p:spPr>
        <p:txBody>
          <a:bodyPr wrap="square" rtlCol="0">
            <a:spAutoFit/>
          </a:bodyPr>
          <a:lstStyle/>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rPr>
              <a:t>Grab On</a:t>
            </a:r>
            <a:r>
              <a:rPr kumimoji="0" lang="en-US" sz="9200" b="1" i="0" u="none" strike="noStrike" kern="1200" cap="none" spc="600" normalizeH="0" noProof="0" dirty="0">
                <a:ln>
                  <a:noFill/>
                </a:ln>
                <a:solidFill>
                  <a:prstClr val="black"/>
                </a:solidFill>
                <a:effectLst/>
                <a:uLnTx/>
                <a:uFillTx/>
                <a:latin typeface="The Hand Extrablack" panose="03070A02030502020204" pitchFamily="66" charset="0"/>
              </a:rPr>
              <a:t> To God’s Bigger Plan For Us</a:t>
            </a:r>
          </a:p>
        </p:txBody>
      </p:sp>
      <p:sp>
        <p:nvSpPr>
          <p:cNvPr id="9" name="TextBox 8">
            <a:extLst>
              <a:ext uri="{FF2B5EF4-FFF2-40B4-BE49-F238E27FC236}">
                <a16:creationId xmlns:a16="http://schemas.microsoft.com/office/drawing/2014/main" id="{1EEB00A5-1977-8611-8264-71C86C844B33}"/>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7D66EDE6-2F1C-67FE-D013-4863271CD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799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EF08F-0D35-ED42-6AC7-8980BA83FD06}"/>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8FE5B57B-393D-3C8F-4456-811233C517A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6E1165-71BA-867E-E13B-C5E746C16A7A}"/>
              </a:ext>
            </a:extLst>
          </p:cNvPr>
          <p:cNvSpPr txBox="1"/>
          <p:nvPr/>
        </p:nvSpPr>
        <p:spPr>
          <a:xfrm>
            <a:off x="306512" y="1323365"/>
            <a:ext cx="11578977" cy="5391284"/>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3000" b="0" i="0" u="none" strike="noStrike" kern="1200" cap="none" spc="600" normalizeH="0" baseline="0" noProof="0" dirty="0">
                <a:ln>
                  <a:noFill/>
                </a:ln>
                <a:solidFill>
                  <a:prstClr val="black"/>
                </a:solidFill>
                <a:effectLst/>
                <a:uLnTx/>
                <a:uFillTx/>
                <a:latin typeface="High Tower Text" panose="02040502050506030303" pitchFamily="18" charset="0"/>
              </a:rPr>
              <a:t>“Behold, a voice came to him &amp; said, What are you doing here, Elijah? Then he said, I have been very zealous for Yahweh, the God of hosts; for the sons of Israel have forsaken Your covenant, pulled down Your altars &amp; killed Your prophets with the sword. And I alone am left; &amp; they seek my life, to take it away… (</a:t>
            </a:r>
            <a:r>
              <a:rPr kumimoji="0" lang="en-US" sz="3000" b="0" i="0" u="none" strike="noStrike" kern="1200" cap="none" spc="600" normalizeH="0" baseline="0" noProof="0" dirty="0" err="1">
                <a:ln>
                  <a:noFill/>
                </a:ln>
                <a:solidFill>
                  <a:prstClr val="black"/>
                </a:solidFill>
                <a:effectLst/>
                <a:uLnTx/>
                <a:uFillTx/>
                <a:latin typeface="High Tower Text" panose="02040502050506030303" pitchFamily="18" charset="0"/>
              </a:rPr>
              <a:t>cont</a:t>
            </a:r>
            <a:r>
              <a:rPr kumimoji="0" lang="en-US" sz="3000" b="0" i="0" u="none" strike="noStrike" kern="1200" cap="none" spc="600" normalizeH="0" baseline="0" noProof="0" dirty="0">
                <a:ln>
                  <a:noFill/>
                </a:ln>
                <a:solidFill>
                  <a:prstClr val="black"/>
                </a:solidFill>
                <a:effectLst/>
                <a:uLnTx/>
                <a:uFillTx/>
                <a:latin typeface="High Tower Text" panose="02040502050506030303" pitchFamily="18" charset="0"/>
              </a:rPr>
              <a:t>)</a:t>
            </a:r>
          </a:p>
        </p:txBody>
      </p:sp>
      <p:sp>
        <p:nvSpPr>
          <p:cNvPr id="9" name="TextBox 8">
            <a:extLst>
              <a:ext uri="{FF2B5EF4-FFF2-40B4-BE49-F238E27FC236}">
                <a16:creationId xmlns:a16="http://schemas.microsoft.com/office/drawing/2014/main" id="{84126ECE-00F0-8469-E2FE-482BE1BF9883}"/>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I Kings 19:13-16</a:t>
            </a:r>
          </a:p>
        </p:txBody>
      </p:sp>
    </p:spTree>
    <p:extLst>
      <p:ext uri="{BB962C8B-B14F-4D97-AF65-F5344CB8AC3E}">
        <p14:creationId xmlns:p14="http://schemas.microsoft.com/office/powerpoint/2010/main" val="136439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FE4A-A5CA-942E-3FF4-A3F6E74AE5B2}"/>
            </a:ext>
          </a:extLst>
        </p:cNvPr>
        <p:cNvGrpSpPr/>
        <p:nvPr/>
      </p:nvGrpSpPr>
      <p:grpSpPr>
        <a:xfrm>
          <a:off x="0" y="0"/>
          <a:ext cx="0" cy="0"/>
          <a:chOff x="0" y="0"/>
          <a:chExt cx="0" cy="0"/>
        </a:xfrm>
      </p:grpSpPr>
      <p:pic>
        <p:nvPicPr>
          <p:cNvPr id="6" name="Picture 2" descr="Silhouette of man raising his hands in the air then looks out over ...">
            <a:extLst>
              <a:ext uri="{FF2B5EF4-FFF2-40B4-BE49-F238E27FC236}">
                <a16:creationId xmlns:a16="http://schemas.microsoft.com/office/drawing/2014/main" id="{4FC71CAE-658D-914C-3446-EF1438F167C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8D5458-DABE-638B-3436-9BA9D0912C6D}"/>
              </a:ext>
            </a:extLst>
          </p:cNvPr>
          <p:cNvSpPr txBox="1"/>
          <p:nvPr/>
        </p:nvSpPr>
        <p:spPr>
          <a:xfrm>
            <a:off x="306512" y="1323365"/>
            <a:ext cx="11578977" cy="5408788"/>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0" lang="en-US" sz="3500" b="0" i="0" u="none" strike="noStrike" kern="1200" cap="none" spc="600" normalizeH="0" baseline="0" noProof="0" dirty="0">
                <a:ln>
                  <a:noFill/>
                </a:ln>
                <a:solidFill>
                  <a:prstClr val="black"/>
                </a:solidFill>
                <a:effectLst/>
                <a:uLnTx/>
                <a:uFillTx/>
                <a:latin typeface="High Tower Text" panose="02040502050506030303" pitchFamily="18" charset="0"/>
              </a:rPr>
              <a:t>(</a:t>
            </a:r>
            <a:r>
              <a:rPr kumimoji="0" lang="en-US" sz="3500" b="0" i="0" u="none" strike="noStrike" kern="1200" cap="none" spc="600" normalizeH="0" baseline="0" noProof="0" dirty="0" err="1">
                <a:ln>
                  <a:noFill/>
                </a:ln>
                <a:solidFill>
                  <a:prstClr val="black"/>
                </a:solidFill>
                <a:effectLst/>
                <a:uLnTx/>
                <a:uFillTx/>
                <a:latin typeface="High Tower Text" panose="02040502050506030303" pitchFamily="18" charset="0"/>
              </a:rPr>
              <a:t>cont</a:t>
            </a:r>
            <a:r>
              <a:rPr kumimoji="0" lang="en-US" sz="3500" b="0" i="0" u="none" strike="noStrike" kern="1200" cap="none" spc="600" normalizeH="0" baseline="0" noProof="0" dirty="0">
                <a:ln>
                  <a:noFill/>
                </a:ln>
                <a:solidFill>
                  <a:prstClr val="black"/>
                </a:solidFill>
                <a:effectLst/>
                <a:uLnTx/>
                <a:uFillTx/>
                <a:latin typeface="High Tower Text" panose="02040502050506030303" pitchFamily="18" charset="0"/>
              </a:rPr>
              <a:t>) …And Yahweh said to him, “Go, return on your way to the wilderness of Damascus, &amp; you will arrive &amp; anoint Hazael king over Aram; &amp; Jehu the son of Nimshi you shall anoint king over Israel; &amp; Elisha the son of Shaphat of Abel-</a:t>
            </a:r>
            <a:r>
              <a:rPr kumimoji="0" lang="en-US" sz="3500" b="0" i="0" u="none" strike="noStrike" kern="1200" cap="none" spc="600" normalizeH="0" baseline="0" noProof="0" dirty="0" err="1">
                <a:ln>
                  <a:noFill/>
                </a:ln>
                <a:solidFill>
                  <a:prstClr val="black"/>
                </a:solidFill>
                <a:effectLst/>
                <a:uLnTx/>
                <a:uFillTx/>
                <a:latin typeface="High Tower Text" panose="02040502050506030303" pitchFamily="18" charset="0"/>
              </a:rPr>
              <a:t>meholah</a:t>
            </a:r>
            <a:r>
              <a:rPr kumimoji="0" lang="en-US" sz="3500" b="0" i="0" u="none" strike="noStrike" kern="1200" cap="none" spc="600" normalizeH="0" baseline="0" noProof="0" dirty="0">
                <a:ln>
                  <a:noFill/>
                </a:ln>
                <a:solidFill>
                  <a:prstClr val="black"/>
                </a:solidFill>
                <a:effectLst/>
                <a:uLnTx/>
                <a:uFillTx/>
                <a:latin typeface="High Tower Text" panose="02040502050506030303" pitchFamily="18" charset="0"/>
              </a:rPr>
              <a:t> you shall anoint as prophet in your place.”</a:t>
            </a:r>
          </a:p>
        </p:txBody>
      </p:sp>
      <p:sp>
        <p:nvSpPr>
          <p:cNvPr id="9" name="TextBox 8">
            <a:extLst>
              <a:ext uri="{FF2B5EF4-FFF2-40B4-BE49-F238E27FC236}">
                <a16:creationId xmlns:a16="http://schemas.microsoft.com/office/drawing/2014/main" id="{AE1874BD-D62C-0E47-B8F2-57F6D1C2F688}"/>
              </a:ext>
            </a:extLst>
          </p:cNvPr>
          <p:cNvSpPr txBox="1"/>
          <p:nvPr/>
        </p:nvSpPr>
        <p:spPr>
          <a:xfrm>
            <a:off x="306511" y="307702"/>
            <a:ext cx="11885489"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Berlin Sans FB Demi" panose="020E0802020502020306" pitchFamily="34" charset="0"/>
              </a:rPr>
              <a:t>I Kings 19:13-16</a:t>
            </a:r>
          </a:p>
        </p:txBody>
      </p:sp>
    </p:spTree>
    <p:extLst>
      <p:ext uri="{BB962C8B-B14F-4D97-AF65-F5344CB8AC3E}">
        <p14:creationId xmlns:p14="http://schemas.microsoft.com/office/powerpoint/2010/main" val="186558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0EEF3-9E63-50A4-68F5-C93D7E2E38D5}"/>
            </a:ext>
          </a:extLst>
        </p:cNvPr>
        <p:cNvGrpSpPr/>
        <p:nvPr/>
      </p:nvGrpSpPr>
      <p:grpSpPr>
        <a:xfrm>
          <a:off x="0" y="0"/>
          <a:ext cx="0" cy="0"/>
          <a:chOff x="0" y="0"/>
          <a:chExt cx="0" cy="0"/>
        </a:xfrm>
      </p:grpSpPr>
      <p:pic>
        <p:nvPicPr>
          <p:cNvPr id="8" name="Picture 2" descr="Silhouette of man raising his hands in the air then looks out over ...">
            <a:extLst>
              <a:ext uri="{FF2B5EF4-FFF2-40B4-BE49-F238E27FC236}">
                <a16:creationId xmlns:a16="http://schemas.microsoft.com/office/drawing/2014/main" id="{02DE1A25-22B1-9EEB-0EEA-5BBA0C307B2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5238" r="15238"/>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899985-0689-6A75-BCDC-D77CDAF99DF7}"/>
              </a:ext>
            </a:extLst>
          </p:cNvPr>
          <p:cNvSpPr txBox="1"/>
          <p:nvPr/>
        </p:nvSpPr>
        <p:spPr>
          <a:xfrm>
            <a:off x="306510" y="1616410"/>
            <a:ext cx="11578977" cy="2186432"/>
          </a:xfrm>
          <a:prstGeom prst="rect">
            <a:avLst/>
          </a:prstGeom>
          <a:noFill/>
        </p:spPr>
        <p:txBody>
          <a:bodyPr wrap="square" rtlCol="0">
            <a:spAutoFit/>
          </a:bodyPr>
          <a:lstStyle/>
          <a:p>
            <a:pPr marL="1143000" marR="0" lvl="0" indent="-1143000" algn="l" defTabSz="914400" rtl="0" eaLnBrk="1" fontAlgn="auto" latinLnBrk="0" hangingPunct="1">
              <a:lnSpc>
                <a:spcPts val="8000"/>
              </a:lnSpc>
              <a:spcBef>
                <a:spcPts val="0"/>
              </a:spcBef>
              <a:spcAft>
                <a:spcPts val="4200"/>
              </a:spcAft>
              <a:buClrTx/>
              <a:buSzTx/>
              <a:buFont typeface="+mj-lt"/>
              <a:buAutoNum type="arabicPeriod"/>
              <a:tabLst/>
              <a:defRPr/>
            </a:pPr>
            <a:r>
              <a:rPr kumimoji="0" lang="en-US" sz="9200" b="1" i="0" u="none" strike="noStrike" kern="1200" cap="none" spc="600" normalizeH="0" baseline="0" noProof="0" dirty="0">
                <a:ln>
                  <a:noFill/>
                </a:ln>
                <a:solidFill>
                  <a:prstClr val="black"/>
                </a:solidFill>
                <a:effectLst/>
                <a:uLnTx/>
                <a:uFillTx/>
                <a:latin typeface="The Hand Extrablack" panose="03070A02030502020204" pitchFamily="66" charset="0"/>
              </a:rPr>
              <a:t>Grab On</a:t>
            </a:r>
            <a:r>
              <a:rPr kumimoji="0" lang="en-US" sz="9200" b="1" i="0" u="none" strike="noStrike" kern="1200" cap="none" spc="600" normalizeH="0" noProof="0" dirty="0">
                <a:ln>
                  <a:noFill/>
                </a:ln>
                <a:solidFill>
                  <a:prstClr val="black"/>
                </a:solidFill>
                <a:effectLst/>
                <a:uLnTx/>
                <a:uFillTx/>
                <a:latin typeface="The Hand Extrablack" panose="03070A02030502020204" pitchFamily="66" charset="0"/>
              </a:rPr>
              <a:t> To God’s Bigger Plan For Us</a:t>
            </a:r>
          </a:p>
        </p:txBody>
      </p:sp>
      <p:sp>
        <p:nvSpPr>
          <p:cNvPr id="9" name="TextBox 8">
            <a:extLst>
              <a:ext uri="{FF2B5EF4-FFF2-40B4-BE49-F238E27FC236}">
                <a16:creationId xmlns:a16="http://schemas.microsoft.com/office/drawing/2014/main" id="{833D1535-A192-C81F-9B11-99CA477C3186}"/>
              </a:ext>
            </a:extLst>
          </p:cNvPr>
          <p:cNvSpPr txBox="1"/>
          <p:nvPr/>
        </p:nvSpPr>
        <p:spPr>
          <a:xfrm>
            <a:off x="405829" y="173018"/>
            <a:ext cx="11380341"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Berlin Sans FB Demi" panose="020E0802020502020306" pitchFamily="34" charset="0"/>
                <a:ea typeface="+mn-ea"/>
                <a:cs typeface="+mn-cs"/>
              </a:rPr>
              <a:t>Removed From Depression</a:t>
            </a:r>
          </a:p>
        </p:txBody>
      </p:sp>
      <p:pic>
        <p:nvPicPr>
          <p:cNvPr id="6" name="Picture 5">
            <a:extLst>
              <a:ext uri="{FF2B5EF4-FFF2-40B4-BE49-F238E27FC236}">
                <a16:creationId xmlns:a16="http://schemas.microsoft.com/office/drawing/2014/main" id="{323872D0-ED49-280D-24C7-481667688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0498" y="173018"/>
            <a:ext cx="2044553" cy="9786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9171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4831</TotalTime>
  <Words>515</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Baguet Script</vt:lpstr>
      <vt:lpstr>Bauhaus 93</vt:lpstr>
      <vt:lpstr>Berlin Sans FB Demi</vt:lpstr>
      <vt:lpstr>Bradley Hand ITC</vt:lpstr>
      <vt:lpstr>Calibri</vt:lpstr>
      <vt:lpstr>Calibri Light</vt:lpstr>
      <vt:lpstr>High Tower Text</vt:lpstr>
      <vt:lpstr>The Hand Extrablack</vt:lpstr>
      <vt:lpstr>1_Office Theme</vt:lpstr>
      <vt:lpstr>The</vt:lpstr>
      <vt:lpstr>PowerPoint Presentation</vt:lpstr>
      <vt:lpstr>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10</cp:revision>
  <dcterms:created xsi:type="dcterms:W3CDTF">2025-04-02T01:49:05Z</dcterms:created>
  <dcterms:modified xsi:type="dcterms:W3CDTF">2025-07-27T23:55:08Z</dcterms:modified>
</cp:coreProperties>
</file>