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9" r:id="rId2"/>
    <p:sldId id="533" r:id="rId3"/>
    <p:sldId id="572" r:id="rId4"/>
    <p:sldId id="575" r:id="rId5"/>
    <p:sldId id="573" r:id="rId6"/>
    <p:sldId id="574" r:id="rId7"/>
    <p:sldId id="578" r:id="rId8"/>
    <p:sldId id="576" r:id="rId9"/>
    <p:sldId id="577" r:id="rId10"/>
    <p:sldId id="579" r:id="rId11"/>
    <p:sldId id="580" r:id="rId12"/>
    <p:sldId id="583" r:id="rId13"/>
    <p:sldId id="584" r:id="rId14"/>
    <p:sldId id="585" r:id="rId15"/>
    <p:sldId id="586" r:id="rId16"/>
    <p:sldId id="587" r:id="rId17"/>
    <p:sldId id="588" r:id="rId18"/>
    <p:sldId id="589" r:id="rId19"/>
    <p:sldId id="581" r:id="rId20"/>
    <p:sldId id="5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3F26"/>
    <a:srgbClr val="0D1E26"/>
    <a:srgbClr val="00040D"/>
    <a:srgbClr val="001E42"/>
    <a:srgbClr val="012346"/>
    <a:srgbClr val="001D3D"/>
    <a:srgbClr val="001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67D49-1EF8-4B7E-BAD9-A43D72DA8A36}" v="335" dt="2025-07-20T01:58:38.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9" autoAdjust="0"/>
    <p:restoredTop sz="94660"/>
  </p:normalViewPr>
  <p:slideViewPr>
    <p:cSldViewPr snapToGrid="0">
      <p:cViewPr varScale="1">
        <p:scale>
          <a:sx n="93" d="100"/>
          <a:sy n="93" d="100"/>
        </p:scale>
        <p:origin x="68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C2D67D49-1EF8-4B7E-BAD9-A43D72DA8A36}"/>
    <pc:docChg chg="undo custSel addSld delSld modSld sldOrd">
      <pc:chgData name="Daniel Shunk" userId="8b1a05f26d681f8b" providerId="LiveId" clId="{C2D67D49-1EF8-4B7E-BAD9-A43D72DA8A36}" dt="2025-07-20T01:58:38.319" v="760"/>
      <pc:docMkLst>
        <pc:docMk/>
      </pc:docMkLst>
      <pc:sldChg chg="modSp mod">
        <pc:chgData name="Daniel Shunk" userId="8b1a05f26d681f8b" providerId="LiveId" clId="{C2D67D49-1EF8-4B7E-BAD9-A43D72DA8A36}" dt="2025-07-20T01:09:57.032" v="33" actId="313"/>
        <pc:sldMkLst>
          <pc:docMk/>
          <pc:sldMk cId="1423297985" sldId="529"/>
        </pc:sldMkLst>
        <pc:spChg chg="mod">
          <ac:chgData name="Daniel Shunk" userId="8b1a05f26d681f8b" providerId="LiveId" clId="{C2D67D49-1EF8-4B7E-BAD9-A43D72DA8A36}" dt="2025-07-20T01:09:57.032" v="33" actId="313"/>
          <ac:spMkLst>
            <pc:docMk/>
            <pc:sldMk cId="1423297985" sldId="529"/>
            <ac:spMk id="6" creationId="{798B2EFF-ADB2-5CB9-23A7-7310354440DF}"/>
          </ac:spMkLst>
        </pc:spChg>
        <pc:spChg chg="mod">
          <ac:chgData name="Daniel Shunk" userId="8b1a05f26d681f8b" providerId="LiveId" clId="{C2D67D49-1EF8-4B7E-BAD9-A43D72DA8A36}" dt="2025-07-20T01:08:44.780" v="0" actId="20577"/>
          <ac:spMkLst>
            <pc:docMk/>
            <pc:sldMk cId="1423297985" sldId="529"/>
            <ac:spMk id="7" creationId="{104CB5E7-BBB1-942D-D76E-9305811FBD7B}"/>
          </ac:spMkLst>
        </pc:spChg>
      </pc:sldChg>
      <pc:sldChg chg="del">
        <pc:chgData name="Daniel Shunk" userId="8b1a05f26d681f8b" providerId="LiveId" clId="{C2D67D49-1EF8-4B7E-BAD9-A43D72DA8A36}" dt="2025-07-20T01:10:02.548" v="34" actId="47"/>
        <pc:sldMkLst>
          <pc:docMk/>
          <pc:sldMk cId="1461806403" sldId="530"/>
        </pc:sldMkLst>
      </pc:sldChg>
      <pc:sldChg chg="modSp mod modAnim">
        <pc:chgData name="Daniel Shunk" userId="8b1a05f26d681f8b" providerId="LiveId" clId="{C2D67D49-1EF8-4B7E-BAD9-A43D72DA8A36}" dt="2025-07-20T01:34:11.336" v="377" actId="20577"/>
        <pc:sldMkLst>
          <pc:docMk/>
          <pc:sldMk cId="1056803394" sldId="533"/>
        </pc:sldMkLst>
        <pc:spChg chg="mod">
          <ac:chgData name="Daniel Shunk" userId="8b1a05f26d681f8b" providerId="LiveId" clId="{C2D67D49-1EF8-4B7E-BAD9-A43D72DA8A36}" dt="2025-07-20T01:34:11.336" v="377" actId="20577"/>
          <ac:spMkLst>
            <pc:docMk/>
            <pc:sldMk cId="1056803394" sldId="533"/>
            <ac:spMk id="3" creationId="{C41059D2-AB74-4754-A94C-53D5A06FECAB}"/>
          </ac:spMkLst>
        </pc:spChg>
        <pc:spChg chg="mod">
          <ac:chgData name="Daniel Shunk" userId="8b1a05f26d681f8b" providerId="LiveId" clId="{C2D67D49-1EF8-4B7E-BAD9-A43D72DA8A36}" dt="2025-07-20T01:11:17.043" v="75" actId="20577"/>
          <ac:spMkLst>
            <pc:docMk/>
            <pc:sldMk cId="1056803394" sldId="533"/>
            <ac:spMk id="6" creationId="{EADB941E-5A90-4F68-BA66-2A2A02D9E897}"/>
          </ac:spMkLst>
        </pc:spChg>
        <pc:spChg chg="mod">
          <ac:chgData name="Daniel Shunk" userId="8b1a05f26d681f8b" providerId="LiveId" clId="{C2D67D49-1EF8-4B7E-BAD9-A43D72DA8A36}" dt="2025-07-20T01:11:01.365" v="49" actId="14100"/>
          <ac:spMkLst>
            <pc:docMk/>
            <pc:sldMk cId="1056803394" sldId="533"/>
            <ac:spMk id="8" creationId="{5996ED3A-FDAA-B2A7-1B3C-E035C3986C89}"/>
          </ac:spMkLst>
        </pc:spChg>
      </pc:sldChg>
      <pc:sldChg chg="modSp mod">
        <pc:chgData name="Daniel Shunk" userId="8b1a05f26d681f8b" providerId="LiveId" clId="{C2D67D49-1EF8-4B7E-BAD9-A43D72DA8A36}" dt="2025-07-20T01:35:44.181" v="428" actId="313"/>
        <pc:sldMkLst>
          <pc:docMk/>
          <pc:sldMk cId="4140327291" sldId="572"/>
        </pc:sldMkLst>
        <pc:spChg chg="mod">
          <ac:chgData name="Daniel Shunk" userId="8b1a05f26d681f8b" providerId="LiveId" clId="{C2D67D49-1EF8-4B7E-BAD9-A43D72DA8A36}" dt="2025-07-20T01:35:44.181" v="428" actId="313"/>
          <ac:spMkLst>
            <pc:docMk/>
            <pc:sldMk cId="4140327291" sldId="572"/>
            <ac:spMk id="3" creationId="{C3D152F6-E8C6-B3ED-FDF9-596D1AD89A1F}"/>
          </ac:spMkLst>
        </pc:spChg>
        <pc:spChg chg="mod">
          <ac:chgData name="Daniel Shunk" userId="8b1a05f26d681f8b" providerId="LiveId" clId="{C2D67D49-1EF8-4B7E-BAD9-A43D72DA8A36}" dt="2025-07-20T01:34:22.848" v="401" actId="20577"/>
          <ac:spMkLst>
            <pc:docMk/>
            <pc:sldMk cId="4140327291" sldId="572"/>
            <ac:spMk id="6" creationId="{BF10784F-2E7E-4481-A434-92A4330FB031}"/>
          </ac:spMkLst>
        </pc:spChg>
      </pc:sldChg>
      <pc:sldChg chg="modSp add modAnim">
        <pc:chgData name="Daniel Shunk" userId="8b1a05f26d681f8b" providerId="LiveId" clId="{C2D67D49-1EF8-4B7E-BAD9-A43D72DA8A36}" dt="2025-07-20T01:37:33.696" v="443" actId="20577"/>
        <pc:sldMkLst>
          <pc:docMk/>
          <pc:sldMk cId="2854792157" sldId="573"/>
        </pc:sldMkLst>
        <pc:spChg chg="mod">
          <ac:chgData name="Daniel Shunk" userId="8b1a05f26d681f8b" providerId="LiveId" clId="{C2D67D49-1EF8-4B7E-BAD9-A43D72DA8A36}" dt="2025-07-20T01:37:33.696" v="443" actId="20577"/>
          <ac:spMkLst>
            <pc:docMk/>
            <pc:sldMk cId="2854792157" sldId="573"/>
            <ac:spMk id="3" creationId="{2F514146-F9A1-E68A-2CE9-142C532AACE9}"/>
          </ac:spMkLst>
        </pc:spChg>
      </pc:sldChg>
      <pc:sldChg chg="modSp add replId">
        <pc:chgData name="Daniel Shunk" userId="8b1a05f26d681f8b" providerId="LiveId" clId="{C2D67D49-1EF8-4B7E-BAD9-A43D72DA8A36}" dt="2025-07-20T01:39:01.737" v="469" actId="20577"/>
        <pc:sldMkLst>
          <pc:docMk/>
          <pc:sldMk cId="3629667528" sldId="574"/>
        </pc:sldMkLst>
        <pc:spChg chg="mod">
          <ac:chgData name="Daniel Shunk" userId="8b1a05f26d681f8b" providerId="LiveId" clId="{C2D67D49-1EF8-4B7E-BAD9-A43D72DA8A36}" dt="2025-07-20T01:39:01.737" v="469" actId="20577"/>
          <ac:spMkLst>
            <pc:docMk/>
            <pc:sldMk cId="3629667528" sldId="574"/>
            <ac:spMk id="3" creationId="{C0047FC6-5FC1-ED29-84A8-21DF47C27692}"/>
          </ac:spMkLst>
        </pc:spChg>
        <pc:spChg chg="mod">
          <ac:chgData name="Daniel Shunk" userId="8b1a05f26d681f8b" providerId="LiveId" clId="{C2D67D49-1EF8-4B7E-BAD9-A43D72DA8A36}" dt="2025-07-20T01:37:42.841" v="458" actId="20577"/>
          <ac:spMkLst>
            <pc:docMk/>
            <pc:sldMk cId="3629667528" sldId="574"/>
            <ac:spMk id="6" creationId="{68B94C8A-2588-6C25-68C8-4D5B15449156}"/>
          </ac:spMkLst>
        </pc:spChg>
      </pc:sldChg>
      <pc:sldChg chg="modSp add mod">
        <pc:chgData name="Daniel Shunk" userId="8b1a05f26d681f8b" providerId="LiveId" clId="{C2D67D49-1EF8-4B7E-BAD9-A43D72DA8A36}" dt="2025-07-20T01:36:36.053" v="440" actId="255"/>
        <pc:sldMkLst>
          <pc:docMk/>
          <pc:sldMk cId="2203627724" sldId="575"/>
        </pc:sldMkLst>
        <pc:spChg chg="mod">
          <ac:chgData name="Daniel Shunk" userId="8b1a05f26d681f8b" providerId="LiveId" clId="{C2D67D49-1EF8-4B7E-BAD9-A43D72DA8A36}" dt="2025-07-20T01:36:36.053" v="440" actId="255"/>
          <ac:spMkLst>
            <pc:docMk/>
            <pc:sldMk cId="2203627724" sldId="575"/>
            <ac:spMk id="3" creationId="{9AF5D3D7-F7DC-0FEB-C7E8-8567AAC2AEF8}"/>
          </ac:spMkLst>
        </pc:spChg>
        <pc:spChg chg="mod">
          <ac:chgData name="Daniel Shunk" userId="8b1a05f26d681f8b" providerId="LiveId" clId="{C2D67D49-1EF8-4B7E-BAD9-A43D72DA8A36}" dt="2025-07-20T01:35:36.426" v="425" actId="20577"/>
          <ac:spMkLst>
            <pc:docMk/>
            <pc:sldMk cId="2203627724" sldId="575"/>
            <ac:spMk id="6" creationId="{10E6108F-5E9B-A4A7-1FEB-1BBB60EE5AED}"/>
          </ac:spMkLst>
        </pc:spChg>
      </pc:sldChg>
      <pc:sldChg chg="modSp add modAnim">
        <pc:chgData name="Daniel Shunk" userId="8b1a05f26d681f8b" providerId="LiveId" clId="{C2D67D49-1EF8-4B7E-BAD9-A43D72DA8A36}" dt="2025-07-20T01:40:20.583" v="482" actId="20577"/>
        <pc:sldMkLst>
          <pc:docMk/>
          <pc:sldMk cId="1183125710" sldId="576"/>
        </pc:sldMkLst>
        <pc:spChg chg="mod">
          <ac:chgData name="Daniel Shunk" userId="8b1a05f26d681f8b" providerId="LiveId" clId="{C2D67D49-1EF8-4B7E-BAD9-A43D72DA8A36}" dt="2025-07-20T01:40:20.583" v="482" actId="20577"/>
          <ac:spMkLst>
            <pc:docMk/>
            <pc:sldMk cId="1183125710" sldId="576"/>
            <ac:spMk id="3" creationId="{D887C269-28E4-AAB6-9A8A-A802C4C75569}"/>
          </ac:spMkLst>
        </pc:spChg>
      </pc:sldChg>
      <pc:sldChg chg="modSp add mod replId">
        <pc:chgData name="Daniel Shunk" userId="8b1a05f26d681f8b" providerId="LiveId" clId="{C2D67D49-1EF8-4B7E-BAD9-A43D72DA8A36}" dt="2025-07-20T01:42:15.615" v="519" actId="12788"/>
        <pc:sldMkLst>
          <pc:docMk/>
          <pc:sldMk cId="4268148984" sldId="577"/>
        </pc:sldMkLst>
        <pc:spChg chg="mod">
          <ac:chgData name="Daniel Shunk" userId="8b1a05f26d681f8b" providerId="LiveId" clId="{C2D67D49-1EF8-4B7E-BAD9-A43D72DA8A36}" dt="2025-07-20T01:42:15.615" v="519" actId="12788"/>
          <ac:spMkLst>
            <pc:docMk/>
            <pc:sldMk cId="4268148984" sldId="577"/>
            <ac:spMk id="3" creationId="{CE13F2A7-FCB5-C307-1AF6-18AF7D97D14E}"/>
          </ac:spMkLst>
        </pc:spChg>
        <pc:spChg chg="mod">
          <ac:chgData name="Daniel Shunk" userId="8b1a05f26d681f8b" providerId="LiveId" clId="{C2D67D49-1EF8-4B7E-BAD9-A43D72DA8A36}" dt="2025-07-20T01:40:40.520" v="501" actId="20577"/>
          <ac:spMkLst>
            <pc:docMk/>
            <pc:sldMk cId="4268148984" sldId="577"/>
            <ac:spMk id="6" creationId="{E31B9FF6-DF73-70EA-EF21-B045E0C208CC}"/>
          </ac:spMkLst>
        </pc:spChg>
      </pc:sldChg>
      <pc:sldChg chg="modSp add mod">
        <pc:chgData name="Daniel Shunk" userId="8b1a05f26d681f8b" providerId="LiveId" clId="{C2D67D49-1EF8-4B7E-BAD9-A43D72DA8A36}" dt="2025-07-20T01:39:54.596" v="479" actId="255"/>
        <pc:sldMkLst>
          <pc:docMk/>
          <pc:sldMk cId="3084326750" sldId="578"/>
        </pc:sldMkLst>
        <pc:spChg chg="mod">
          <ac:chgData name="Daniel Shunk" userId="8b1a05f26d681f8b" providerId="LiveId" clId="{C2D67D49-1EF8-4B7E-BAD9-A43D72DA8A36}" dt="2025-07-20T01:39:54.596" v="479" actId="255"/>
          <ac:spMkLst>
            <pc:docMk/>
            <pc:sldMk cId="3084326750" sldId="578"/>
            <ac:spMk id="3" creationId="{23FD2D90-28D8-122E-7605-7ADB55D98E67}"/>
          </ac:spMkLst>
        </pc:spChg>
        <pc:spChg chg="mod">
          <ac:chgData name="Daniel Shunk" userId="8b1a05f26d681f8b" providerId="LiveId" clId="{C2D67D49-1EF8-4B7E-BAD9-A43D72DA8A36}" dt="2025-07-20T01:39:22.405" v="472" actId="20577"/>
          <ac:spMkLst>
            <pc:docMk/>
            <pc:sldMk cId="3084326750" sldId="578"/>
            <ac:spMk id="6" creationId="{2A6CD3C9-59CF-9207-EFF8-C13AE79760B6}"/>
          </ac:spMkLst>
        </pc:spChg>
      </pc:sldChg>
      <pc:sldChg chg="add modAnim">
        <pc:chgData name="Daniel Shunk" userId="8b1a05f26d681f8b" providerId="LiveId" clId="{C2D67D49-1EF8-4B7E-BAD9-A43D72DA8A36}" dt="2025-07-20T01:42:23.964" v="520"/>
        <pc:sldMkLst>
          <pc:docMk/>
          <pc:sldMk cId="2856347223" sldId="579"/>
        </pc:sldMkLst>
      </pc:sldChg>
      <pc:sldChg chg="modSp add mod replId">
        <pc:chgData name="Daniel Shunk" userId="8b1a05f26d681f8b" providerId="LiveId" clId="{C2D67D49-1EF8-4B7E-BAD9-A43D72DA8A36}" dt="2025-07-20T01:49:15.051" v="557" actId="20577"/>
        <pc:sldMkLst>
          <pc:docMk/>
          <pc:sldMk cId="1302301016" sldId="580"/>
        </pc:sldMkLst>
        <pc:spChg chg="mod">
          <ac:chgData name="Daniel Shunk" userId="8b1a05f26d681f8b" providerId="LiveId" clId="{C2D67D49-1EF8-4B7E-BAD9-A43D72DA8A36}" dt="2025-07-20T01:49:15.051" v="557" actId="20577"/>
          <ac:spMkLst>
            <pc:docMk/>
            <pc:sldMk cId="1302301016" sldId="580"/>
            <ac:spMk id="3" creationId="{B5BDB412-09EF-AA49-EFA8-C9C015C1F043}"/>
          </ac:spMkLst>
        </pc:spChg>
        <pc:spChg chg="mod">
          <ac:chgData name="Daniel Shunk" userId="8b1a05f26d681f8b" providerId="LiveId" clId="{C2D67D49-1EF8-4B7E-BAD9-A43D72DA8A36}" dt="2025-07-20T01:43:10.250" v="540" actId="20577"/>
          <ac:spMkLst>
            <pc:docMk/>
            <pc:sldMk cId="1302301016" sldId="580"/>
            <ac:spMk id="6" creationId="{F37F4E7E-1DD3-A183-A4D4-D4468BFC797D}"/>
          </ac:spMkLst>
        </pc:spChg>
      </pc:sldChg>
      <pc:sldChg chg="add modAnim">
        <pc:chgData name="Daniel Shunk" userId="8b1a05f26d681f8b" providerId="LiveId" clId="{C2D67D49-1EF8-4B7E-BAD9-A43D72DA8A36}" dt="2025-07-20T01:58:38.319" v="760"/>
        <pc:sldMkLst>
          <pc:docMk/>
          <pc:sldMk cId="164188916" sldId="581"/>
        </pc:sldMkLst>
      </pc:sldChg>
      <pc:sldChg chg="add replId">
        <pc:chgData name="Daniel Shunk" userId="8b1a05f26d681f8b" providerId="LiveId" clId="{C2D67D49-1EF8-4B7E-BAD9-A43D72DA8A36}" dt="2025-07-20T01:42:59.289" v="521" actId="2890"/>
        <pc:sldMkLst>
          <pc:docMk/>
          <pc:sldMk cId="3366998883" sldId="582"/>
        </pc:sldMkLst>
      </pc:sldChg>
      <pc:sldChg chg="modSp add mod">
        <pc:chgData name="Daniel Shunk" userId="8b1a05f26d681f8b" providerId="LiveId" clId="{C2D67D49-1EF8-4B7E-BAD9-A43D72DA8A36}" dt="2025-07-20T01:50:21.232" v="586" actId="255"/>
        <pc:sldMkLst>
          <pc:docMk/>
          <pc:sldMk cId="3821379612" sldId="583"/>
        </pc:sldMkLst>
        <pc:spChg chg="mod">
          <ac:chgData name="Daniel Shunk" userId="8b1a05f26d681f8b" providerId="LiveId" clId="{C2D67D49-1EF8-4B7E-BAD9-A43D72DA8A36}" dt="2025-07-20T01:50:21.232" v="586" actId="255"/>
          <ac:spMkLst>
            <pc:docMk/>
            <pc:sldMk cId="3821379612" sldId="583"/>
            <ac:spMk id="3" creationId="{C46D6097-895E-CC00-20CF-4C73A621A6D0}"/>
          </ac:spMkLst>
        </pc:spChg>
        <pc:spChg chg="mod">
          <ac:chgData name="Daniel Shunk" userId="8b1a05f26d681f8b" providerId="LiveId" clId="{C2D67D49-1EF8-4B7E-BAD9-A43D72DA8A36}" dt="2025-07-20T01:49:42.697" v="578" actId="20577"/>
          <ac:spMkLst>
            <pc:docMk/>
            <pc:sldMk cId="3821379612" sldId="583"/>
            <ac:spMk id="6" creationId="{34897430-0FB3-3317-42B4-EDDA87D8AF4D}"/>
          </ac:spMkLst>
        </pc:spChg>
      </pc:sldChg>
      <pc:sldChg chg="modSp add mod">
        <pc:chgData name="Daniel Shunk" userId="8b1a05f26d681f8b" providerId="LiveId" clId="{C2D67D49-1EF8-4B7E-BAD9-A43D72DA8A36}" dt="2025-07-20T01:51:23.483" v="610" actId="255"/>
        <pc:sldMkLst>
          <pc:docMk/>
          <pc:sldMk cId="1038401027" sldId="584"/>
        </pc:sldMkLst>
        <pc:spChg chg="mod">
          <ac:chgData name="Daniel Shunk" userId="8b1a05f26d681f8b" providerId="LiveId" clId="{C2D67D49-1EF8-4B7E-BAD9-A43D72DA8A36}" dt="2025-07-20T01:51:23.483" v="610" actId="255"/>
          <ac:spMkLst>
            <pc:docMk/>
            <pc:sldMk cId="1038401027" sldId="584"/>
            <ac:spMk id="3" creationId="{8736FB59-FACB-27A8-AB01-A080F270B584}"/>
          </ac:spMkLst>
        </pc:spChg>
        <pc:spChg chg="mod">
          <ac:chgData name="Daniel Shunk" userId="8b1a05f26d681f8b" providerId="LiveId" clId="{C2D67D49-1EF8-4B7E-BAD9-A43D72DA8A36}" dt="2025-07-20T01:50:32.107" v="600" actId="20577"/>
          <ac:spMkLst>
            <pc:docMk/>
            <pc:sldMk cId="1038401027" sldId="584"/>
            <ac:spMk id="6" creationId="{12A78F27-F07D-359E-5F3D-90D20D0674AB}"/>
          </ac:spMkLst>
        </pc:spChg>
      </pc:sldChg>
      <pc:sldChg chg="del">
        <pc:chgData name="Daniel Shunk" userId="8b1a05f26d681f8b" providerId="LiveId" clId="{C2D67D49-1EF8-4B7E-BAD9-A43D72DA8A36}" dt="2025-07-20T01:10:03.437" v="35" actId="47"/>
        <pc:sldMkLst>
          <pc:docMk/>
          <pc:sldMk cId="3958620217" sldId="584"/>
        </pc:sldMkLst>
      </pc:sldChg>
      <pc:sldChg chg="modSp add mod ord">
        <pc:chgData name="Daniel Shunk" userId="8b1a05f26d681f8b" providerId="LiveId" clId="{C2D67D49-1EF8-4B7E-BAD9-A43D72DA8A36}" dt="2025-07-20T01:52:34.876" v="629" actId="313"/>
        <pc:sldMkLst>
          <pc:docMk/>
          <pc:sldMk cId="467216715" sldId="585"/>
        </pc:sldMkLst>
        <pc:spChg chg="mod">
          <ac:chgData name="Daniel Shunk" userId="8b1a05f26d681f8b" providerId="LiveId" clId="{C2D67D49-1EF8-4B7E-BAD9-A43D72DA8A36}" dt="2025-07-20T01:52:34.876" v="629" actId="313"/>
          <ac:spMkLst>
            <pc:docMk/>
            <pc:sldMk cId="467216715" sldId="585"/>
            <ac:spMk id="3" creationId="{160E2421-89C7-C9E1-EA35-235897742D09}"/>
          </ac:spMkLst>
        </pc:spChg>
        <pc:spChg chg="mod">
          <ac:chgData name="Daniel Shunk" userId="8b1a05f26d681f8b" providerId="LiveId" clId="{C2D67D49-1EF8-4B7E-BAD9-A43D72DA8A36}" dt="2025-07-20T01:52:09.844" v="625" actId="20577"/>
          <ac:spMkLst>
            <pc:docMk/>
            <pc:sldMk cId="467216715" sldId="585"/>
            <ac:spMk id="6" creationId="{185582A2-C229-1434-D852-27175B8BE9E8}"/>
          </ac:spMkLst>
        </pc:spChg>
      </pc:sldChg>
      <pc:sldChg chg="del">
        <pc:chgData name="Daniel Shunk" userId="8b1a05f26d681f8b" providerId="LiveId" clId="{C2D67D49-1EF8-4B7E-BAD9-A43D72DA8A36}" dt="2025-07-20T01:10:37.137" v="39" actId="47"/>
        <pc:sldMkLst>
          <pc:docMk/>
          <pc:sldMk cId="1431644323" sldId="585"/>
        </pc:sldMkLst>
      </pc:sldChg>
      <pc:sldChg chg="del">
        <pc:chgData name="Daniel Shunk" userId="8b1a05f26d681f8b" providerId="LiveId" clId="{C2D67D49-1EF8-4B7E-BAD9-A43D72DA8A36}" dt="2025-07-20T01:10:35.538" v="36" actId="47"/>
        <pc:sldMkLst>
          <pc:docMk/>
          <pc:sldMk cId="942982358" sldId="586"/>
        </pc:sldMkLst>
      </pc:sldChg>
      <pc:sldChg chg="modSp add mod">
        <pc:chgData name="Daniel Shunk" userId="8b1a05f26d681f8b" providerId="LiveId" clId="{C2D67D49-1EF8-4B7E-BAD9-A43D72DA8A36}" dt="2025-07-20T01:54:23.879" v="682" actId="255"/>
        <pc:sldMkLst>
          <pc:docMk/>
          <pc:sldMk cId="3231683856" sldId="586"/>
        </pc:sldMkLst>
        <pc:spChg chg="mod">
          <ac:chgData name="Daniel Shunk" userId="8b1a05f26d681f8b" providerId="LiveId" clId="{C2D67D49-1EF8-4B7E-BAD9-A43D72DA8A36}" dt="2025-07-20T01:54:23.879" v="682" actId="255"/>
          <ac:spMkLst>
            <pc:docMk/>
            <pc:sldMk cId="3231683856" sldId="586"/>
            <ac:spMk id="3" creationId="{745608FD-6CC6-6D9E-FA8A-221A1023303E}"/>
          </ac:spMkLst>
        </pc:spChg>
        <pc:spChg chg="mod">
          <ac:chgData name="Daniel Shunk" userId="8b1a05f26d681f8b" providerId="LiveId" clId="{C2D67D49-1EF8-4B7E-BAD9-A43D72DA8A36}" dt="2025-07-20T01:52:56" v="650" actId="20577"/>
          <ac:spMkLst>
            <pc:docMk/>
            <pc:sldMk cId="3231683856" sldId="586"/>
            <ac:spMk id="6" creationId="{04E6D402-04A3-F559-AA08-B448FF0595C3}"/>
          </ac:spMkLst>
        </pc:spChg>
      </pc:sldChg>
      <pc:sldChg chg="del">
        <pc:chgData name="Daniel Shunk" userId="8b1a05f26d681f8b" providerId="LiveId" clId="{C2D67D49-1EF8-4B7E-BAD9-A43D72DA8A36}" dt="2025-07-20T01:10:37.615" v="40" actId="47"/>
        <pc:sldMkLst>
          <pc:docMk/>
          <pc:sldMk cId="1423949834" sldId="587"/>
        </pc:sldMkLst>
      </pc:sldChg>
      <pc:sldChg chg="modSp add mod">
        <pc:chgData name="Daniel Shunk" userId="8b1a05f26d681f8b" providerId="LiveId" clId="{C2D67D49-1EF8-4B7E-BAD9-A43D72DA8A36}" dt="2025-07-20T01:56:00.410" v="700" actId="255"/>
        <pc:sldMkLst>
          <pc:docMk/>
          <pc:sldMk cId="2546072480" sldId="587"/>
        </pc:sldMkLst>
        <pc:spChg chg="mod">
          <ac:chgData name="Daniel Shunk" userId="8b1a05f26d681f8b" providerId="LiveId" clId="{C2D67D49-1EF8-4B7E-BAD9-A43D72DA8A36}" dt="2025-07-20T01:56:00.410" v="700" actId="255"/>
          <ac:spMkLst>
            <pc:docMk/>
            <pc:sldMk cId="2546072480" sldId="587"/>
            <ac:spMk id="3" creationId="{8F18CC0C-2B1F-3A5A-0F2A-E703998E0CDE}"/>
          </ac:spMkLst>
        </pc:spChg>
        <pc:spChg chg="mod">
          <ac:chgData name="Daniel Shunk" userId="8b1a05f26d681f8b" providerId="LiveId" clId="{C2D67D49-1EF8-4B7E-BAD9-A43D72DA8A36}" dt="2025-07-20T01:54:41.649" v="694" actId="20577"/>
          <ac:spMkLst>
            <pc:docMk/>
            <pc:sldMk cId="2546072480" sldId="587"/>
            <ac:spMk id="6" creationId="{91055A7D-E818-DDAA-1BE5-6A58D97E2665}"/>
          </ac:spMkLst>
        </pc:spChg>
      </pc:sldChg>
      <pc:sldChg chg="del">
        <pc:chgData name="Daniel Shunk" userId="8b1a05f26d681f8b" providerId="LiveId" clId="{C2D67D49-1EF8-4B7E-BAD9-A43D72DA8A36}" dt="2025-07-20T01:10:35.856" v="37" actId="47"/>
        <pc:sldMkLst>
          <pc:docMk/>
          <pc:sldMk cId="104356507" sldId="588"/>
        </pc:sldMkLst>
      </pc:sldChg>
      <pc:sldChg chg="modSp add mod">
        <pc:chgData name="Daniel Shunk" userId="8b1a05f26d681f8b" providerId="LiveId" clId="{C2D67D49-1EF8-4B7E-BAD9-A43D72DA8A36}" dt="2025-07-20T01:57:04.810" v="714" actId="255"/>
        <pc:sldMkLst>
          <pc:docMk/>
          <pc:sldMk cId="1689784444" sldId="588"/>
        </pc:sldMkLst>
        <pc:spChg chg="mod">
          <ac:chgData name="Daniel Shunk" userId="8b1a05f26d681f8b" providerId="LiveId" clId="{C2D67D49-1EF8-4B7E-BAD9-A43D72DA8A36}" dt="2025-07-20T01:57:04.810" v="714" actId="255"/>
          <ac:spMkLst>
            <pc:docMk/>
            <pc:sldMk cId="1689784444" sldId="588"/>
            <ac:spMk id="3" creationId="{47EB608E-5587-A5D9-4128-FED58F670A74}"/>
          </ac:spMkLst>
        </pc:spChg>
        <pc:spChg chg="mod">
          <ac:chgData name="Daniel Shunk" userId="8b1a05f26d681f8b" providerId="LiveId" clId="{C2D67D49-1EF8-4B7E-BAD9-A43D72DA8A36}" dt="2025-07-20T01:56:11.529" v="705" actId="20577"/>
          <ac:spMkLst>
            <pc:docMk/>
            <pc:sldMk cId="1689784444" sldId="588"/>
            <ac:spMk id="6" creationId="{3ADAD133-ECEE-D898-26A2-E0ED011B0244}"/>
          </ac:spMkLst>
        </pc:spChg>
      </pc:sldChg>
      <pc:sldChg chg="del">
        <pc:chgData name="Daniel Shunk" userId="8b1a05f26d681f8b" providerId="LiveId" clId="{C2D67D49-1EF8-4B7E-BAD9-A43D72DA8A36}" dt="2025-07-20T01:10:36.383" v="38" actId="47"/>
        <pc:sldMkLst>
          <pc:docMk/>
          <pc:sldMk cId="1294402511" sldId="589"/>
        </pc:sldMkLst>
      </pc:sldChg>
      <pc:sldChg chg="modSp add mod">
        <pc:chgData name="Daniel Shunk" userId="8b1a05f26d681f8b" providerId="LiveId" clId="{C2D67D49-1EF8-4B7E-BAD9-A43D72DA8A36}" dt="2025-07-20T01:58:28.190" v="759" actId="255"/>
        <pc:sldMkLst>
          <pc:docMk/>
          <pc:sldMk cId="2457111599" sldId="589"/>
        </pc:sldMkLst>
        <pc:spChg chg="mod">
          <ac:chgData name="Daniel Shunk" userId="8b1a05f26d681f8b" providerId="LiveId" clId="{C2D67D49-1EF8-4B7E-BAD9-A43D72DA8A36}" dt="2025-07-20T01:58:28.190" v="759" actId="255"/>
          <ac:spMkLst>
            <pc:docMk/>
            <pc:sldMk cId="2457111599" sldId="589"/>
            <ac:spMk id="3" creationId="{2509A8C9-61C9-1082-9CBB-C1320FFA27F1}"/>
          </ac:spMkLst>
        </pc:spChg>
        <pc:spChg chg="mod">
          <ac:chgData name="Daniel Shunk" userId="8b1a05f26d681f8b" providerId="LiveId" clId="{C2D67D49-1EF8-4B7E-BAD9-A43D72DA8A36}" dt="2025-07-20T01:57:17.590" v="732" actId="20577"/>
          <ac:spMkLst>
            <pc:docMk/>
            <pc:sldMk cId="2457111599" sldId="589"/>
            <ac:spMk id="6" creationId="{F7865099-CBAF-6CE3-399A-F86EBE64638B}"/>
          </ac:spMkLst>
        </pc:spChg>
      </pc:sldChg>
      <pc:sldChg chg="del">
        <pc:chgData name="Daniel Shunk" userId="8b1a05f26d681f8b" providerId="LiveId" clId="{C2D67D49-1EF8-4B7E-BAD9-A43D72DA8A36}" dt="2025-07-20T01:10:38.206" v="41" actId="47"/>
        <pc:sldMkLst>
          <pc:docMk/>
          <pc:sldMk cId="3817867915" sldId="590"/>
        </pc:sldMkLst>
      </pc:sldChg>
      <pc:sldChg chg="del">
        <pc:chgData name="Daniel Shunk" userId="8b1a05f26d681f8b" providerId="LiveId" clId="{C2D67D49-1EF8-4B7E-BAD9-A43D72DA8A36}" dt="2025-07-20T01:10:40.537" v="45" actId="47"/>
        <pc:sldMkLst>
          <pc:docMk/>
          <pc:sldMk cId="1152783772" sldId="591"/>
        </pc:sldMkLst>
      </pc:sldChg>
      <pc:sldChg chg="del">
        <pc:chgData name="Daniel Shunk" userId="8b1a05f26d681f8b" providerId="LiveId" clId="{C2D67D49-1EF8-4B7E-BAD9-A43D72DA8A36}" dt="2025-07-20T01:10:38.788" v="42" actId="47"/>
        <pc:sldMkLst>
          <pc:docMk/>
          <pc:sldMk cId="3632140127" sldId="592"/>
        </pc:sldMkLst>
      </pc:sldChg>
      <pc:sldChg chg="del">
        <pc:chgData name="Daniel Shunk" userId="8b1a05f26d681f8b" providerId="LiveId" clId="{C2D67D49-1EF8-4B7E-BAD9-A43D72DA8A36}" dt="2025-07-20T01:10:39.475" v="43" actId="47"/>
        <pc:sldMkLst>
          <pc:docMk/>
          <pc:sldMk cId="1679525744" sldId="593"/>
        </pc:sldMkLst>
      </pc:sldChg>
      <pc:sldChg chg="del">
        <pc:chgData name="Daniel Shunk" userId="8b1a05f26d681f8b" providerId="LiveId" clId="{C2D67D49-1EF8-4B7E-BAD9-A43D72DA8A36}" dt="2025-07-20T01:10:40.043" v="44" actId="47"/>
        <pc:sldMkLst>
          <pc:docMk/>
          <pc:sldMk cId="1156010552" sldId="5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15035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15619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0377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07883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639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42897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6554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4369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96586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54219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7/19/2025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103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7/19/2025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6434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3CDC-AF20-B24D-EAE3-9D84B97C2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C66EC8-B199-3E93-37AF-E27BC0704FF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D65477-1FEA-62CD-19F4-80724B1BF8E8}"/>
              </a:ext>
            </a:extLst>
          </p:cNvPr>
          <p:cNvPicPr>
            <a:picLocks noChangeAspect="1"/>
          </p:cNvPicPr>
          <p:nvPr/>
        </p:nvPicPr>
        <p:blipFill>
          <a:blip r:embed="rId2"/>
          <a:stretch>
            <a:fillRect/>
          </a:stretch>
        </p:blipFill>
        <p:spPr>
          <a:xfrm>
            <a:off x="1" y="-3311"/>
            <a:ext cx="12192000" cy="6861311"/>
          </a:xfrm>
          <a:prstGeom prst="rect">
            <a:avLst/>
          </a:prstGeom>
        </p:spPr>
      </p:pic>
      <p:sp>
        <p:nvSpPr>
          <p:cNvPr id="5" name="TextBox 4">
            <a:extLst>
              <a:ext uri="{FF2B5EF4-FFF2-40B4-BE49-F238E27FC236}">
                <a16:creationId xmlns:a16="http://schemas.microsoft.com/office/drawing/2014/main" id="{3CE86104-2679-6677-6528-5467DEFF031A}"/>
              </a:ext>
            </a:extLst>
          </p:cNvPr>
          <p:cNvSpPr txBox="1"/>
          <p:nvPr/>
        </p:nvSpPr>
        <p:spPr>
          <a:xfrm>
            <a:off x="977900" y="-3126567"/>
            <a:ext cx="11742078" cy="71865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3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31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D</a:t>
            </a:r>
            <a:r>
              <a:rPr kumimoji="0" lang="en-US" sz="3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aniel</a:t>
            </a:r>
            <a:r>
              <a:rPr kumimoji="0" lang="en-US" sz="46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r>
              <a:rPr kumimoji="0" lang="en-US" sz="370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 </a:t>
            </a:r>
            <a:r>
              <a:rPr kumimoji="0" lang="en-US" sz="100" b="1" i="0" u="none" strike="noStrike" kern="1200" cap="none" spc="0" normalizeH="0" baseline="0" noProof="0" dirty="0">
                <a:ln>
                  <a:solidFill>
                    <a:sysClr val="windowText" lastClr="000000"/>
                  </a:solidFill>
                </a:ln>
                <a:blipFill>
                  <a:blip r:embed="rId3"/>
                  <a:stretch>
                    <a:fillRect/>
                  </a:stretch>
                </a:blipFill>
                <a:effectLst/>
                <a:uLnTx/>
                <a:uFillTx/>
                <a:latin typeface="Rastanty Cortez" panose="02000506000000020003" pitchFamily="2" charset="0"/>
                <a:ea typeface="+mn-ea"/>
                <a:cs typeface="+mn-cs"/>
              </a:rPr>
              <a:t>.</a:t>
            </a:r>
          </a:p>
        </p:txBody>
      </p:sp>
      <p:sp>
        <p:nvSpPr>
          <p:cNvPr id="6" name="TextBox 5">
            <a:extLst>
              <a:ext uri="{FF2B5EF4-FFF2-40B4-BE49-F238E27FC236}">
                <a16:creationId xmlns:a16="http://schemas.microsoft.com/office/drawing/2014/main" id="{798B2EFF-ADB2-5CB9-23A7-7310354440DF}"/>
              </a:ext>
            </a:extLst>
          </p:cNvPr>
          <p:cNvSpPr txBox="1"/>
          <p:nvPr/>
        </p:nvSpPr>
        <p:spPr>
          <a:xfrm>
            <a:off x="338179" y="5089872"/>
            <a:ext cx="11515642"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‘Wiles’ The World Waits</a:t>
            </a:r>
          </a:p>
        </p:txBody>
      </p:sp>
      <p:sp>
        <p:nvSpPr>
          <p:cNvPr id="7" name="TextBox 6">
            <a:extLst>
              <a:ext uri="{FF2B5EF4-FFF2-40B4-BE49-F238E27FC236}">
                <a16:creationId xmlns:a16="http://schemas.microsoft.com/office/drawing/2014/main" id="{104CB5E7-BBB1-942D-D76E-9305811FBD7B}"/>
              </a:ext>
            </a:extLst>
          </p:cNvPr>
          <p:cNvSpPr txBox="1"/>
          <p:nvPr/>
        </p:nvSpPr>
        <p:spPr>
          <a:xfrm>
            <a:off x="6508679" y="2216697"/>
            <a:ext cx="466960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600" normalizeH="0" baseline="0" noProof="0" dirty="0">
                <a:ln>
                  <a:solidFill>
                    <a:schemeClr val="bg1"/>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Tenorite" panose="00000500000000000000" pitchFamily="2" charset="0"/>
              </a:rPr>
              <a:t>Chapter 7</a:t>
            </a:r>
          </a:p>
        </p:txBody>
      </p:sp>
    </p:spTree>
    <p:extLst>
      <p:ext uri="{BB962C8B-B14F-4D97-AF65-F5344CB8AC3E}">
        <p14:creationId xmlns:p14="http://schemas.microsoft.com/office/powerpoint/2010/main" val="142329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9003B-863D-E726-7274-99722A6CBCE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BAED2DB-5902-B373-48BA-26848EA23C72}"/>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A767AB95-26C4-0CED-D9BB-98C83FB44F82}"/>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110DFC-93CB-BC7D-3E8D-85A618197B0B}"/>
              </a:ext>
            </a:extLst>
          </p:cNvPr>
          <p:cNvSpPr>
            <a:spLocks noGrp="1"/>
          </p:cNvSpPr>
          <p:nvPr>
            <p:ph idx="1"/>
          </p:nvPr>
        </p:nvSpPr>
        <p:spPr>
          <a:xfrm>
            <a:off x="92467" y="1448655"/>
            <a:ext cx="11989941" cy="5260369"/>
          </a:xfrm>
        </p:spPr>
        <p:txBody>
          <a:bodyPr>
            <a:noAutofit/>
          </a:bodyPr>
          <a:lstStyle/>
          <a:p>
            <a:pPr marL="400050" indent="-400050">
              <a:lnSpc>
                <a:spcPct val="100000"/>
              </a:lnSpc>
              <a:spcBef>
                <a:spcPts val="0"/>
              </a:spcBef>
              <a:spcAft>
                <a:spcPts val="2800"/>
              </a:spcAft>
              <a:buFont typeface="+mj-lt"/>
              <a:buAutoNum type="arabicPeriod"/>
            </a:pPr>
            <a:r>
              <a:rPr lang="en-US" sz="4300" u="sng" dirty="0">
                <a:solidFill>
                  <a:schemeClr val="bg1"/>
                </a:solidFill>
                <a:latin typeface="Tenorite" panose="00000500000000000000" pitchFamily="2" charset="0"/>
              </a:rPr>
              <a:t>The World</a:t>
            </a:r>
            <a:r>
              <a:rPr lang="en-US" sz="4300" dirty="0">
                <a:solidFill>
                  <a:schemeClr val="bg1"/>
                </a:solidFill>
                <a:latin typeface="Tenorite" panose="00000500000000000000" pitchFamily="2" charset="0"/>
              </a:rPr>
              <a:t>: Is this world getting better or worse?</a:t>
            </a:r>
          </a:p>
          <a:p>
            <a:pPr marL="400050" indent="-400050">
              <a:lnSpc>
                <a:spcPct val="100000"/>
              </a:lnSpc>
              <a:spcBef>
                <a:spcPts val="0"/>
              </a:spcBef>
              <a:spcAft>
                <a:spcPts val="2800"/>
              </a:spcAft>
              <a:buFont typeface="+mj-lt"/>
              <a:buAutoNum type="arabicPeriod"/>
            </a:pPr>
            <a:r>
              <a:rPr lang="en-US" sz="4900" u="sng" dirty="0">
                <a:solidFill>
                  <a:schemeClr val="bg1"/>
                </a:solidFill>
                <a:latin typeface="Tenorite" panose="00000500000000000000" pitchFamily="2" charset="0"/>
              </a:rPr>
              <a:t>The Wait</a:t>
            </a:r>
            <a:r>
              <a:rPr lang="en-US" sz="4900" dirty="0">
                <a:solidFill>
                  <a:schemeClr val="bg1"/>
                </a:solidFill>
                <a:latin typeface="Tenorite" panose="00000500000000000000" pitchFamily="2" charset="0"/>
              </a:rPr>
              <a:t>: Why does God delay judgement?  B/c He doesn’t care or b/c He’s awaiting maturity?</a:t>
            </a:r>
          </a:p>
          <a:p>
            <a:pPr marL="400050" indent="-400050">
              <a:lnSpc>
                <a:spcPct val="100000"/>
              </a:lnSpc>
              <a:spcBef>
                <a:spcPts val="0"/>
              </a:spcBef>
              <a:spcAft>
                <a:spcPts val="2800"/>
              </a:spcAft>
              <a:buFont typeface="+mj-lt"/>
              <a:buAutoNum type="arabicPeriod"/>
            </a:pPr>
            <a:r>
              <a:rPr lang="en-US" sz="4900" u="sng" dirty="0">
                <a:solidFill>
                  <a:schemeClr val="bg1"/>
                </a:solidFill>
                <a:latin typeface="Tenorite" panose="00000500000000000000" pitchFamily="2" charset="0"/>
              </a:rPr>
              <a:t>The Wiles</a:t>
            </a:r>
            <a:r>
              <a:rPr lang="en-US" sz="4900" dirty="0">
                <a:solidFill>
                  <a:schemeClr val="bg1"/>
                </a:solidFill>
                <a:latin typeface="Tenorite" panose="00000500000000000000" pitchFamily="2" charset="0"/>
              </a:rPr>
              <a:t>: How does the enemy attack?  Is it primarily with lust or lies?</a:t>
            </a:r>
          </a:p>
        </p:txBody>
      </p:sp>
      <p:sp>
        <p:nvSpPr>
          <p:cNvPr id="6" name="TextBox 5">
            <a:extLst>
              <a:ext uri="{FF2B5EF4-FFF2-40B4-BE49-F238E27FC236}">
                <a16:creationId xmlns:a16="http://schemas.microsoft.com/office/drawing/2014/main" id="{2698547B-57FF-12DB-0381-2ED01EC936D8}"/>
              </a:ext>
            </a:extLst>
          </p:cNvPr>
          <p:cNvSpPr txBox="1"/>
          <p:nvPr/>
        </p:nvSpPr>
        <p:spPr>
          <a:xfrm>
            <a:off x="1" y="760135"/>
            <a:ext cx="12191999" cy="804066"/>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‘Wile’ The World Waits</a:t>
            </a:r>
            <a:endParaRPr lang="en-US" sz="8000" spc="600" dirty="0">
              <a:solidFill>
                <a:schemeClr val="accent4">
                  <a:lumMod val="40000"/>
                  <a:lumOff val="60000"/>
                </a:schemeClr>
              </a:solidFill>
              <a:latin typeface="Freestyle Script" panose="030804020302050B0404" pitchFamily="66" charset="0"/>
            </a:endParaRPr>
          </a:p>
        </p:txBody>
      </p:sp>
      <p:pic>
        <p:nvPicPr>
          <p:cNvPr id="10" name="Picture 9" descr="A hexagon shaped logo with red and blue text&#10;&#10;AI-generated content may be incorrect.">
            <a:extLst>
              <a:ext uri="{FF2B5EF4-FFF2-40B4-BE49-F238E27FC236}">
                <a16:creationId xmlns:a16="http://schemas.microsoft.com/office/drawing/2014/main" id="{5EAD64A9-98BA-FF58-5F30-4EB31B906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285634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A99C1-38DB-415E-8CF4-411532CB54B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7B4A786-6045-FFEB-D913-7C6B856FCCEF}"/>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DC844966-D5DA-BF5A-0F90-5EA89411C4E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BDB412-09EF-AA49-EFA8-C9C015C1F043}"/>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100" dirty="0">
                <a:solidFill>
                  <a:schemeClr val="bg1"/>
                </a:solidFill>
                <a:latin typeface="Tenorite" panose="00000500000000000000" pitchFamily="2" charset="0"/>
              </a:rPr>
              <a:t>“The ten horns which you saw are ten kings who have not yet received a kingdom, but they receive authority as kings w/ the beast for one hour. These have one purpose, &amp; they give their power &amp; authority to the beast.”</a:t>
            </a:r>
          </a:p>
        </p:txBody>
      </p:sp>
      <p:sp>
        <p:nvSpPr>
          <p:cNvPr id="6" name="TextBox 5">
            <a:extLst>
              <a:ext uri="{FF2B5EF4-FFF2-40B4-BE49-F238E27FC236}">
                <a16:creationId xmlns:a16="http://schemas.microsoft.com/office/drawing/2014/main" id="{F37F4E7E-1DD3-A183-A4D4-D4468BFC797D}"/>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17:12-13</a:t>
            </a:r>
          </a:p>
        </p:txBody>
      </p:sp>
    </p:spTree>
    <p:extLst>
      <p:ext uri="{BB962C8B-B14F-4D97-AF65-F5344CB8AC3E}">
        <p14:creationId xmlns:p14="http://schemas.microsoft.com/office/powerpoint/2010/main" val="130230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C699C-538D-35ED-AD0C-A9BB2B1751E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DF162D4-0C9F-E8B6-9F87-BB5A32805775}"/>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9DA3FF1E-9F3B-BEEB-C43E-9544D56348B2}"/>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6D6097-895E-CC00-20CF-4C73A621A6D0}"/>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800" dirty="0">
                <a:solidFill>
                  <a:schemeClr val="bg1"/>
                </a:solidFill>
                <a:latin typeface="Tenorite" panose="00000500000000000000" pitchFamily="2" charset="0"/>
              </a:rPr>
              <a:t>“In whose case the god of this age has blinded the minds of the unbelieving so that they might not see the light of the gospel of the glory of Christ, who is the image of God.”</a:t>
            </a:r>
          </a:p>
        </p:txBody>
      </p:sp>
      <p:sp>
        <p:nvSpPr>
          <p:cNvPr id="6" name="TextBox 5">
            <a:extLst>
              <a:ext uri="{FF2B5EF4-FFF2-40B4-BE49-F238E27FC236}">
                <a16:creationId xmlns:a16="http://schemas.microsoft.com/office/drawing/2014/main" id="{34897430-0FB3-3317-42B4-EDDA87D8AF4D}"/>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II Corinthians 4:4</a:t>
            </a:r>
          </a:p>
        </p:txBody>
      </p:sp>
    </p:spTree>
    <p:extLst>
      <p:ext uri="{BB962C8B-B14F-4D97-AF65-F5344CB8AC3E}">
        <p14:creationId xmlns:p14="http://schemas.microsoft.com/office/powerpoint/2010/main" val="382137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5D95B-ABB7-CDE4-13FD-457770E57D9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9BA823-4FA3-D074-95DD-F48305BBA617}"/>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793E0BE6-7582-8B35-BD2C-20FF25021326}"/>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36FB59-FACB-27A8-AB01-A080F270B584}"/>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6400" dirty="0">
                <a:solidFill>
                  <a:schemeClr val="bg1"/>
                </a:solidFill>
                <a:latin typeface="Tenorite" panose="00000500000000000000" pitchFamily="2" charset="0"/>
              </a:rPr>
              <a:t>“But the Spirit explicitly says that in later times some will fall away from the faith, paying attention to deceitful spirits &amp; doctrines of demons.”</a:t>
            </a:r>
          </a:p>
        </p:txBody>
      </p:sp>
      <p:sp>
        <p:nvSpPr>
          <p:cNvPr id="6" name="TextBox 5">
            <a:extLst>
              <a:ext uri="{FF2B5EF4-FFF2-40B4-BE49-F238E27FC236}">
                <a16:creationId xmlns:a16="http://schemas.microsoft.com/office/drawing/2014/main" id="{12A78F27-F07D-359E-5F3D-90D20D0674AB}"/>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 Timothy 4:1</a:t>
            </a:r>
          </a:p>
        </p:txBody>
      </p:sp>
    </p:spTree>
    <p:extLst>
      <p:ext uri="{BB962C8B-B14F-4D97-AF65-F5344CB8AC3E}">
        <p14:creationId xmlns:p14="http://schemas.microsoft.com/office/powerpoint/2010/main" val="103840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702D9-28C0-E580-15E8-BFE6C5E3A3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9732D27-ACD5-5BC6-6A91-4E5AAE8C5405}"/>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8C0F5406-A4B3-89F7-DD67-7C1891B35DAA}"/>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0E2421-89C7-C9E1-EA35-235897742D09}"/>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800" dirty="0">
                <a:solidFill>
                  <a:schemeClr val="bg1"/>
                </a:solidFill>
                <a:latin typeface="Tenorite" panose="00000500000000000000" pitchFamily="2" charset="0"/>
              </a:rPr>
              <a:t>“For consider Him who has endured such hostility by sinners against Himself, so that you will not grow weary, fainting in heart.”</a:t>
            </a:r>
          </a:p>
        </p:txBody>
      </p:sp>
      <p:sp>
        <p:nvSpPr>
          <p:cNvPr id="6" name="TextBox 5">
            <a:extLst>
              <a:ext uri="{FF2B5EF4-FFF2-40B4-BE49-F238E27FC236}">
                <a16:creationId xmlns:a16="http://schemas.microsoft.com/office/drawing/2014/main" id="{185582A2-C229-1434-D852-27175B8BE9E8}"/>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Hebrews 12:3</a:t>
            </a:r>
          </a:p>
        </p:txBody>
      </p:sp>
    </p:spTree>
    <p:extLst>
      <p:ext uri="{BB962C8B-B14F-4D97-AF65-F5344CB8AC3E}">
        <p14:creationId xmlns:p14="http://schemas.microsoft.com/office/powerpoint/2010/main" val="46721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0D328-AAF3-48C5-F7FA-4F256A1E53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B95CE84-6B02-CE15-459B-F5590009B548}"/>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B194620-5D44-9AA4-08CA-0C57CB31CDDE}"/>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5608FD-6CC6-6D9E-FA8A-221A1023303E}"/>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4600" dirty="0">
                <a:solidFill>
                  <a:schemeClr val="bg1"/>
                </a:solidFill>
                <a:latin typeface="Tenorite" panose="00000500000000000000" pitchFamily="2" charset="0"/>
              </a:rPr>
              <a:t>“Remember my affliction and my homelessness, the wormwood and gall. Surely my soul remembers And is bowed down within me. This I will return to my heart; therefore I will wait in hope. The </a:t>
            </a:r>
            <a:r>
              <a:rPr lang="en-US" sz="4600" dirty="0" err="1">
                <a:solidFill>
                  <a:schemeClr val="bg1"/>
                </a:solidFill>
                <a:latin typeface="Tenorite" panose="00000500000000000000" pitchFamily="2" charset="0"/>
              </a:rPr>
              <a:t>lovingkindnesses</a:t>
            </a:r>
            <a:r>
              <a:rPr lang="en-US" sz="4600" dirty="0">
                <a:solidFill>
                  <a:schemeClr val="bg1"/>
                </a:solidFill>
                <a:latin typeface="Tenorite" panose="00000500000000000000" pitchFamily="2" charset="0"/>
              </a:rPr>
              <a:t> of Yahweh indeed never cease, For His compassions never fail.”</a:t>
            </a:r>
          </a:p>
        </p:txBody>
      </p:sp>
      <p:sp>
        <p:nvSpPr>
          <p:cNvPr id="6" name="TextBox 5">
            <a:extLst>
              <a:ext uri="{FF2B5EF4-FFF2-40B4-BE49-F238E27FC236}">
                <a16:creationId xmlns:a16="http://schemas.microsoft.com/office/drawing/2014/main" id="{04E6D402-04A3-F559-AA08-B448FF0595C3}"/>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Lamentations 3:19-22</a:t>
            </a:r>
          </a:p>
        </p:txBody>
      </p:sp>
    </p:spTree>
    <p:extLst>
      <p:ext uri="{BB962C8B-B14F-4D97-AF65-F5344CB8AC3E}">
        <p14:creationId xmlns:p14="http://schemas.microsoft.com/office/powerpoint/2010/main" val="323168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B83E8-4698-FCEC-B258-E7648ABCE5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4DB62FF-1C89-3B7B-D8C5-5DDDFF471C12}"/>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F875E409-2A5B-B3F5-5684-DC2E6B042030}"/>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18CC0C-2B1F-3A5A-0F2A-E703998E0CDE}"/>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4600" dirty="0">
                <a:solidFill>
                  <a:schemeClr val="bg1"/>
                </a:solidFill>
                <a:latin typeface="Tenorite" panose="00000500000000000000" pitchFamily="2" charset="0"/>
              </a:rPr>
              <a:t>“Remember my affliction &amp; my homelessness, the wormwood &amp; gall. Surely my soul remembers &amp; is bowed down within me. This I will return to my heart; therefore I will wait in hope. The </a:t>
            </a:r>
            <a:r>
              <a:rPr lang="en-US" sz="4600" dirty="0" err="1">
                <a:solidFill>
                  <a:schemeClr val="bg1"/>
                </a:solidFill>
                <a:latin typeface="Tenorite" panose="00000500000000000000" pitchFamily="2" charset="0"/>
              </a:rPr>
              <a:t>lovingkindnesses</a:t>
            </a:r>
            <a:r>
              <a:rPr lang="en-US" sz="4600" dirty="0">
                <a:solidFill>
                  <a:schemeClr val="bg1"/>
                </a:solidFill>
                <a:latin typeface="Tenorite" panose="00000500000000000000" pitchFamily="2" charset="0"/>
              </a:rPr>
              <a:t> of Yahweh indeed never cease, for His compassions never fail.”</a:t>
            </a:r>
          </a:p>
        </p:txBody>
      </p:sp>
      <p:sp>
        <p:nvSpPr>
          <p:cNvPr id="6" name="TextBox 5">
            <a:extLst>
              <a:ext uri="{FF2B5EF4-FFF2-40B4-BE49-F238E27FC236}">
                <a16:creationId xmlns:a16="http://schemas.microsoft.com/office/drawing/2014/main" id="{91055A7D-E818-DDAA-1BE5-6A58D97E2665}"/>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Romans 7:25</a:t>
            </a:r>
          </a:p>
        </p:txBody>
      </p:sp>
    </p:spTree>
    <p:extLst>
      <p:ext uri="{BB962C8B-B14F-4D97-AF65-F5344CB8AC3E}">
        <p14:creationId xmlns:p14="http://schemas.microsoft.com/office/powerpoint/2010/main" val="254607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5280-A664-A8D8-9ED7-3782C28C50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2FD331-1448-E957-C50D-C87BBAD1A7C3}"/>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B4B9D092-E977-3F01-0630-7DA0A5520AD0}"/>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EB608E-5587-A5D9-4128-FED58F670A74}"/>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600" dirty="0">
                <a:solidFill>
                  <a:schemeClr val="bg1"/>
                </a:solidFill>
                <a:latin typeface="Tenorite" panose="00000500000000000000" pitchFamily="2" charset="0"/>
              </a:rPr>
              <a:t>“Do not be conformed to this world, but be transformed by the renewing of your mind, so that you may approve what the will of God is, that which is good &amp; pleasing &amp; perfect.”</a:t>
            </a:r>
          </a:p>
        </p:txBody>
      </p:sp>
      <p:sp>
        <p:nvSpPr>
          <p:cNvPr id="6" name="TextBox 5">
            <a:extLst>
              <a:ext uri="{FF2B5EF4-FFF2-40B4-BE49-F238E27FC236}">
                <a16:creationId xmlns:a16="http://schemas.microsoft.com/office/drawing/2014/main" id="{3ADAD133-ECEE-D898-26A2-E0ED011B0244}"/>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Romans 12:2</a:t>
            </a:r>
          </a:p>
        </p:txBody>
      </p:sp>
    </p:spTree>
    <p:extLst>
      <p:ext uri="{BB962C8B-B14F-4D97-AF65-F5344CB8AC3E}">
        <p14:creationId xmlns:p14="http://schemas.microsoft.com/office/powerpoint/2010/main" val="168978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823D-70F6-E196-C71D-237EF32180B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2F47848-EC74-88D4-1A24-A160268035A7}"/>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FFCAFAB-A7C5-2F02-2876-23EB1825D875}"/>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09A8C9-61C9-1082-9CBB-C1320FFA27F1}"/>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4600" dirty="0">
                <a:solidFill>
                  <a:schemeClr val="bg1"/>
                </a:solidFill>
                <a:latin typeface="Tenorite" panose="00000500000000000000" pitchFamily="2" charset="0"/>
              </a:rPr>
              <a:t>“Lay aside, in reference to your former conduct, the old man, which is being corrupted in accordance w/ the lusts of deceit, &amp; to be renewed in the spirit of your mind, &amp; to put on the new man, which in the likeness of God has been created in righteousness &amp; holiness of the truth.”</a:t>
            </a:r>
          </a:p>
        </p:txBody>
      </p:sp>
      <p:sp>
        <p:nvSpPr>
          <p:cNvPr id="6" name="TextBox 5">
            <a:extLst>
              <a:ext uri="{FF2B5EF4-FFF2-40B4-BE49-F238E27FC236}">
                <a16:creationId xmlns:a16="http://schemas.microsoft.com/office/drawing/2014/main" id="{F7865099-CBAF-6CE3-399A-F86EBE64638B}"/>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Ephesians 4:22-24</a:t>
            </a:r>
          </a:p>
        </p:txBody>
      </p:sp>
    </p:spTree>
    <p:extLst>
      <p:ext uri="{BB962C8B-B14F-4D97-AF65-F5344CB8AC3E}">
        <p14:creationId xmlns:p14="http://schemas.microsoft.com/office/powerpoint/2010/main" val="2457111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8D5B-26C7-6267-B10D-6AF3BA9F8F2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708D29F-A8E2-B47D-8E1A-C1E06E958C05}"/>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A40ED05E-0B4A-812B-4E8E-333C614E4BDA}"/>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62E421-8DA4-3DD2-F66A-C1AF98BF8381}"/>
              </a:ext>
            </a:extLst>
          </p:cNvPr>
          <p:cNvSpPr>
            <a:spLocks noGrp="1"/>
          </p:cNvSpPr>
          <p:nvPr>
            <p:ph idx="1"/>
          </p:nvPr>
        </p:nvSpPr>
        <p:spPr>
          <a:xfrm>
            <a:off x="92467" y="1448655"/>
            <a:ext cx="11989941" cy="5260369"/>
          </a:xfrm>
        </p:spPr>
        <p:txBody>
          <a:bodyPr>
            <a:noAutofit/>
          </a:bodyPr>
          <a:lstStyle/>
          <a:p>
            <a:pPr marL="400050" indent="-400050">
              <a:lnSpc>
                <a:spcPct val="100000"/>
              </a:lnSpc>
              <a:spcBef>
                <a:spcPts val="0"/>
              </a:spcBef>
              <a:spcAft>
                <a:spcPts val="2800"/>
              </a:spcAft>
              <a:buFont typeface="+mj-lt"/>
              <a:buAutoNum type="arabicPeriod"/>
            </a:pPr>
            <a:r>
              <a:rPr lang="en-US" sz="4300" u="sng" dirty="0">
                <a:solidFill>
                  <a:schemeClr val="bg1"/>
                </a:solidFill>
                <a:latin typeface="Tenorite" panose="00000500000000000000" pitchFamily="2" charset="0"/>
              </a:rPr>
              <a:t>The World</a:t>
            </a:r>
            <a:r>
              <a:rPr lang="en-US" sz="4300" dirty="0">
                <a:solidFill>
                  <a:schemeClr val="bg1"/>
                </a:solidFill>
                <a:latin typeface="Tenorite" panose="00000500000000000000" pitchFamily="2" charset="0"/>
              </a:rPr>
              <a:t>: Is this world getting better or worse?</a:t>
            </a:r>
          </a:p>
          <a:p>
            <a:pPr marL="400050" indent="-400050">
              <a:lnSpc>
                <a:spcPct val="100000"/>
              </a:lnSpc>
              <a:spcBef>
                <a:spcPts val="0"/>
              </a:spcBef>
              <a:spcAft>
                <a:spcPts val="2800"/>
              </a:spcAft>
              <a:buFont typeface="+mj-lt"/>
              <a:buAutoNum type="arabicPeriod"/>
            </a:pPr>
            <a:r>
              <a:rPr lang="en-US" sz="4900" u="sng" dirty="0">
                <a:solidFill>
                  <a:schemeClr val="bg1"/>
                </a:solidFill>
                <a:latin typeface="Tenorite" panose="00000500000000000000" pitchFamily="2" charset="0"/>
              </a:rPr>
              <a:t>The Wait</a:t>
            </a:r>
            <a:r>
              <a:rPr lang="en-US" sz="4900" dirty="0">
                <a:solidFill>
                  <a:schemeClr val="bg1"/>
                </a:solidFill>
                <a:latin typeface="Tenorite" panose="00000500000000000000" pitchFamily="2" charset="0"/>
              </a:rPr>
              <a:t>: Why does God delay judgement?  B/c He doesn’t care or b/c He’s awaiting maturity?</a:t>
            </a:r>
          </a:p>
          <a:p>
            <a:pPr marL="400050" indent="-400050">
              <a:lnSpc>
                <a:spcPct val="100000"/>
              </a:lnSpc>
              <a:spcBef>
                <a:spcPts val="0"/>
              </a:spcBef>
              <a:spcAft>
                <a:spcPts val="2800"/>
              </a:spcAft>
              <a:buFont typeface="+mj-lt"/>
              <a:buAutoNum type="arabicPeriod"/>
            </a:pPr>
            <a:r>
              <a:rPr lang="en-US" sz="4900" u="sng" dirty="0">
                <a:solidFill>
                  <a:schemeClr val="bg1"/>
                </a:solidFill>
                <a:latin typeface="Tenorite" panose="00000500000000000000" pitchFamily="2" charset="0"/>
              </a:rPr>
              <a:t>The Wiles</a:t>
            </a:r>
            <a:r>
              <a:rPr lang="en-US" sz="4900" dirty="0">
                <a:solidFill>
                  <a:schemeClr val="bg1"/>
                </a:solidFill>
                <a:latin typeface="Tenorite" panose="00000500000000000000" pitchFamily="2" charset="0"/>
              </a:rPr>
              <a:t>: How does the enemy attack?  Is it primarily with lust or lies?</a:t>
            </a:r>
          </a:p>
        </p:txBody>
      </p:sp>
      <p:sp>
        <p:nvSpPr>
          <p:cNvPr id="6" name="TextBox 5">
            <a:extLst>
              <a:ext uri="{FF2B5EF4-FFF2-40B4-BE49-F238E27FC236}">
                <a16:creationId xmlns:a16="http://schemas.microsoft.com/office/drawing/2014/main" id="{B2EA3FA9-7CA6-FD59-A961-89FC283989BC}"/>
              </a:ext>
            </a:extLst>
          </p:cNvPr>
          <p:cNvSpPr txBox="1"/>
          <p:nvPr/>
        </p:nvSpPr>
        <p:spPr>
          <a:xfrm>
            <a:off x="1" y="760135"/>
            <a:ext cx="12191999" cy="804066"/>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‘Wile’ The World Waits</a:t>
            </a:r>
            <a:endParaRPr lang="en-US" sz="8000" spc="600" dirty="0">
              <a:solidFill>
                <a:schemeClr val="accent4">
                  <a:lumMod val="40000"/>
                  <a:lumOff val="60000"/>
                </a:schemeClr>
              </a:solidFill>
              <a:latin typeface="Freestyle Script" panose="030804020302050B0404" pitchFamily="66" charset="0"/>
            </a:endParaRPr>
          </a:p>
        </p:txBody>
      </p:sp>
      <p:pic>
        <p:nvPicPr>
          <p:cNvPr id="10" name="Picture 9" descr="A hexagon shaped logo with red and blue text&#10;&#10;AI-generated content may be incorrect.">
            <a:extLst>
              <a:ext uri="{FF2B5EF4-FFF2-40B4-BE49-F238E27FC236}">
                <a16:creationId xmlns:a16="http://schemas.microsoft.com/office/drawing/2014/main" id="{C44A4C1D-970A-201F-D0B4-4ACD5F92F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16418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1CE3-3F02-F2FB-0D76-031C961B57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8C23F2-5617-99F3-F160-E7913938BCD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5996ED3A-FDAA-B2A7-1B3C-E035C3986C89}"/>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1059D2-AB74-4754-A94C-53D5A06FECAB}"/>
              </a:ext>
            </a:extLst>
          </p:cNvPr>
          <p:cNvSpPr>
            <a:spLocks noGrp="1"/>
          </p:cNvSpPr>
          <p:nvPr>
            <p:ph idx="1"/>
          </p:nvPr>
        </p:nvSpPr>
        <p:spPr>
          <a:xfrm>
            <a:off x="92467" y="1448655"/>
            <a:ext cx="11989941" cy="5260369"/>
          </a:xfrm>
        </p:spPr>
        <p:txBody>
          <a:bodyPr>
            <a:noAutofit/>
          </a:bodyPr>
          <a:lstStyle/>
          <a:p>
            <a:pPr marL="400050" indent="-400050">
              <a:lnSpc>
                <a:spcPct val="100000"/>
              </a:lnSpc>
              <a:spcBef>
                <a:spcPts val="0"/>
              </a:spcBef>
              <a:spcAft>
                <a:spcPts val="2800"/>
              </a:spcAft>
              <a:buFont typeface="+mj-lt"/>
              <a:buAutoNum type="arabicPeriod"/>
            </a:pPr>
            <a:r>
              <a:rPr lang="en-US" sz="4300" u="sng" dirty="0">
                <a:solidFill>
                  <a:schemeClr val="bg1"/>
                </a:solidFill>
                <a:latin typeface="Tenorite" panose="00000500000000000000" pitchFamily="2" charset="0"/>
              </a:rPr>
              <a:t>The World</a:t>
            </a:r>
            <a:r>
              <a:rPr lang="en-US" sz="4300" dirty="0">
                <a:solidFill>
                  <a:schemeClr val="bg1"/>
                </a:solidFill>
                <a:latin typeface="Tenorite" panose="00000500000000000000" pitchFamily="2" charset="0"/>
              </a:rPr>
              <a:t>: Is this world getting better or worse?</a:t>
            </a:r>
          </a:p>
        </p:txBody>
      </p:sp>
      <p:sp>
        <p:nvSpPr>
          <p:cNvPr id="6" name="TextBox 5">
            <a:extLst>
              <a:ext uri="{FF2B5EF4-FFF2-40B4-BE49-F238E27FC236}">
                <a16:creationId xmlns:a16="http://schemas.microsoft.com/office/drawing/2014/main" id="{EADB941E-5A90-4F68-BA66-2A2A02D9E897}"/>
              </a:ext>
            </a:extLst>
          </p:cNvPr>
          <p:cNvSpPr txBox="1"/>
          <p:nvPr/>
        </p:nvSpPr>
        <p:spPr>
          <a:xfrm>
            <a:off x="1" y="760135"/>
            <a:ext cx="12191999" cy="804066"/>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‘Wile’ The World Waits</a:t>
            </a:r>
            <a:endParaRPr lang="en-US" sz="8000" spc="600" dirty="0">
              <a:solidFill>
                <a:schemeClr val="accent4">
                  <a:lumMod val="40000"/>
                  <a:lumOff val="60000"/>
                </a:schemeClr>
              </a:solidFill>
              <a:latin typeface="Freestyle Script" panose="030804020302050B0404" pitchFamily="66" charset="0"/>
            </a:endParaRPr>
          </a:p>
        </p:txBody>
      </p:sp>
      <p:pic>
        <p:nvPicPr>
          <p:cNvPr id="10" name="Picture 9" descr="A hexagon shaped logo with red and blue text&#10;&#10;AI-generated content may be incorrect.">
            <a:extLst>
              <a:ext uri="{FF2B5EF4-FFF2-40B4-BE49-F238E27FC236}">
                <a16:creationId xmlns:a16="http://schemas.microsoft.com/office/drawing/2014/main" id="{23BDE1C9-6C37-3E4D-B5E3-CBB918E8F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10568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2B64C-55A3-3371-8B34-8EA1FBA6A45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B0A8A81-284F-8670-518F-079B62FC2EC7}"/>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F35FE5ED-DE42-DA1D-5E75-9E177CED50C9}"/>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0248D2-D47D-0791-A478-AB3EA3DCCEFF}"/>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7000" dirty="0">
                <a:solidFill>
                  <a:schemeClr val="bg1"/>
                </a:solidFill>
                <a:latin typeface="Tenorite" panose="00000500000000000000" pitchFamily="2" charset="0"/>
              </a:rPr>
              <a:t>“And Jesus was advancing in wisdom and stature, and in favor with God and men.”</a:t>
            </a:r>
          </a:p>
        </p:txBody>
      </p:sp>
      <p:sp>
        <p:nvSpPr>
          <p:cNvPr id="6" name="TextBox 5">
            <a:extLst>
              <a:ext uri="{FF2B5EF4-FFF2-40B4-BE49-F238E27FC236}">
                <a16:creationId xmlns:a16="http://schemas.microsoft.com/office/drawing/2014/main" id="{AE976E98-E68D-D6E3-F9C7-FE10F46BEE35}"/>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Luke 2:52</a:t>
            </a:r>
          </a:p>
        </p:txBody>
      </p:sp>
    </p:spTree>
    <p:extLst>
      <p:ext uri="{BB962C8B-B14F-4D97-AF65-F5344CB8AC3E}">
        <p14:creationId xmlns:p14="http://schemas.microsoft.com/office/powerpoint/2010/main" val="336699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7912-4B76-7574-76CD-9549A2ED890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F2325C-B9A9-7508-98B4-09BC65AF2646}"/>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F181DFC-9153-1164-6C2F-831BC2F8ED74}"/>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D152F6-E8C6-B3ED-FDF9-596D1AD89A1F}"/>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200" dirty="0">
                <a:solidFill>
                  <a:schemeClr val="bg1"/>
                </a:solidFill>
                <a:latin typeface="Tenorite" panose="00000500000000000000" pitchFamily="2" charset="0"/>
              </a:rPr>
              <a:t>“If our gospel is veiled, it is veiled to those who are perishing, in whose case the god of this age has blinded the minds of the unbelieving so that they might not see the light of the gospel of the glory of Christ, who is the image of God.”</a:t>
            </a:r>
          </a:p>
        </p:txBody>
      </p:sp>
      <p:sp>
        <p:nvSpPr>
          <p:cNvPr id="6" name="TextBox 5">
            <a:extLst>
              <a:ext uri="{FF2B5EF4-FFF2-40B4-BE49-F238E27FC236}">
                <a16:creationId xmlns:a16="http://schemas.microsoft.com/office/drawing/2014/main" id="{BF10784F-2E7E-4481-A434-92A4330FB031}"/>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II Corinthians 4:3-4</a:t>
            </a:r>
          </a:p>
        </p:txBody>
      </p:sp>
    </p:spTree>
    <p:extLst>
      <p:ext uri="{BB962C8B-B14F-4D97-AF65-F5344CB8AC3E}">
        <p14:creationId xmlns:p14="http://schemas.microsoft.com/office/powerpoint/2010/main" val="414032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4B55-5013-57A1-CDA6-A23DB4BCE1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7D4335-1DDE-AE84-A1DD-3F0BEE891CB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EA079E6F-45A3-53DB-12E2-B75D8B92B3A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F5D3D7-F7DC-0FEB-C7E8-8567AAC2AEF8}"/>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7000" dirty="0">
                <a:solidFill>
                  <a:schemeClr val="bg1"/>
                </a:solidFill>
                <a:latin typeface="Tenorite" panose="00000500000000000000" pitchFamily="2" charset="0"/>
              </a:rPr>
              <a:t>“And he said to me, ‘The waters which you saw where the harlot sits, are peoples and crowds and nations and tongues.’”</a:t>
            </a:r>
          </a:p>
        </p:txBody>
      </p:sp>
      <p:sp>
        <p:nvSpPr>
          <p:cNvPr id="6" name="TextBox 5">
            <a:extLst>
              <a:ext uri="{FF2B5EF4-FFF2-40B4-BE49-F238E27FC236}">
                <a16:creationId xmlns:a16="http://schemas.microsoft.com/office/drawing/2014/main" id="{10E6108F-5E9B-A4A7-1FEB-1BBB60EE5AED}"/>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17:15</a:t>
            </a:r>
          </a:p>
        </p:txBody>
      </p:sp>
    </p:spTree>
    <p:extLst>
      <p:ext uri="{BB962C8B-B14F-4D97-AF65-F5344CB8AC3E}">
        <p14:creationId xmlns:p14="http://schemas.microsoft.com/office/powerpoint/2010/main" val="220362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8C0F-37AD-E2BF-8643-9C8B7CF83C5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9EE549-C4F3-1E36-9D94-DE2218936597}"/>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91F6AE09-B9DF-106F-6CED-E9C2F24EEC72}"/>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514146-F9A1-E68A-2CE9-142C532AACE9}"/>
              </a:ext>
            </a:extLst>
          </p:cNvPr>
          <p:cNvSpPr>
            <a:spLocks noGrp="1"/>
          </p:cNvSpPr>
          <p:nvPr>
            <p:ph idx="1"/>
          </p:nvPr>
        </p:nvSpPr>
        <p:spPr>
          <a:xfrm>
            <a:off x="92467" y="1448655"/>
            <a:ext cx="11989941" cy="5260369"/>
          </a:xfrm>
        </p:spPr>
        <p:txBody>
          <a:bodyPr>
            <a:noAutofit/>
          </a:bodyPr>
          <a:lstStyle/>
          <a:p>
            <a:pPr marL="400050" indent="-400050">
              <a:lnSpc>
                <a:spcPct val="100000"/>
              </a:lnSpc>
              <a:spcBef>
                <a:spcPts val="0"/>
              </a:spcBef>
              <a:spcAft>
                <a:spcPts val="2800"/>
              </a:spcAft>
              <a:buFont typeface="+mj-lt"/>
              <a:buAutoNum type="arabicPeriod"/>
            </a:pPr>
            <a:r>
              <a:rPr lang="en-US" sz="4300" u="sng" dirty="0">
                <a:solidFill>
                  <a:schemeClr val="bg1"/>
                </a:solidFill>
                <a:latin typeface="Tenorite" panose="00000500000000000000" pitchFamily="2" charset="0"/>
              </a:rPr>
              <a:t>The World</a:t>
            </a:r>
            <a:r>
              <a:rPr lang="en-US" sz="4300" dirty="0">
                <a:solidFill>
                  <a:schemeClr val="bg1"/>
                </a:solidFill>
                <a:latin typeface="Tenorite" panose="00000500000000000000" pitchFamily="2" charset="0"/>
              </a:rPr>
              <a:t>: Is this world getting better or worse?</a:t>
            </a:r>
          </a:p>
        </p:txBody>
      </p:sp>
      <p:sp>
        <p:nvSpPr>
          <p:cNvPr id="6" name="TextBox 5">
            <a:extLst>
              <a:ext uri="{FF2B5EF4-FFF2-40B4-BE49-F238E27FC236}">
                <a16:creationId xmlns:a16="http://schemas.microsoft.com/office/drawing/2014/main" id="{44438E05-CDA0-C58C-570A-D277D3EBD251}"/>
              </a:ext>
            </a:extLst>
          </p:cNvPr>
          <p:cNvSpPr txBox="1"/>
          <p:nvPr/>
        </p:nvSpPr>
        <p:spPr>
          <a:xfrm>
            <a:off x="1" y="760135"/>
            <a:ext cx="12191999" cy="804066"/>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‘Wile’ The World Waits</a:t>
            </a:r>
            <a:endParaRPr lang="en-US" sz="8000" spc="600" dirty="0">
              <a:solidFill>
                <a:schemeClr val="accent4">
                  <a:lumMod val="40000"/>
                  <a:lumOff val="60000"/>
                </a:schemeClr>
              </a:solidFill>
              <a:latin typeface="Freestyle Script" panose="030804020302050B0404" pitchFamily="66" charset="0"/>
            </a:endParaRPr>
          </a:p>
        </p:txBody>
      </p:sp>
      <p:pic>
        <p:nvPicPr>
          <p:cNvPr id="10" name="Picture 9" descr="A hexagon shaped logo with red and blue text&#10;&#10;AI-generated content may be incorrect.">
            <a:extLst>
              <a:ext uri="{FF2B5EF4-FFF2-40B4-BE49-F238E27FC236}">
                <a16:creationId xmlns:a16="http://schemas.microsoft.com/office/drawing/2014/main" id="{9A04C6E2-3545-FC6F-65BE-015DE1EEE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285479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7F35-A747-B5CE-8EC4-FCA2369BC2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E0A182-02CA-D39E-9D0A-36DBE3B4BA5B}"/>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9DBB18E0-BD13-37BE-6874-3C0FBE37D5CC}"/>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047FC6-5FC1-ED29-84A8-21DF47C27692}"/>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5500" dirty="0">
                <a:solidFill>
                  <a:schemeClr val="bg1"/>
                </a:solidFill>
                <a:latin typeface="Tenorite" panose="00000500000000000000" pitchFamily="2" charset="0"/>
              </a:rPr>
              <a:t>“The beast which I saw was like a leopard, &amp; his feet were like those of a bear, &amp; his mouth like the mouth of a lion. And the dragon gave him his power &amp; his throne &amp; great authority.”</a:t>
            </a:r>
          </a:p>
        </p:txBody>
      </p:sp>
      <p:sp>
        <p:nvSpPr>
          <p:cNvPr id="6" name="TextBox 5">
            <a:extLst>
              <a:ext uri="{FF2B5EF4-FFF2-40B4-BE49-F238E27FC236}">
                <a16:creationId xmlns:a16="http://schemas.microsoft.com/office/drawing/2014/main" id="{68B94C8A-2588-6C25-68C8-4D5B15449156}"/>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13:2</a:t>
            </a:r>
          </a:p>
        </p:txBody>
      </p:sp>
    </p:spTree>
    <p:extLst>
      <p:ext uri="{BB962C8B-B14F-4D97-AF65-F5344CB8AC3E}">
        <p14:creationId xmlns:p14="http://schemas.microsoft.com/office/powerpoint/2010/main" val="362966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23C10-A17A-D268-BE7F-1A04BCC85DD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ADF60F5-BEA9-6248-FB6E-BC78676C50BE}"/>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02565223-D9AC-6981-0EA1-F9855CF10CCA}"/>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FD2D90-28D8-122E-7605-7ADB55D98E67}"/>
              </a:ext>
            </a:extLst>
          </p:cNvPr>
          <p:cNvSpPr>
            <a:spLocks noGrp="1"/>
          </p:cNvSpPr>
          <p:nvPr>
            <p:ph idx="1"/>
          </p:nvPr>
        </p:nvSpPr>
        <p:spPr>
          <a:xfrm>
            <a:off x="500020" y="1202076"/>
            <a:ext cx="11120051" cy="5322013"/>
          </a:xfrm>
        </p:spPr>
        <p:txBody>
          <a:bodyPr>
            <a:noAutofit/>
          </a:bodyPr>
          <a:lstStyle/>
          <a:p>
            <a:pPr marL="0" indent="0" algn="just">
              <a:lnSpc>
                <a:spcPct val="100000"/>
              </a:lnSpc>
              <a:buNone/>
            </a:pPr>
            <a:r>
              <a:rPr lang="en-US" sz="7000" dirty="0">
                <a:solidFill>
                  <a:schemeClr val="bg1"/>
                </a:solidFill>
                <a:latin typeface="Tenorite" panose="00000500000000000000" pitchFamily="2" charset="0"/>
              </a:rPr>
              <a:t>“And he opened his mouth in blasphemies against God, to blaspheme His name and His tabernacle, that is, those who dwell in heaven.”</a:t>
            </a:r>
          </a:p>
        </p:txBody>
      </p:sp>
      <p:sp>
        <p:nvSpPr>
          <p:cNvPr id="6" name="TextBox 5">
            <a:extLst>
              <a:ext uri="{FF2B5EF4-FFF2-40B4-BE49-F238E27FC236}">
                <a16:creationId xmlns:a16="http://schemas.microsoft.com/office/drawing/2014/main" id="{2A6CD3C9-59CF-9207-EFF8-C13AE79760B6}"/>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13:6</a:t>
            </a:r>
          </a:p>
        </p:txBody>
      </p:sp>
    </p:spTree>
    <p:extLst>
      <p:ext uri="{BB962C8B-B14F-4D97-AF65-F5344CB8AC3E}">
        <p14:creationId xmlns:p14="http://schemas.microsoft.com/office/powerpoint/2010/main" val="308432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A087-83EC-541C-8CBC-16A676E801F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51F9F9B-4FAB-CE33-AF2B-A288123E4126}"/>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96B16489-C336-AEAB-7662-72100EEEBD39}"/>
              </a:ext>
            </a:extLst>
          </p:cNvPr>
          <p:cNvSpPr/>
          <p:nvPr/>
        </p:nvSpPr>
        <p:spPr>
          <a:xfrm>
            <a:off x="-8563" y="1"/>
            <a:ext cx="12192000" cy="68580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87C269-28E4-AAB6-9A8A-A802C4C75569}"/>
              </a:ext>
            </a:extLst>
          </p:cNvPr>
          <p:cNvSpPr>
            <a:spLocks noGrp="1"/>
          </p:cNvSpPr>
          <p:nvPr>
            <p:ph idx="1"/>
          </p:nvPr>
        </p:nvSpPr>
        <p:spPr>
          <a:xfrm>
            <a:off x="92467" y="1448655"/>
            <a:ext cx="11989941" cy="5260369"/>
          </a:xfrm>
        </p:spPr>
        <p:txBody>
          <a:bodyPr>
            <a:noAutofit/>
          </a:bodyPr>
          <a:lstStyle/>
          <a:p>
            <a:pPr marL="400050" indent="-400050">
              <a:lnSpc>
                <a:spcPct val="100000"/>
              </a:lnSpc>
              <a:spcBef>
                <a:spcPts val="0"/>
              </a:spcBef>
              <a:spcAft>
                <a:spcPts val="2800"/>
              </a:spcAft>
              <a:buFont typeface="+mj-lt"/>
              <a:buAutoNum type="arabicPeriod"/>
            </a:pPr>
            <a:r>
              <a:rPr lang="en-US" sz="4300" u="sng" dirty="0">
                <a:solidFill>
                  <a:schemeClr val="bg1"/>
                </a:solidFill>
                <a:latin typeface="Tenorite" panose="00000500000000000000" pitchFamily="2" charset="0"/>
              </a:rPr>
              <a:t>The World</a:t>
            </a:r>
            <a:r>
              <a:rPr lang="en-US" sz="4300" dirty="0">
                <a:solidFill>
                  <a:schemeClr val="bg1"/>
                </a:solidFill>
                <a:latin typeface="Tenorite" panose="00000500000000000000" pitchFamily="2" charset="0"/>
              </a:rPr>
              <a:t>: Is this world getting better or worse?</a:t>
            </a:r>
          </a:p>
          <a:p>
            <a:pPr marL="400050" indent="-400050">
              <a:lnSpc>
                <a:spcPct val="100000"/>
              </a:lnSpc>
              <a:spcBef>
                <a:spcPts val="0"/>
              </a:spcBef>
              <a:spcAft>
                <a:spcPts val="2800"/>
              </a:spcAft>
              <a:buFont typeface="+mj-lt"/>
              <a:buAutoNum type="arabicPeriod"/>
            </a:pPr>
            <a:r>
              <a:rPr lang="en-US" sz="4900" u="sng" dirty="0">
                <a:solidFill>
                  <a:schemeClr val="bg1"/>
                </a:solidFill>
                <a:latin typeface="Tenorite" panose="00000500000000000000" pitchFamily="2" charset="0"/>
              </a:rPr>
              <a:t>The Wait</a:t>
            </a:r>
            <a:r>
              <a:rPr lang="en-US" sz="4900" dirty="0">
                <a:solidFill>
                  <a:schemeClr val="bg1"/>
                </a:solidFill>
                <a:latin typeface="Tenorite" panose="00000500000000000000" pitchFamily="2" charset="0"/>
              </a:rPr>
              <a:t>: Why does God delay judgement?  B/c He doesn’t care or b/c He’s awaiting maturity?</a:t>
            </a:r>
          </a:p>
        </p:txBody>
      </p:sp>
      <p:sp>
        <p:nvSpPr>
          <p:cNvPr id="6" name="TextBox 5">
            <a:extLst>
              <a:ext uri="{FF2B5EF4-FFF2-40B4-BE49-F238E27FC236}">
                <a16:creationId xmlns:a16="http://schemas.microsoft.com/office/drawing/2014/main" id="{44E8B514-B1FD-2C92-81C1-1A6142E37D2B}"/>
              </a:ext>
            </a:extLst>
          </p:cNvPr>
          <p:cNvSpPr txBox="1"/>
          <p:nvPr/>
        </p:nvSpPr>
        <p:spPr>
          <a:xfrm>
            <a:off x="1" y="760135"/>
            <a:ext cx="12191999" cy="804066"/>
          </a:xfrm>
          <a:prstGeom prst="rect">
            <a:avLst/>
          </a:prstGeom>
          <a:noFill/>
        </p:spPr>
        <p:txBody>
          <a:bodyPr wrap="square"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1000" spc="600" dirty="0">
                <a:solidFill>
                  <a:schemeClr val="accent4">
                    <a:lumMod val="40000"/>
                    <a:lumOff val="60000"/>
                  </a:schemeClr>
                </a:solidFill>
                <a:latin typeface="Freestyle Script" panose="030804020302050B0404" pitchFamily="66" charset="0"/>
              </a:rPr>
              <a:t>‘Wile’ The World Waits</a:t>
            </a:r>
            <a:endParaRPr lang="en-US" sz="8000" spc="600" dirty="0">
              <a:solidFill>
                <a:schemeClr val="accent4">
                  <a:lumMod val="40000"/>
                  <a:lumOff val="60000"/>
                </a:schemeClr>
              </a:solidFill>
              <a:latin typeface="Freestyle Script" panose="030804020302050B0404" pitchFamily="66" charset="0"/>
            </a:endParaRPr>
          </a:p>
        </p:txBody>
      </p:sp>
      <p:pic>
        <p:nvPicPr>
          <p:cNvPr id="10" name="Picture 9" descr="A hexagon shaped logo with red and blue text&#10;&#10;AI-generated content may be incorrect.">
            <a:extLst>
              <a:ext uri="{FF2B5EF4-FFF2-40B4-BE49-F238E27FC236}">
                <a16:creationId xmlns:a16="http://schemas.microsoft.com/office/drawing/2014/main" id="{1119636A-DB31-2181-3AF6-1C787A555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205" y="5757151"/>
            <a:ext cx="1708788" cy="817964"/>
          </a:xfrm>
          <a:prstGeom prst="rect">
            <a:avLst/>
          </a:prstGeom>
        </p:spPr>
      </p:pic>
    </p:spTree>
    <p:extLst>
      <p:ext uri="{BB962C8B-B14F-4D97-AF65-F5344CB8AC3E}">
        <p14:creationId xmlns:p14="http://schemas.microsoft.com/office/powerpoint/2010/main" val="118312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8267D-8DCA-048F-6D4A-2EAB0E89EB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663D8AD-770D-9F25-2C65-B89593282FC9}"/>
              </a:ext>
            </a:extLst>
          </p:cNvPr>
          <p:cNvPicPr>
            <a:picLocks noChangeAspect="1"/>
          </p:cNvPicPr>
          <p:nvPr/>
        </p:nvPicPr>
        <p:blipFill>
          <a:blip r:embed="rId2"/>
          <a:stretch>
            <a:fillRect/>
          </a:stretch>
        </p:blipFill>
        <p:spPr>
          <a:xfrm>
            <a:off x="1" y="-3311"/>
            <a:ext cx="12192000" cy="6861311"/>
          </a:xfrm>
          <a:prstGeom prst="rect">
            <a:avLst/>
          </a:prstGeom>
        </p:spPr>
      </p:pic>
      <p:sp>
        <p:nvSpPr>
          <p:cNvPr id="8" name="Rectangle 7">
            <a:extLst>
              <a:ext uri="{FF2B5EF4-FFF2-40B4-BE49-F238E27FC236}">
                <a16:creationId xmlns:a16="http://schemas.microsoft.com/office/drawing/2014/main" id="{8474D382-A817-E088-39FF-0D8C80914543}"/>
              </a:ext>
            </a:extLst>
          </p:cNvPr>
          <p:cNvSpPr/>
          <p:nvPr/>
        </p:nvSpPr>
        <p:spPr>
          <a:xfrm>
            <a:off x="0" y="-57627"/>
            <a:ext cx="12192000" cy="6915627"/>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13F2A7-FCB5-C307-1AF6-18AF7D97D14E}"/>
              </a:ext>
            </a:extLst>
          </p:cNvPr>
          <p:cNvSpPr>
            <a:spLocks noGrp="1"/>
          </p:cNvSpPr>
          <p:nvPr>
            <p:ph idx="1"/>
          </p:nvPr>
        </p:nvSpPr>
        <p:spPr>
          <a:xfrm>
            <a:off x="414392" y="1202076"/>
            <a:ext cx="11363217" cy="5322013"/>
          </a:xfrm>
        </p:spPr>
        <p:txBody>
          <a:bodyPr>
            <a:noAutofit/>
          </a:bodyPr>
          <a:lstStyle/>
          <a:p>
            <a:pPr marL="0" indent="0" algn="just">
              <a:lnSpc>
                <a:spcPct val="100000"/>
              </a:lnSpc>
              <a:buNone/>
            </a:pPr>
            <a:r>
              <a:rPr lang="en-US" sz="4100" dirty="0">
                <a:solidFill>
                  <a:schemeClr val="bg1"/>
                </a:solidFill>
                <a:latin typeface="Tenorite" panose="00000500000000000000" pitchFamily="2" charset="0"/>
              </a:rPr>
              <a:t>“Then I saw a great white throne &amp; Him who sits upon it, from whose presence earth &amp; heaven fled away, &amp; no place was found for them. Then I saw the dead, the great &amp; the small, standing before the throne, &amp; books were opened; &amp; another book was opened, which is the book of life. And the dead were judged from the things which were written in the books, according to their deeds.”</a:t>
            </a:r>
          </a:p>
        </p:txBody>
      </p:sp>
      <p:sp>
        <p:nvSpPr>
          <p:cNvPr id="6" name="TextBox 5">
            <a:extLst>
              <a:ext uri="{FF2B5EF4-FFF2-40B4-BE49-F238E27FC236}">
                <a16:creationId xmlns:a16="http://schemas.microsoft.com/office/drawing/2014/main" id="{E31B9FF6-DF73-70EA-EF21-B045E0C208CC}"/>
              </a:ext>
            </a:extLst>
          </p:cNvPr>
          <p:cNvSpPr txBox="1"/>
          <p:nvPr/>
        </p:nvSpPr>
        <p:spPr>
          <a:xfrm>
            <a:off x="390418" y="-57627"/>
            <a:ext cx="11801580"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600" normalizeH="0" baseline="0" noProof="0" dirty="0">
                <a:ln>
                  <a:noFill/>
                </a:ln>
                <a:solidFill>
                  <a:prstClr val="white"/>
                </a:solidFill>
                <a:effectLst/>
                <a:uLnTx/>
                <a:uFillTx/>
                <a:latin typeface="Freestyle Script" panose="030804020302050B0404" pitchFamily="66" charset="0"/>
                <a:ea typeface="+mn-ea"/>
                <a:cs typeface="+mn-cs"/>
              </a:rPr>
              <a:t>Revelation 20:11-12</a:t>
            </a:r>
          </a:p>
        </p:txBody>
      </p:sp>
    </p:spTree>
    <p:extLst>
      <p:ext uri="{BB962C8B-B14F-4D97-AF65-F5344CB8AC3E}">
        <p14:creationId xmlns:p14="http://schemas.microsoft.com/office/powerpoint/2010/main" val="426814898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843</Words>
  <Application>Microsoft Office PowerPoint</Application>
  <PresentationFormat>Widescreen</PresentationFormat>
  <Paragraphs>46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Freestyle Script</vt:lpstr>
      <vt:lpstr>Rastanty Cortez</vt:lpstr>
      <vt:lpstr>Tenorite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7</cp:revision>
  <dcterms:created xsi:type="dcterms:W3CDTF">2025-06-01T00:03:20Z</dcterms:created>
  <dcterms:modified xsi:type="dcterms:W3CDTF">2025-07-20T01:58:43Z</dcterms:modified>
</cp:coreProperties>
</file>