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9" r:id="rId2"/>
    <p:sldId id="530" r:id="rId3"/>
    <p:sldId id="584" r:id="rId4"/>
    <p:sldId id="533" r:id="rId5"/>
    <p:sldId id="572" r:id="rId6"/>
    <p:sldId id="586" r:id="rId7"/>
    <p:sldId id="588" r:id="rId8"/>
    <p:sldId id="589" r:id="rId9"/>
    <p:sldId id="585" r:id="rId10"/>
    <p:sldId id="587" r:id="rId11"/>
    <p:sldId id="590" r:id="rId12"/>
    <p:sldId id="592" r:id="rId13"/>
    <p:sldId id="593" r:id="rId14"/>
    <p:sldId id="594" r:id="rId15"/>
    <p:sldId id="5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F26"/>
    <a:srgbClr val="0D1E26"/>
    <a:srgbClr val="00040D"/>
    <a:srgbClr val="001E42"/>
    <a:srgbClr val="012346"/>
    <a:srgbClr val="001D3D"/>
    <a:srgbClr val="001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4BE1E-FE83-4014-8886-8DC6B0638E5E}" v="735" dt="2025-07-12T02:04:09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9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6F04BE1E-FE83-4014-8886-8DC6B0638E5E}"/>
    <pc:docChg chg="custSel addSld delSld modSld sldOrd">
      <pc:chgData name="Daniel Shunk" userId="8b1a05f26d681f8b" providerId="LiveId" clId="{6F04BE1E-FE83-4014-8886-8DC6B0638E5E}" dt="2025-07-12T02:04:09.434" v="1086"/>
      <pc:docMkLst>
        <pc:docMk/>
      </pc:docMkLst>
      <pc:sldChg chg="modSp mod">
        <pc:chgData name="Daniel Shunk" userId="8b1a05f26d681f8b" providerId="LiveId" clId="{6F04BE1E-FE83-4014-8886-8DC6B0638E5E}" dt="2025-07-12T01:36:38.791" v="22" actId="20577"/>
        <pc:sldMkLst>
          <pc:docMk/>
          <pc:sldMk cId="1423297985" sldId="529"/>
        </pc:sldMkLst>
        <pc:spChg chg="mod">
          <ac:chgData name="Daniel Shunk" userId="8b1a05f26d681f8b" providerId="LiveId" clId="{6F04BE1E-FE83-4014-8886-8DC6B0638E5E}" dt="2025-07-12T01:36:38.791" v="22" actId="20577"/>
          <ac:spMkLst>
            <pc:docMk/>
            <pc:sldMk cId="1423297985" sldId="529"/>
            <ac:spMk id="6" creationId="{798B2EFF-ADB2-5CB9-23A7-7310354440DF}"/>
          </ac:spMkLst>
        </pc:spChg>
        <pc:spChg chg="mod">
          <ac:chgData name="Daniel Shunk" userId="8b1a05f26d681f8b" providerId="LiveId" clId="{6F04BE1E-FE83-4014-8886-8DC6B0638E5E}" dt="2025-07-12T01:36:30.536" v="0" actId="20577"/>
          <ac:spMkLst>
            <pc:docMk/>
            <pc:sldMk cId="1423297985" sldId="529"/>
            <ac:spMk id="7" creationId="{104CB5E7-BBB1-942D-D76E-9305811FBD7B}"/>
          </ac:spMkLst>
        </pc:spChg>
      </pc:sldChg>
      <pc:sldChg chg="modSp mod modAnim">
        <pc:chgData name="Daniel Shunk" userId="8b1a05f26d681f8b" providerId="LiveId" clId="{6F04BE1E-FE83-4014-8886-8DC6B0638E5E}" dt="2025-07-12T01:47:05.338" v="375" actId="20577"/>
        <pc:sldMkLst>
          <pc:docMk/>
          <pc:sldMk cId="1056803394" sldId="533"/>
        </pc:sldMkLst>
        <pc:spChg chg="mod">
          <ac:chgData name="Daniel Shunk" userId="8b1a05f26d681f8b" providerId="LiveId" clId="{6F04BE1E-FE83-4014-8886-8DC6B0638E5E}" dt="2025-07-12T01:47:05.338" v="375" actId="20577"/>
          <ac:spMkLst>
            <pc:docMk/>
            <pc:sldMk cId="1056803394" sldId="533"/>
            <ac:spMk id="3" creationId="{C41059D2-AB74-4754-A94C-53D5A06FECAB}"/>
          </ac:spMkLst>
        </pc:spChg>
        <pc:spChg chg="mod">
          <ac:chgData name="Daniel Shunk" userId="8b1a05f26d681f8b" providerId="LiveId" clId="{6F04BE1E-FE83-4014-8886-8DC6B0638E5E}" dt="2025-07-12T01:37:28.634" v="50" actId="242"/>
          <ac:spMkLst>
            <pc:docMk/>
            <pc:sldMk cId="1056803394" sldId="533"/>
            <ac:spMk id="6" creationId="{EADB941E-5A90-4F68-BA66-2A2A02D9E897}"/>
          </ac:spMkLst>
        </pc:spChg>
      </pc:sldChg>
      <pc:sldChg chg="del">
        <pc:chgData name="Daniel Shunk" userId="8b1a05f26d681f8b" providerId="LiveId" clId="{6F04BE1E-FE83-4014-8886-8DC6B0638E5E}" dt="2025-07-12T01:45:51.867" v="357" actId="47"/>
        <pc:sldMkLst>
          <pc:docMk/>
          <pc:sldMk cId="3396267928" sldId="535"/>
        </pc:sldMkLst>
      </pc:sldChg>
      <pc:sldChg chg="del">
        <pc:chgData name="Daniel Shunk" userId="8b1a05f26d681f8b" providerId="LiveId" clId="{6F04BE1E-FE83-4014-8886-8DC6B0638E5E}" dt="2025-07-12T01:36:52.262" v="26" actId="47"/>
        <pc:sldMkLst>
          <pc:docMk/>
          <pc:sldMk cId="344045983" sldId="569"/>
        </pc:sldMkLst>
      </pc:sldChg>
      <pc:sldChg chg="del">
        <pc:chgData name="Daniel Shunk" userId="8b1a05f26d681f8b" providerId="LiveId" clId="{6F04BE1E-FE83-4014-8886-8DC6B0638E5E}" dt="2025-07-12T01:46:01.933" v="360" actId="47"/>
        <pc:sldMkLst>
          <pc:docMk/>
          <pc:sldMk cId="340029425" sldId="570"/>
        </pc:sldMkLst>
      </pc:sldChg>
      <pc:sldChg chg="del">
        <pc:chgData name="Daniel Shunk" userId="8b1a05f26d681f8b" providerId="LiveId" clId="{6F04BE1E-FE83-4014-8886-8DC6B0638E5E}" dt="2025-07-12T01:46:02.498" v="361" actId="47"/>
        <pc:sldMkLst>
          <pc:docMk/>
          <pc:sldMk cId="1446771121" sldId="571"/>
        </pc:sldMkLst>
      </pc:sldChg>
      <pc:sldChg chg="modSp mod">
        <pc:chgData name="Daniel Shunk" userId="8b1a05f26d681f8b" providerId="LiveId" clId="{6F04BE1E-FE83-4014-8886-8DC6B0638E5E}" dt="2025-07-12T01:47:43.218" v="389" actId="255"/>
        <pc:sldMkLst>
          <pc:docMk/>
          <pc:sldMk cId="4140327291" sldId="572"/>
        </pc:sldMkLst>
        <pc:spChg chg="mod">
          <ac:chgData name="Daniel Shunk" userId="8b1a05f26d681f8b" providerId="LiveId" clId="{6F04BE1E-FE83-4014-8886-8DC6B0638E5E}" dt="2025-07-12T01:47:43.218" v="389" actId="255"/>
          <ac:spMkLst>
            <pc:docMk/>
            <pc:sldMk cId="4140327291" sldId="572"/>
            <ac:spMk id="3" creationId="{C3D152F6-E8C6-B3ED-FDF9-596D1AD89A1F}"/>
          </ac:spMkLst>
        </pc:spChg>
        <pc:spChg chg="mod">
          <ac:chgData name="Daniel Shunk" userId="8b1a05f26d681f8b" providerId="LiveId" clId="{6F04BE1E-FE83-4014-8886-8DC6B0638E5E}" dt="2025-07-12T01:47:13.921" v="384" actId="20577"/>
          <ac:spMkLst>
            <pc:docMk/>
            <pc:sldMk cId="4140327291" sldId="572"/>
            <ac:spMk id="6" creationId="{BF10784F-2E7E-4481-A434-92A4330FB031}"/>
          </ac:spMkLst>
        </pc:spChg>
      </pc:sldChg>
      <pc:sldChg chg="del">
        <pc:chgData name="Daniel Shunk" userId="8b1a05f26d681f8b" providerId="LiveId" clId="{6F04BE1E-FE83-4014-8886-8DC6B0638E5E}" dt="2025-07-12T01:45:54.584" v="358" actId="47"/>
        <pc:sldMkLst>
          <pc:docMk/>
          <pc:sldMk cId="1660970439" sldId="573"/>
        </pc:sldMkLst>
      </pc:sldChg>
      <pc:sldChg chg="del">
        <pc:chgData name="Daniel Shunk" userId="8b1a05f26d681f8b" providerId="LiveId" clId="{6F04BE1E-FE83-4014-8886-8DC6B0638E5E}" dt="2025-07-12T01:46:01.215" v="359" actId="47"/>
        <pc:sldMkLst>
          <pc:docMk/>
          <pc:sldMk cId="3655411690" sldId="574"/>
        </pc:sldMkLst>
      </pc:sldChg>
      <pc:sldChg chg="del">
        <pc:chgData name="Daniel Shunk" userId="8b1a05f26d681f8b" providerId="LiveId" clId="{6F04BE1E-FE83-4014-8886-8DC6B0638E5E}" dt="2025-07-12T01:46:03.064" v="362" actId="47"/>
        <pc:sldMkLst>
          <pc:docMk/>
          <pc:sldMk cId="182423615" sldId="575"/>
        </pc:sldMkLst>
      </pc:sldChg>
      <pc:sldChg chg="del">
        <pc:chgData name="Daniel Shunk" userId="8b1a05f26d681f8b" providerId="LiveId" clId="{6F04BE1E-FE83-4014-8886-8DC6B0638E5E}" dt="2025-07-12T01:46:03.759" v="363" actId="47"/>
        <pc:sldMkLst>
          <pc:docMk/>
          <pc:sldMk cId="3510900116" sldId="576"/>
        </pc:sldMkLst>
      </pc:sldChg>
      <pc:sldChg chg="del">
        <pc:chgData name="Daniel Shunk" userId="8b1a05f26d681f8b" providerId="LiveId" clId="{6F04BE1E-FE83-4014-8886-8DC6B0638E5E}" dt="2025-07-12T01:46:04.269" v="364" actId="47"/>
        <pc:sldMkLst>
          <pc:docMk/>
          <pc:sldMk cId="3580818540" sldId="577"/>
        </pc:sldMkLst>
      </pc:sldChg>
      <pc:sldChg chg="del">
        <pc:chgData name="Daniel Shunk" userId="8b1a05f26d681f8b" providerId="LiveId" clId="{6F04BE1E-FE83-4014-8886-8DC6B0638E5E}" dt="2025-07-12T01:46:05.921" v="365" actId="47"/>
        <pc:sldMkLst>
          <pc:docMk/>
          <pc:sldMk cId="3424596568" sldId="578"/>
        </pc:sldMkLst>
      </pc:sldChg>
      <pc:sldChg chg="del">
        <pc:chgData name="Daniel Shunk" userId="8b1a05f26d681f8b" providerId="LiveId" clId="{6F04BE1E-FE83-4014-8886-8DC6B0638E5E}" dt="2025-07-12T01:46:06.110" v="366" actId="47"/>
        <pc:sldMkLst>
          <pc:docMk/>
          <pc:sldMk cId="1564688545" sldId="579"/>
        </pc:sldMkLst>
      </pc:sldChg>
      <pc:sldChg chg="del">
        <pc:chgData name="Daniel Shunk" userId="8b1a05f26d681f8b" providerId="LiveId" clId="{6F04BE1E-FE83-4014-8886-8DC6B0638E5E}" dt="2025-07-12T01:46:06.348" v="367" actId="47"/>
        <pc:sldMkLst>
          <pc:docMk/>
          <pc:sldMk cId="1352603888" sldId="580"/>
        </pc:sldMkLst>
      </pc:sldChg>
      <pc:sldChg chg="del">
        <pc:chgData name="Daniel Shunk" userId="8b1a05f26d681f8b" providerId="LiveId" clId="{6F04BE1E-FE83-4014-8886-8DC6B0638E5E}" dt="2025-07-12T01:46:07.710" v="370" actId="47"/>
        <pc:sldMkLst>
          <pc:docMk/>
          <pc:sldMk cId="4029126040" sldId="581"/>
        </pc:sldMkLst>
      </pc:sldChg>
      <pc:sldChg chg="del">
        <pc:chgData name="Daniel Shunk" userId="8b1a05f26d681f8b" providerId="LiveId" clId="{6F04BE1E-FE83-4014-8886-8DC6B0638E5E}" dt="2025-07-12T01:46:07.513" v="369" actId="47"/>
        <pc:sldMkLst>
          <pc:docMk/>
          <pc:sldMk cId="4033270891" sldId="582"/>
        </pc:sldMkLst>
      </pc:sldChg>
      <pc:sldChg chg="del">
        <pc:chgData name="Daniel Shunk" userId="8b1a05f26d681f8b" providerId="LiveId" clId="{6F04BE1E-FE83-4014-8886-8DC6B0638E5E}" dt="2025-07-12T01:46:07.341" v="368" actId="47"/>
        <pc:sldMkLst>
          <pc:docMk/>
          <pc:sldMk cId="390402105" sldId="583"/>
        </pc:sldMkLst>
      </pc:sldChg>
      <pc:sldChg chg="add ord">
        <pc:chgData name="Daniel Shunk" userId="8b1a05f26d681f8b" providerId="LiveId" clId="{6F04BE1E-FE83-4014-8886-8DC6B0638E5E}" dt="2025-07-12T01:36:50.627" v="25"/>
        <pc:sldMkLst>
          <pc:docMk/>
          <pc:sldMk cId="3958620217" sldId="584"/>
        </pc:sldMkLst>
      </pc:sldChg>
      <pc:sldChg chg="modSp add modAnim">
        <pc:chgData name="Daniel Shunk" userId="8b1a05f26d681f8b" providerId="LiveId" clId="{6F04BE1E-FE83-4014-8886-8DC6B0638E5E}" dt="2025-07-12T01:51:09.909" v="473" actId="20577"/>
        <pc:sldMkLst>
          <pc:docMk/>
          <pc:sldMk cId="1431644323" sldId="585"/>
        </pc:sldMkLst>
        <pc:spChg chg="mod">
          <ac:chgData name="Daniel Shunk" userId="8b1a05f26d681f8b" providerId="LiveId" clId="{6F04BE1E-FE83-4014-8886-8DC6B0638E5E}" dt="2025-07-12T01:51:09.909" v="473" actId="20577"/>
          <ac:spMkLst>
            <pc:docMk/>
            <pc:sldMk cId="1431644323" sldId="585"/>
            <ac:spMk id="3" creationId="{E5B994B8-B191-EB83-EA4B-92C48CD15345}"/>
          </ac:spMkLst>
        </pc:spChg>
      </pc:sldChg>
      <pc:sldChg chg="modSp add ord replId">
        <pc:chgData name="Daniel Shunk" userId="8b1a05f26d681f8b" providerId="LiveId" clId="{6F04BE1E-FE83-4014-8886-8DC6B0638E5E}" dt="2025-07-12T01:48:57.959" v="419" actId="255"/>
        <pc:sldMkLst>
          <pc:docMk/>
          <pc:sldMk cId="942982358" sldId="586"/>
        </pc:sldMkLst>
        <pc:spChg chg="mod">
          <ac:chgData name="Daniel Shunk" userId="8b1a05f26d681f8b" providerId="LiveId" clId="{6F04BE1E-FE83-4014-8886-8DC6B0638E5E}" dt="2025-07-12T01:48:57.959" v="419" actId="255"/>
          <ac:spMkLst>
            <pc:docMk/>
            <pc:sldMk cId="942982358" sldId="586"/>
            <ac:spMk id="3" creationId="{51CD6A5C-63FD-CA0D-A95A-A8793D7C5C6A}"/>
          </ac:spMkLst>
        </pc:spChg>
        <pc:spChg chg="mod">
          <ac:chgData name="Daniel Shunk" userId="8b1a05f26d681f8b" providerId="LiveId" clId="{6F04BE1E-FE83-4014-8886-8DC6B0638E5E}" dt="2025-07-12T01:48:01.946" v="406" actId="20577"/>
          <ac:spMkLst>
            <pc:docMk/>
            <pc:sldMk cId="942982358" sldId="586"/>
            <ac:spMk id="6" creationId="{3C199D15-7F9E-8FD6-4E64-32FA86454446}"/>
          </ac:spMkLst>
        </pc:spChg>
      </pc:sldChg>
      <pc:sldChg chg="modSp add mod">
        <pc:chgData name="Daniel Shunk" userId="8b1a05f26d681f8b" providerId="LiveId" clId="{6F04BE1E-FE83-4014-8886-8DC6B0638E5E}" dt="2025-07-12T01:54:28.204" v="533" actId="20577"/>
        <pc:sldMkLst>
          <pc:docMk/>
          <pc:sldMk cId="1423949834" sldId="587"/>
        </pc:sldMkLst>
        <pc:spChg chg="mod">
          <ac:chgData name="Daniel Shunk" userId="8b1a05f26d681f8b" providerId="LiveId" clId="{6F04BE1E-FE83-4014-8886-8DC6B0638E5E}" dt="2025-07-12T01:54:23.291" v="532" actId="255"/>
          <ac:spMkLst>
            <pc:docMk/>
            <pc:sldMk cId="1423949834" sldId="587"/>
            <ac:spMk id="3" creationId="{C152A8B9-148D-7878-4252-1667655C9E3B}"/>
          </ac:spMkLst>
        </pc:spChg>
        <pc:spChg chg="mod">
          <ac:chgData name="Daniel Shunk" userId="8b1a05f26d681f8b" providerId="LiveId" clId="{6F04BE1E-FE83-4014-8886-8DC6B0638E5E}" dt="2025-07-12T01:54:28.204" v="533" actId="20577"/>
          <ac:spMkLst>
            <pc:docMk/>
            <pc:sldMk cId="1423949834" sldId="587"/>
            <ac:spMk id="6" creationId="{5BFAD18D-E7A1-280B-95D6-E2ABE3B419A9}"/>
          </ac:spMkLst>
        </pc:spChg>
      </pc:sldChg>
      <pc:sldChg chg="modSp add mod">
        <pc:chgData name="Daniel Shunk" userId="8b1a05f26d681f8b" providerId="LiveId" clId="{6F04BE1E-FE83-4014-8886-8DC6B0638E5E}" dt="2025-07-12T01:49:58.488" v="444" actId="255"/>
        <pc:sldMkLst>
          <pc:docMk/>
          <pc:sldMk cId="104356507" sldId="588"/>
        </pc:sldMkLst>
        <pc:spChg chg="mod">
          <ac:chgData name="Daniel Shunk" userId="8b1a05f26d681f8b" providerId="LiveId" clId="{6F04BE1E-FE83-4014-8886-8DC6B0638E5E}" dt="2025-07-12T01:49:58.488" v="444" actId="255"/>
          <ac:spMkLst>
            <pc:docMk/>
            <pc:sldMk cId="104356507" sldId="588"/>
            <ac:spMk id="3" creationId="{DA7AC577-A59C-2FC2-A6E4-1C07AE63EED9}"/>
          </ac:spMkLst>
        </pc:spChg>
        <pc:spChg chg="mod">
          <ac:chgData name="Daniel Shunk" userId="8b1a05f26d681f8b" providerId="LiveId" clId="{6F04BE1E-FE83-4014-8886-8DC6B0638E5E}" dt="2025-07-12T01:49:18.209" v="434" actId="20577"/>
          <ac:spMkLst>
            <pc:docMk/>
            <pc:sldMk cId="104356507" sldId="588"/>
            <ac:spMk id="6" creationId="{2C25752A-E0DA-F546-34CE-AD987F78E849}"/>
          </ac:spMkLst>
        </pc:spChg>
      </pc:sldChg>
      <pc:sldChg chg="modSp add mod">
        <pc:chgData name="Daniel Shunk" userId="8b1a05f26d681f8b" providerId="LiveId" clId="{6F04BE1E-FE83-4014-8886-8DC6B0638E5E}" dt="2025-07-12T01:50:36.149" v="469" actId="313"/>
        <pc:sldMkLst>
          <pc:docMk/>
          <pc:sldMk cId="1294402511" sldId="589"/>
        </pc:sldMkLst>
        <pc:spChg chg="mod">
          <ac:chgData name="Daniel Shunk" userId="8b1a05f26d681f8b" providerId="LiveId" clId="{6F04BE1E-FE83-4014-8886-8DC6B0638E5E}" dt="2025-07-12T01:50:36.149" v="469" actId="313"/>
          <ac:spMkLst>
            <pc:docMk/>
            <pc:sldMk cId="1294402511" sldId="589"/>
            <ac:spMk id="3" creationId="{D7EBF57B-238A-B53A-5980-F3E344AA22CA}"/>
          </ac:spMkLst>
        </pc:spChg>
        <pc:spChg chg="mod">
          <ac:chgData name="Daniel Shunk" userId="8b1a05f26d681f8b" providerId="LiveId" clId="{6F04BE1E-FE83-4014-8886-8DC6B0638E5E}" dt="2025-07-12T01:50:14.050" v="464" actId="20577"/>
          <ac:spMkLst>
            <pc:docMk/>
            <pc:sldMk cId="1294402511" sldId="589"/>
            <ac:spMk id="6" creationId="{F467E816-CD1C-C47D-9F7D-CD1E09B1DB14}"/>
          </ac:spMkLst>
        </pc:spChg>
      </pc:sldChg>
      <pc:sldChg chg="add modAnim">
        <pc:chgData name="Daniel Shunk" userId="8b1a05f26d681f8b" providerId="LiveId" clId="{6F04BE1E-FE83-4014-8886-8DC6B0638E5E}" dt="2025-07-12T01:54:50.534" v="534"/>
        <pc:sldMkLst>
          <pc:docMk/>
          <pc:sldMk cId="3817867915" sldId="590"/>
        </pc:sldMkLst>
      </pc:sldChg>
      <pc:sldChg chg="add replId">
        <pc:chgData name="Daniel Shunk" userId="8b1a05f26d681f8b" providerId="LiveId" clId="{6F04BE1E-FE83-4014-8886-8DC6B0638E5E}" dt="2025-07-12T01:51:06.795" v="472" actId="2890"/>
        <pc:sldMkLst>
          <pc:docMk/>
          <pc:sldMk cId="1152783772" sldId="591"/>
        </pc:sldMkLst>
      </pc:sldChg>
      <pc:sldChg chg="modSp add mod modAnim">
        <pc:chgData name="Daniel Shunk" userId="8b1a05f26d681f8b" providerId="LiveId" clId="{6F04BE1E-FE83-4014-8886-8DC6B0638E5E}" dt="2025-07-12T02:00:32.792" v="913" actId="20577"/>
        <pc:sldMkLst>
          <pc:docMk/>
          <pc:sldMk cId="3632140127" sldId="592"/>
        </pc:sldMkLst>
        <pc:spChg chg="mod">
          <ac:chgData name="Daniel Shunk" userId="8b1a05f26d681f8b" providerId="LiveId" clId="{6F04BE1E-FE83-4014-8886-8DC6B0638E5E}" dt="2025-07-12T01:59:25.599" v="899" actId="255"/>
          <ac:spMkLst>
            <pc:docMk/>
            <pc:sldMk cId="3632140127" sldId="592"/>
            <ac:spMk id="3" creationId="{6D686E19-A9EE-30A5-8859-EFDB93463AAD}"/>
          </ac:spMkLst>
        </pc:spChg>
        <pc:spChg chg="mod">
          <ac:chgData name="Daniel Shunk" userId="8b1a05f26d681f8b" providerId="LiveId" clId="{6F04BE1E-FE83-4014-8886-8DC6B0638E5E}" dt="2025-07-12T02:00:32.792" v="913" actId="20577"/>
          <ac:spMkLst>
            <pc:docMk/>
            <pc:sldMk cId="3632140127" sldId="592"/>
            <ac:spMk id="6" creationId="{1BC85479-4DDA-A778-2808-942CA74148AD}"/>
          </ac:spMkLst>
        </pc:spChg>
      </pc:sldChg>
      <pc:sldChg chg="modSp add mod modAnim">
        <pc:chgData name="Daniel Shunk" userId="8b1a05f26d681f8b" providerId="LiveId" clId="{6F04BE1E-FE83-4014-8886-8DC6B0638E5E}" dt="2025-07-12T02:03:14.683" v="1076" actId="20577"/>
        <pc:sldMkLst>
          <pc:docMk/>
          <pc:sldMk cId="1679525744" sldId="593"/>
        </pc:sldMkLst>
        <pc:spChg chg="mod">
          <ac:chgData name="Daniel Shunk" userId="8b1a05f26d681f8b" providerId="LiveId" clId="{6F04BE1E-FE83-4014-8886-8DC6B0638E5E}" dt="2025-07-12T02:03:14.683" v="1076" actId="20577"/>
          <ac:spMkLst>
            <pc:docMk/>
            <pc:sldMk cId="1679525744" sldId="593"/>
            <ac:spMk id="3" creationId="{14788E1E-ADE4-6929-64EF-811E26191CFE}"/>
          </ac:spMkLst>
        </pc:spChg>
        <pc:spChg chg="mod">
          <ac:chgData name="Daniel Shunk" userId="8b1a05f26d681f8b" providerId="LiveId" clId="{6F04BE1E-FE83-4014-8886-8DC6B0638E5E}" dt="2025-07-12T02:01:55.488" v="986" actId="20577"/>
          <ac:spMkLst>
            <pc:docMk/>
            <pc:sldMk cId="1679525744" sldId="593"/>
            <ac:spMk id="6" creationId="{5B05413B-B999-D450-6E23-16E214CC0305}"/>
          </ac:spMkLst>
        </pc:spChg>
      </pc:sldChg>
      <pc:sldChg chg="add ord modAnim">
        <pc:chgData name="Daniel Shunk" userId="8b1a05f26d681f8b" providerId="LiveId" clId="{6F04BE1E-FE83-4014-8886-8DC6B0638E5E}" dt="2025-07-12T02:04:09.434" v="1086"/>
        <pc:sldMkLst>
          <pc:docMk/>
          <pc:sldMk cId="1156010552" sldId="5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7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3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7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5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9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3CDC-AF20-B24D-EAE3-9D84B97C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6EC8-B199-3E93-37AF-E27BC0704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65477-1FEA-62CD-19F4-80724B1B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E86104-2679-6677-6528-5467DEFF031A}"/>
              </a:ext>
            </a:extLst>
          </p:cNvPr>
          <p:cNvSpPr txBox="1"/>
          <p:nvPr/>
        </p:nvSpPr>
        <p:spPr>
          <a:xfrm>
            <a:off x="977900" y="-3126567"/>
            <a:ext cx="11742078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  <a:r>
              <a:rPr kumimoji="0" lang="en-US" sz="33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31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D</a:t>
            </a:r>
            <a:r>
              <a:rPr kumimoji="0" lang="en-US" sz="3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aniel</a:t>
            </a:r>
            <a:r>
              <a:rPr kumimoji="0" lang="en-US" sz="4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  <a:r>
              <a:rPr kumimoji="0" lang="en-US" sz="3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B2EFF-ADB2-5CB9-23A7-7310354440DF}"/>
              </a:ext>
            </a:extLst>
          </p:cNvPr>
          <p:cNvSpPr txBox="1"/>
          <p:nvPr/>
        </p:nvSpPr>
        <p:spPr>
          <a:xfrm>
            <a:off x="338179" y="5089872"/>
            <a:ext cx="11515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Conviction Or Fiction?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CB5E7-BBB1-942D-D76E-9305811FBD7B}"/>
              </a:ext>
            </a:extLst>
          </p:cNvPr>
          <p:cNvSpPr txBox="1"/>
          <p:nvPr/>
        </p:nvSpPr>
        <p:spPr>
          <a:xfrm>
            <a:off x="6508679" y="2216697"/>
            <a:ext cx="4669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enorite" panose="00000500000000000000" pitchFamily="2" charset="0"/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142329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F4AAE-CA4A-44F8-D82F-936D6043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A334E8-72B3-F393-9960-0A9F3DD0C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FCBB30-26EB-D0BA-3BB3-6468EA15F6EC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A8B9-148D-7878-4252-1667655C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500" dirty="0">
                <a:solidFill>
                  <a:schemeClr val="bg1"/>
                </a:solidFill>
                <a:latin typeface="Tenorite" panose="00000500000000000000" pitchFamily="2" charset="0"/>
              </a:rPr>
              <a:t>“Is it lawful for us to pay taxes to Caesar, or not?’ But He perceived their craftiness &amp; said to them, ’Show Me a denarius. Whose likeness &amp; inscription does it have?’ They said, ‘Caesar’s.’ And He said to them, ‘Then render to Caesar the things that are Caesar’s, &amp; to God the things that are God’s.’”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AD18D-E7A1-280B-95D6-E2ABE3B419A9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Luke 20:22-25</a:t>
            </a:r>
          </a:p>
        </p:txBody>
      </p:sp>
    </p:spTree>
    <p:extLst>
      <p:ext uri="{BB962C8B-B14F-4D97-AF65-F5344CB8AC3E}">
        <p14:creationId xmlns:p14="http://schemas.microsoft.com/office/powerpoint/2010/main" val="142394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8227F-641E-C978-7CE2-19C273CB2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A9BEF7-8DFE-E156-134A-E5A5FD180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7B5D4E-E8D2-CFD2-DEEB-B2D5439CFE21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2F7CB-A1DB-239A-8074-642AC2B0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448655"/>
            <a:ext cx="11989941" cy="52603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 know we’re committed b/c…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 bring the Lord into religious AND secular affairs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latin typeface="Tenorite" panose="00000500000000000000" pitchFamily="2" charset="0"/>
              </a:rPr>
              <a:t>We know how to choose between conflicting priorities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We’ve grown accustomed to a routine that could cost 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 can handle the emotional upheaval the flesh produces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FBABE-6C44-62E3-9FB4-77912D713903}"/>
              </a:ext>
            </a:extLst>
          </p:cNvPr>
          <p:cNvSpPr txBox="1"/>
          <p:nvPr/>
        </p:nvSpPr>
        <p:spPr>
          <a:xfrm>
            <a:off x="1" y="760135"/>
            <a:ext cx="12191999" cy="804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Conviction Or Fiction?</a:t>
            </a:r>
            <a:endParaRPr lang="en-US" sz="8000" spc="600" dirty="0">
              <a:solidFill>
                <a:schemeClr val="accent4">
                  <a:lumMod val="40000"/>
                  <a:lumOff val="60000"/>
                </a:schemeClr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747691C6-44E9-0BEC-A929-98CE18492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05" y="5757151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0B2C5-F375-1B3D-B903-961F0AFC6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069DD3-A7DE-A23D-6D47-C0E94C49B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0B3ABF-C63A-1600-C5D2-D5BC4587BCE2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86E19-A9EE-30A5-8859-EFDB93463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149481"/>
            <a:ext cx="11989941" cy="555954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>
                <a:solidFill>
                  <a:schemeClr val="bg1"/>
                </a:solidFill>
                <a:latin typeface="Tenorite" panose="00000500000000000000" pitchFamily="2" charset="0"/>
              </a:rPr>
              <a:t>Knowing the plot, he went to pray</a:t>
            </a:r>
            <a:r>
              <a:rPr lang="en-US" sz="3600" dirty="0">
                <a:solidFill>
                  <a:schemeClr val="bg1"/>
                </a:solidFill>
                <a:latin typeface="Tenorite" panose="00000500000000000000" pitchFamily="2" charset="0"/>
              </a:rPr>
              <a:t> (vs 10)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>
                <a:solidFill>
                  <a:schemeClr val="bg1"/>
                </a:solidFill>
                <a:latin typeface="Tenorite" panose="00000500000000000000" pitchFamily="2" charset="0"/>
              </a:rPr>
              <a:t>Den covered by a stone</a:t>
            </a:r>
            <a:r>
              <a:rPr lang="en-US" sz="3600" dirty="0">
                <a:solidFill>
                  <a:schemeClr val="bg1"/>
                </a:solidFill>
                <a:latin typeface="Tenorite" panose="00000500000000000000" pitchFamily="2" charset="0"/>
              </a:rPr>
              <a:t> (vs 17)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>
                <a:solidFill>
                  <a:schemeClr val="bg1"/>
                </a:solidFill>
                <a:latin typeface="Tenorite" panose="00000500000000000000" pitchFamily="2" charset="0"/>
              </a:rPr>
              <a:t>Den was sealed by the ruler’s seal</a:t>
            </a:r>
            <a:r>
              <a:rPr lang="en-US" sz="3600" dirty="0">
                <a:solidFill>
                  <a:schemeClr val="bg1"/>
                </a:solidFill>
                <a:latin typeface="Tenorite" panose="00000500000000000000" pitchFamily="2" charset="0"/>
              </a:rPr>
              <a:t> (vs 17)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>
                <a:solidFill>
                  <a:schemeClr val="bg1"/>
                </a:solidFill>
                <a:latin typeface="Tenorite" panose="00000500000000000000" pitchFamily="2" charset="0"/>
              </a:rPr>
              <a:t>Allies came early in the morning</a:t>
            </a:r>
            <a:r>
              <a:rPr lang="en-US" sz="3600" dirty="0">
                <a:solidFill>
                  <a:schemeClr val="bg1"/>
                </a:solidFill>
                <a:latin typeface="Tenorite" panose="00000500000000000000" pitchFamily="2" charset="0"/>
              </a:rPr>
              <a:t> (vs 19)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>
                <a:solidFill>
                  <a:schemeClr val="bg1"/>
                </a:solidFill>
                <a:latin typeface="Tenorite" panose="00000500000000000000" pitchFamily="2" charset="0"/>
              </a:rPr>
              <a:t>Angels were involved</a:t>
            </a:r>
            <a:r>
              <a:rPr lang="en-US" sz="3600" dirty="0">
                <a:solidFill>
                  <a:schemeClr val="bg1"/>
                </a:solidFill>
                <a:latin typeface="Tenorite" panose="00000500000000000000" pitchFamily="2" charset="0"/>
              </a:rPr>
              <a:t> (vs 22)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>
                <a:solidFill>
                  <a:schemeClr val="bg1"/>
                </a:solidFill>
                <a:latin typeface="Tenorite" panose="00000500000000000000" pitchFamily="2" charset="0"/>
              </a:rPr>
              <a:t>Innocent one walks out unharmed</a:t>
            </a:r>
            <a:r>
              <a:rPr lang="en-US" sz="3600" dirty="0">
                <a:solidFill>
                  <a:schemeClr val="bg1"/>
                </a:solidFill>
                <a:latin typeface="Tenorite" panose="00000500000000000000" pitchFamily="2" charset="0"/>
              </a:rPr>
              <a:t> (vs 23)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>
                <a:solidFill>
                  <a:schemeClr val="bg1"/>
                </a:solidFill>
                <a:latin typeface="Tenorite" panose="00000500000000000000" pitchFamily="2" charset="0"/>
              </a:rPr>
              <a:t>Happened b/c he trusted God</a:t>
            </a:r>
            <a:r>
              <a:rPr lang="en-US" sz="3600" dirty="0">
                <a:solidFill>
                  <a:schemeClr val="bg1"/>
                </a:solidFill>
                <a:latin typeface="Tenorite" panose="00000500000000000000" pitchFamily="2" charset="0"/>
              </a:rPr>
              <a:t> (vs 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85479-4DDA-A778-2808-942CA74148AD}"/>
              </a:ext>
            </a:extLst>
          </p:cNvPr>
          <p:cNvSpPr txBox="1"/>
          <p:nvPr/>
        </p:nvSpPr>
        <p:spPr>
          <a:xfrm>
            <a:off x="1" y="476220"/>
            <a:ext cx="12191999" cy="6732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6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7 Ways Daniel prototypes Jesus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3F5CFF60-D17A-300D-F262-6E976B570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05" y="5757151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85E6D-6E3E-E792-004C-D11AB3839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76D19-54FD-0718-330D-346B0C4F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F9E43E-43B7-1FF5-95D3-8EC7CFF76887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88E1E-ADE4-6929-64EF-811E2619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629012"/>
            <a:ext cx="11989941" cy="50800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6000" u="sng" dirty="0">
                <a:solidFill>
                  <a:schemeClr val="bg1"/>
                </a:solidFill>
                <a:latin typeface="Tenorite" panose="00000500000000000000" pitchFamily="2" charset="0"/>
              </a:rPr>
              <a:t>Praise And Glory To God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6000" dirty="0">
                <a:solidFill>
                  <a:schemeClr val="bg1"/>
                </a:solidFill>
                <a:latin typeface="Tenorite" panose="00000500000000000000" pitchFamily="2" charset="0"/>
              </a:rPr>
              <a:t>“Our God lives forever”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6000" dirty="0">
                <a:solidFill>
                  <a:schemeClr val="bg1"/>
                </a:solidFill>
                <a:latin typeface="Tenorite" panose="00000500000000000000" pitchFamily="2" charset="0"/>
              </a:rPr>
              <a:t>“Our God saves and delivers”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5413B-B999-D450-6E23-16E214CC0305}"/>
              </a:ext>
            </a:extLst>
          </p:cNvPr>
          <p:cNvSpPr txBox="1"/>
          <p:nvPr/>
        </p:nvSpPr>
        <p:spPr>
          <a:xfrm>
            <a:off x="1" y="476220"/>
            <a:ext cx="12191999" cy="6732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6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Affliction of our conviction produces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E3CD94BA-AC98-0BF3-B823-3F81ED7DA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05" y="5757151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BFD62-2981-EA45-46E7-CA1B182B0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D63D3-6477-C49C-C115-2B1B78D2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72E6BB-8791-81A4-FF2C-436630C98D83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8162A-DE43-3B76-E063-3A2EBD2E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448655"/>
            <a:ext cx="11989941" cy="52603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 know we’re committed b/c…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 bring the Lord into religious AND secular affairs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latin typeface="Tenorite" panose="00000500000000000000" pitchFamily="2" charset="0"/>
              </a:rPr>
              <a:t>We know how to choose between conflicting priorities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We’ve grown accustomed to a routine that could cost 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 can handle the emotional upheaval the flesh produces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2C470-C589-5037-A38A-BAB3E2EE3E73}"/>
              </a:ext>
            </a:extLst>
          </p:cNvPr>
          <p:cNvSpPr txBox="1"/>
          <p:nvPr/>
        </p:nvSpPr>
        <p:spPr>
          <a:xfrm>
            <a:off x="1" y="760135"/>
            <a:ext cx="12191999" cy="804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Conviction Or Fiction?</a:t>
            </a:r>
            <a:endParaRPr lang="en-US" sz="8000" spc="600" dirty="0">
              <a:solidFill>
                <a:schemeClr val="accent4">
                  <a:lumMod val="40000"/>
                  <a:lumOff val="60000"/>
                </a:schemeClr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CC84591D-B5D4-3B9C-180C-18C09BA4B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05" y="5757151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BEAF5-0F07-08E8-657C-F78C536A7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01B1D-77A9-5561-F852-938569BD4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86EBA1-A55F-CCA1-17D0-7418F0A9D3DA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6249-A170-DB67-6AA6-B42C7846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5600" dirty="0">
                <a:solidFill>
                  <a:schemeClr val="bg1"/>
                </a:solidFill>
                <a:latin typeface="Tenorite" panose="00000500000000000000" pitchFamily="2" charset="0"/>
              </a:rPr>
              <a:t>“And [Satan] will come out to deceive the nations which are in the four corners of the earth, Gog &amp; Magog, to gather them together for the war; the number of them is like the sand of the seashore.”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E8099-F0E3-714A-AA08-E28C328167E2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Revelation 20:8</a:t>
            </a:r>
          </a:p>
        </p:txBody>
      </p:sp>
    </p:spTree>
    <p:extLst>
      <p:ext uri="{BB962C8B-B14F-4D97-AF65-F5344CB8AC3E}">
        <p14:creationId xmlns:p14="http://schemas.microsoft.com/office/powerpoint/2010/main" val="115278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BC778-8EC6-51F5-F35E-5CA9CBCDC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0B07A8-F0A4-25BD-B4D6-A4643001B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D4BD2D-DE12-CC1D-33ED-606E8B66BE70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BD91C-CEEB-2D7B-27A9-4F2BC5C9F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474016"/>
            <a:ext cx="11120051" cy="5050073"/>
          </a:xfrm>
        </p:spPr>
        <p:txBody>
          <a:bodyPr>
            <a:normAutofit/>
          </a:bodyPr>
          <a:lstStyle/>
          <a:p>
            <a:r>
              <a:rPr lang="en-US" sz="5000" dirty="0" err="1">
                <a:solidFill>
                  <a:schemeClr val="bg1"/>
                </a:solidFill>
                <a:latin typeface="Tenorite" panose="00000500000000000000" pitchFamily="2" charset="0"/>
              </a:rPr>
              <a:t>dfdfg</a:t>
            </a:r>
            <a:endParaRPr lang="en-US" sz="5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18EFE-3729-790E-6E15-5491E8E8C3E3}"/>
              </a:ext>
            </a:extLst>
          </p:cNvPr>
          <p:cNvSpPr txBox="1"/>
          <p:nvPr/>
        </p:nvSpPr>
        <p:spPr>
          <a:xfrm>
            <a:off x="-1" y="-57627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Commitment Among Corruption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4092A18C-BD0E-93E3-B774-B0894B557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5" y="5832360"/>
            <a:ext cx="1708788" cy="817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0013A-8F42-3B6F-36F9-91BBFF135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57627"/>
            <a:ext cx="12212073" cy="69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0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5C49B-8F61-C9C5-4977-6FD20672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07B1-595E-E51D-7D3F-BA1A9BF0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AD963-A2C1-93DD-D613-71A39A75E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E68C7-984C-BB0D-8C9F-69820520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ACC3D2-9EBE-6C67-9A4E-1850E73C3407}"/>
              </a:ext>
            </a:extLst>
          </p:cNvPr>
          <p:cNvSpPr txBox="1"/>
          <p:nvPr/>
        </p:nvSpPr>
        <p:spPr>
          <a:xfrm>
            <a:off x="977900" y="-3126567"/>
            <a:ext cx="11742078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  <a:r>
              <a:rPr kumimoji="0" lang="en-US" sz="33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31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D</a:t>
            </a:r>
            <a:r>
              <a:rPr kumimoji="0" lang="en-US" sz="3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aniel</a:t>
            </a:r>
            <a:r>
              <a:rPr kumimoji="0" lang="en-US" sz="4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  <a:r>
              <a:rPr kumimoji="0" lang="en-US" sz="3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6F2F7-AECA-2AA0-5A85-A4DF55F46CD3}"/>
              </a:ext>
            </a:extLst>
          </p:cNvPr>
          <p:cNvSpPr txBox="1"/>
          <p:nvPr/>
        </p:nvSpPr>
        <p:spPr>
          <a:xfrm>
            <a:off x="338179" y="5089872"/>
            <a:ext cx="11515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Conviction Or Fiction?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9DE87-7BFB-505A-9EA5-DFBCFC478AB8}"/>
              </a:ext>
            </a:extLst>
          </p:cNvPr>
          <p:cNvSpPr txBox="1"/>
          <p:nvPr/>
        </p:nvSpPr>
        <p:spPr>
          <a:xfrm>
            <a:off x="6508679" y="2216697"/>
            <a:ext cx="4669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enorite" panose="00000500000000000000" pitchFamily="2" charset="0"/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395862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C1CE3-3F02-F2FB-0D76-031C961B5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C23F2-5617-99F3-F160-E7913938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96ED3A-FDAA-B2A7-1B3C-E035C3986C89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59D2-AB74-4754-A94C-53D5A06F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448655"/>
            <a:ext cx="11989941" cy="52603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 know we’re committed b/c…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 bring the Lord into religious AND secular affairs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B941E-5A90-4F68-BA66-2A2A02D9E897}"/>
              </a:ext>
            </a:extLst>
          </p:cNvPr>
          <p:cNvSpPr txBox="1"/>
          <p:nvPr/>
        </p:nvSpPr>
        <p:spPr>
          <a:xfrm>
            <a:off x="1" y="760135"/>
            <a:ext cx="12191999" cy="804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Conviction Or Fiction?</a:t>
            </a:r>
            <a:endParaRPr lang="en-US" sz="8000" spc="600" dirty="0">
              <a:solidFill>
                <a:schemeClr val="accent4">
                  <a:lumMod val="40000"/>
                  <a:lumOff val="60000"/>
                </a:schemeClr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23BDE1C9-6C37-3E4D-B5E3-CBB918E8F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05" y="5757151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27912-4B76-7574-76CD-9549A2ED8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2325C-B9A9-7508-98B4-09BC65AF2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181DFC-9153-1164-6C2F-831BC2F8ED74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52F6-E8C6-B3ED-FDF9-596D1AD8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7000" dirty="0">
                <a:solidFill>
                  <a:schemeClr val="bg1"/>
                </a:solidFill>
                <a:latin typeface="Tenorite" panose="00000500000000000000" pitchFamily="2" charset="0"/>
              </a:rPr>
              <a:t>“And Jesus was advancing in wisdom and stature, and in favor with God and men.”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0784F-2E7E-4481-A434-92A4330FB031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Luke 2:52</a:t>
            </a:r>
          </a:p>
        </p:txBody>
      </p:sp>
    </p:spTree>
    <p:extLst>
      <p:ext uri="{BB962C8B-B14F-4D97-AF65-F5344CB8AC3E}">
        <p14:creationId xmlns:p14="http://schemas.microsoft.com/office/powerpoint/2010/main" val="414032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A804C-C4D1-FD01-C3A4-A3F8060A2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380D8-97CE-7C03-CFD6-5B1ADCD3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B415B-CD7E-739D-4E26-EA97A3BB4800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D6A5C-63FD-CA0D-A95A-A8793D7C5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5800" dirty="0">
                <a:solidFill>
                  <a:schemeClr val="bg1"/>
                </a:solidFill>
                <a:latin typeface="Tenorite" panose="00000500000000000000" pitchFamily="2" charset="0"/>
              </a:rPr>
              <a:t>“Do not let lovingkindness &amp; truth forsake you; bind them around your neck, write them on the tablet of your heart. So you will find favor &amp; good insight in the eyes of God &amp; man.”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99D15-7F9E-8FD6-4E64-32FA86454446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Proverbs 3:3-4</a:t>
            </a:r>
          </a:p>
        </p:txBody>
      </p:sp>
    </p:spTree>
    <p:extLst>
      <p:ext uri="{BB962C8B-B14F-4D97-AF65-F5344CB8AC3E}">
        <p14:creationId xmlns:p14="http://schemas.microsoft.com/office/powerpoint/2010/main" val="94298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9F60D-EA13-BCA9-4D09-EC51B4A6A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A216A-33D7-2715-3596-2AB5EE08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704BC6-96E1-A1E4-0689-78D9BC5570CF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AC577-A59C-2FC2-A6E4-1C07AE63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6000" dirty="0">
                <a:solidFill>
                  <a:schemeClr val="bg1"/>
                </a:solidFill>
                <a:latin typeface="Tenorite" panose="00000500000000000000" pitchFamily="2" charset="0"/>
              </a:rPr>
              <a:t>“An overseer, then, must be above reproach, the husband of one wife, temperate, sensible, respectable, hospitable, able to teach…”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5752A-E0DA-F546-34CE-AD987F78E849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I Timothy 3:2</a:t>
            </a:r>
          </a:p>
        </p:txBody>
      </p:sp>
    </p:spTree>
    <p:extLst>
      <p:ext uri="{BB962C8B-B14F-4D97-AF65-F5344CB8AC3E}">
        <p14:creationId xmlns:p14="http://schemas.microsoft.com/office/powerpoint/2010/main" val="10435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39711-5EEE-D0A1-BBCC-2D0FC9001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9090F-AB6A-8BAD-4B50-4F7BC039E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9A5146-A5E5-D6B3-54D8-787C7CEA31F0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BF57B-238A-B53A-5980-F3E344AA2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5800" dirty="0">
                <a:solidFill>
                  <a:schemeClr val="bg1"/>
                </a:solidFill>
                <a:latin typeface="Tenorite" panose="00000500000000000000" pitchFamily="2" charset="0"/>
              </a:rPr>
              <a:t>“Abstain from every form of evil.”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7E816-CD1C-C47D-9F7D-CD1E09B1DB14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I Thessalonians 5:22</a:t>
            </a:r>
          </a:p>
        </p:txBody>
      </p:sp>
    </p:spTree>
    <p:extLst>
      <p:ext uri="{BB962C8B-B14F-4D97-AF65-F5344CB8AC3E}">
        <p14:creationId xmlns:p14="http://schemas.microsoft.com/office/powerpoint/2010/main" val="129440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C11B1-F274-13DB-F400-204217461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EDC9F-9B46-F2C8-F245-EB31CDE25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1FB2A3-84B4-7969-B726-E7F4D4222483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994B8-B191-EB83-EA4B-92C48CD15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448655"/>
            <a:ext cx="11989941" cy="52603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 know we’re committed b/c…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dirty="0">
                <a:solidFill>
                  <a:schemeClr val="bg1"/>
                </a:solidFill>
                <a:latin typeface="Tenorite" panose="00000500000000000000" pitchFamily="2" charset="0"/>
              </a:rPr>
              <a:t>We bring the Lord into religious AND secular affairs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bg1"/>
                </a:solidFill>
                <a:latin typeface="Tenorite" panose="00000500000000000000" pitchFamily="2" charset="0"/>
              </a:rPr>
              <a:t>We know how to choose between conflicting priorities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80FBE-221D-9575-F7C7-7757B5548310}"/>
              </a:ext>
            </a:extLst>
          </p:cNvPr>
          <p:cNvSpPr txBox="1"/>
          <p:nvPr/>
        </p:nvSpPr>
        <p:spPr>
          <a:xfrm>
            <a:off x="1" y="760135"/>
            <a:ext cx="12191999" cy="804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Conviction Or Fiction?</a:t>
            </a:r>
            <a:endParaRPr lang="en-US" sz="8000" spc="600" dirty="0">
              <a:solidFill>
                <a:schemeClr val="accent4">
                  <a:lumMod val="40000"/>
                  <a:lumOff val="60000"/>
                </a:schemeClr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2367EFB4-8C97-B19B-D3E5-CB7CC8B6C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05" y="5757151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491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Freestyle Script</vt:lpstr>
      <vt:lpstr>Rastanty Cortez</vt:lpstr>
      <vt:lpstr>Tenorite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6</cp:revision>
  <dcterms:created xsi:type="dcterms:W3CDTF">2025-06-01T00:03:20Z</dcterms:created>
  <dcterms:modified xsi:type="dcterms:W3CDTF">2025-07-12T02:04:18Z</dcterms:modified>
</cp:coreProperties>
</file>