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23" r:id="rId2"/>
    <p:sldId id="524" r:id="rId3"/>
    <p:sldId id="538" r:id="rId4"/>
    <p:sldId id="539" r:id="rId5"/>
    <p:sldId id="540" r:id="rId6"/>
    <p:sldId id="543" r:id="rId7"/>
    <p:sldId id="541" r:id="rId8"/>
    <p:sldId id="542" r:id="rId9"/>
    <p:sldId id="544" r:id="rId10"/>
    <p:sldId id="545" r:id="rId11"/>
    <p:sldId id="54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CFFC26-5D39-4352-906B-8A9DC28AE9ED}" v="224" dt="2025-07-08T01:20:44.7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18" autoAdjust="0"/>
    <p:restoredTop sz="94660"/>
  </p:normalViewPr>
  <p:slideViewPr>
    <p:cSldViewPr snapToGrid="0">
      <p:cViewPr varScale="1">
        <p:scale>
          <a:sx n="93" d="100"/>
          <a:sy n="93" d="100"/>
        </p:scale>
        <p:origin x="984"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24CFFC26-5D39-4352-906B-8A9DC28AE9ED}"/>
    <pc:docChg chg="custSel addSld delSld modSld">
      <pc:chgData name="Daniel Shunk" userId="8b1a05f26d681f8b" providerId="LiveId" clId="{24CFFC26-5D39-4352-906B-8A9DC28AE9ED}" dt="2025-07-08T01:22:34.026" v="449" actId="47"/>
      <pc:docMkLst>
        <pc:docMk/>
      </pc:docMkLst>
      <pc:sldChg chg="addSp modSp mod modAnim">
        <pc:chgData name="Daniel Shunk" userId="8b1a05f26d681f8b" providerId="LiveId" clId="{24CFFC26-5D39-4352-906B-8A9DC28AE9ED}" dt="2025-07-08T01:13:36.020" v="294" actId="5793"/>
        <pc:sldMkLst>
          <pc:docMk/>
          <pc:sldMk cId="2583736342" sldId="524"/>
        </pc:sldMkLst>
        <pc:spChg chg="add mod">
          <ac:chgData name="Daniel Shunk" userId="8b1a05f26d681f8b" providerId="LiveId" clId="{24CFFC26-5D39-4352-906B-8A9DC28AE9ED}" dt="2025-07-08T01:10:06.973" v="251" actId="1036"/>
          <ac:spMkLst>
            <pc:docMk/>
            <pc:sldMk cId="2583736342" sldId="524"/>
            <ac:spMk id="2" creationId="{28083BCB-E307-5D58-BC6C-70D7DCFA44F9}"/>
          </ac:spMkLst>
        </pc:spChg>
        <pc:spChg chg="mod">
          <ac:chgData name="Daniel Shunk" userId="8b1a05f26d681f8b" providerId="LiveId" clId="{24CFFC26-5D39-4352-906B-8A9DC28AE9ED}" dt="2025-07-08T01:13:36.020" v="294" actId="5793"/>
          <ac:spMkLst>
            <pc:docMk/>
            <pc:sldMk cId="2583736342" sldId="524"/>
            <ac:spMk id="7" creationId="{17874EB8-561B-6184-D340-5EDE94C278CF}"/>
          </ac:spMkLst>
        </pc:spChg>
        <pc:spChg chg="mod">
          <ac:chgData name="Daniel Shunk" userId="8b1a05f26d681f8b" providerId="LiveId" clId="{24CFFC26-5D39-4352-906B-8A9DC28AE9ED}" dt="2025-07-08T01:07:25.234" v="25" actId="20577"/>
          <ac:spMkLst>
            <pc:docMk/>
            <pc:sldMk cId="2583736342" sldId="524"/>
            <ac:spMk id="9" creationId="{EC3AE299-77F3-0912-FB70-E54309AF2951}"/>
          </ac:spMkLst>
        </pc:spChg>
      </pc:sldChg>
      <pc:sldChg chg="modSp mod">
        <pc:chgData name="Daniel Shunk" userId="8b1a05f26d681f8b" providerId="LiveId" clId="{24CFFC26-5D39-4352-906B-8A9DC28AE9ED}" dt="2025-07-08T01:13:19.610" v="292" actId="313"/>
        <pc:sldMkLst>
          <pc:docMk/>
          <pc:sldMk cId="1421213627" sldId="538"/>
        </pc:sldMkLst>
        <pc:spChg chg="mod">
          <ac:chgData name="Daniel Shunk" userId="8b1a05f26d681f8b" providerId="LiveId" clId="{24CFFC26-5D39-4352-906B-8A9DC28AE9ED}" dt="2025-07-08T01:13:19.610" v="292" actId="313"/>
          <ac:spMkLst>
            <pc:docMk/>
            <pc:sldMk cId="1421213627" sldId="538"/>
            <ac:spMk id="7" creationId="{BD767D8A-9CB3-8B8E-2810-E0A6E90A8C52}"/>
          </ac:spMkLst>
        </pc:spChg>
        <pc:spChg chg="mod">
          <ac:chgData name="Daniel Shunk" userId="8b1a05f26d681f8b" providerId="LiveId" clId="{24CFFC26-5D39-4352-906B-8A9DC28AE9ED}" dt="2025-07-08T01:11:55.808" v="272" actId="20577"/>
          <ac:spMkLst>
            <pc:docMk/>
            <pc:sldMk cId="1421213627" sldId="538"/>
            <ac:spMk id="9" creationId="{961CFCEA-4C58-6D59-8B9E-130EA26FCA8E}"/>
          </ac:spMkLst>
        </pc:spChg>
      </pc:sldChg>
      <pc:sldChg chg="modSp add modAnim">
        <pc:chgData name="Daniel Shunk" userId="8b1a05f26d681f8b" providerId="LiveId" clId="{24CFFC26-5D39-4352-906B-8A9DC28AE9ED}" dt="2025-07-08T01:14:01.614" v="297" actId="20577"/>
        <pc:sldMkLst>
          <pc:docMk/>
          <pc:sldMk cId="560132116" sldId="539"/>
        </pc:sldMkLst>
        <pc:spChg chg="mod">
          <ac:chgData name="Daniel Shunk" userId="8b1a05f26d681f8b" providerId="LiveId" clId="{24CFFC26-5D39-4352-906B-8A9DC28AE9ED}" dt="2025-07-08T01:14:01.614" v="297" actId="20577"/>
          <ac:spMkLst>
            <pc:docMk/>
            <pc:sldMk cId="560132116" sldId="539"/>
            <ac:spMk id="7" creationId="{F267D9B6-3A58-DC86-CBB7-09160995E483}"/>
          </ac:spMkLst>
        </pc:spChg>
      </pc:sldChg>
      <pc:sldChg chg="del">
        <pc:chgData name="Daniel Shunk" userId="8b1a05f26d681f8b" providerId="LiveId" clId="{24CFFC26-5D39-4352-906B-8A9DC28AE9ED}" dt="2025-07-08T01:10:33.926" v="252" actId="47"/>
        <pc:sldMkLst>
          <pc:docMk/>
          <pc:sldMk cId="2788583676" sldId="539"/>
        </pc:sldMkLst>
      </pc:sldChg>
      <pc:sldChg chg="modSp add mod replId">
        <pc:chgData name="Daniel Shunk" userId="8b1a05f26d681f8b" providerId="LiveId" clId="{24CFFC26-5D39-4352-906B-8A9DC28AE9ED}" dt="2025-07-08T01:16:50.153" v="342" actId="255"/>
        <pc:sldMkLst>
          <pc:docMk/>
          <pc:sldMk cId="204389009" sldId="540"/>
        </pc:sldMkLst>
        <pc:spChg chg="mod">
          <ac:chgData name="Daniel Shunk" userId="8b1a05f26d681f8b" providerId="LiveId" clId="{24CFFC26-5D39-4352-906B-8A9DC28AE9ED}" dt="2025-07-08T01:16:50.153" v="342" actId="255"/>
          <ac:spMkLst>
            <pc:docMk/>
            <pc:sldMk cId="204389009" sldId="540"/>
            <ac:spMk id="7" creationId="{1D9718C7-5489-5668-2EC8-47CB568686E4}"/>
          </ac:spMkLst>
        </pc:spChg>
        <pc:spChg chg="mod">
          <ac:chgData name="Daniel Shunk" userId="8b1a05f26d681f8b" providerId="LiveId" clId="{24CFFC26-5D39-4352-906B-8A9DC28AE9ED}" dt="2025-07-08T01:14:14.649" v="312" actId="20577"/>
          <ac:spMkLst>
            <pc:docMk/>
            <pc:sldMk cId="204389009" sldId="540"/>
            <ac:spMk id="9" creationId="{4D4147D6-8BDF-C98A-35A6-88359FA377DB}"/>
          </ac:spMkLst>
        </pc:spChg>
      </pc:sldChg>
      <pc:sldChg chg="del">
        <pc:chgData name="Daniel Shunk" userId="8b1a05f26d681f8b" providerId="LiveId" clId="{24CFFC26-5D39-4352-906B-8A9DC28AE9ED}" dt="2025-07-08T01:10:35.495" v="253" actId="47"/>
        <pc:sldMkLst>
          <pc:docMk/>
          <pc:sldMk cId="2646189535" sldId="540"/>
        </pc:sldMkLst>
      </pc:sldChg>
      <pc:sldChg chg="add">
        <pc:chgData name="Daniel Shunk" userId="8b1a05f26d681f8b" providerId="LiveId" clId="{24CFFC26-5D39-4352-906B-8A9DC28AE9ED}" dt="2025-07-08T01:13:57.206" v="296" actId="2890"/>
        <pc:sldMkLst>
          <pc:docMk/>
          <pc:sldMk cId="2666965721" sldId="541"/>
        </pc:sldMkLst>
      </pc:sldChg>
      <pc:sldChg chg="del">
        <pc:chgData name="Daniel Shunk" userId="8b1a05f26d681f8b" providerId="LiveId" clId="{24CFFC26-5D39-4352-906B-8A9DC28AE9ED}" dt="2025-07-08T01:10:36.608" v="254" actId="47"/>
        <pc:sldMkLst>
          <pc:docMk/>
          <pc:sldMk cId="2669025405" sldId="541"/>
        </pc:sldMkLst>
      </pc:sldChg>
      <pc:sldChg chg="del">
        <pc:chgData name="Daniel Shunk" userId="8b1a05f26d681f8b" providerId="LiveId" clId="{24CFFC26-5D39-4352-906B-8A9DC28AE9ED}" dt="2025-07-08T01:10:39.598" v="255" actId="47"/>
        <pc:sldMkLst>
          <pc:docMk/>
          <pc:sldMk cId="2354463017" sldId="542"/>
        </pc:sldMkLst>
      </pc:sldChg>
      <pc:sldChg chg="modSp add mod replId">
        <pc:chgData name="Daniel Shunk" userId="8b1a05f26d681f8b" providerId="LiveId" clId="{24CFFC26-5D39-4352-906B-8A9DC28AE9ED}" dt="2025-07-08T01:20:23.600" v="414" actId="255"/>
        <pc:sldMkLst>
          <pc:docMk/>
          <pc:sldMk cId="2577490178" sldId="542"/>
        </pc:sldMkLst>
        <pc:spChg chg="mod">
          <ac:chgData name="Daniel Shunk" userId="8b1a05f26d681f8b" providerId="LiveId" clId="{24CFFC26-5D39-4352-906B-8A9DC28AE9ED}" dt="2025-07-08T01:20:23.600" v="414" actId="255"/>
          <ac:spMkLst>
            <pc:docMk/>
            <pc:sldMk cId="2577490178" sldId="542"/>
            <ac:spMk id="7" creationId="{08236C38-E132-875B-0AF2-F5B9D13E329B}"/>
          </ac:spMkLst>
        </pc:spChg>
        <pc:spChg chg="mod">
          <ac:chgData name="Daniel Shunk" userId="8b1a05f26d681f8b" providerId="LiveId" clId="{24CFFC26-5D39-4352-906B-8A9DC28AE9ED}" dt="2025-07-08T01:19:02.173" v="393" actId="20577"/>
          <ac:spMkLst>
            <pc:docMk/>
            <pc:sldMk cId="2577490178" sldId="542"/>
            <ac:spMk id="9" creationId="{532B4119-8A24-6E29-46E0-DCF8F0062329}"/>
          </ac:spMkLst>
        </pc:spChg>
      </pc:sldChg>
      <pc:sldChg chg="del">
        <pc:chgData name="Daniel Shunk" userId="8b1a05f26d681f8b" providerId="LiveId" clId="{24CFFC26-5D39-4352-906B-8A9DC28AE9ED}" dt="2025-07-08T01:10:40.817" v="256" actId="47"/>
        <pc:sldMkLst>
          <pc:docMk/>
          <pc:sldMk cId="913680627" sldId="543"/>
        </pc:sldMkLst>
      </pc:sldChg>
      <pc:sldChg chg="modSp add mod">
        <pc:chgData name="Daniel Shunk" userId="8b1a05f26d681f8b" providerId="LiveId" clId="{24CFFC26-5D39-4352-906B-8A9DC28AE9ED}" dt="2025-07-08T01:18:23.246" v="375" actId="255"/>
        <pc:sldMkLst>
          <pc:docMk/>
          <pc:sldMk cId="1270212525" sldId="543"/>
        </pc:sldMkLst>
        <pc:spChg chg="mod">
          <ac:chgData name="Daniel Shunk" userId="8b1a05f26d681f8b" providerId="LiveId" clId="{24CFFC26-5D39-4352-906B-8A9DC28AE9ED}" dt="2025-07-08T01:18:23.246" v="375" actId="255"/>
          <ac:spMkLst>
            <pc:docMk/>
            <pc:sldMk cId="1270212525" sldId="543"/>
            <ac:spMk id="7" creationId="{1A0ADB5A-8EEB-9A60-007A-76C739D36939}"/>
          </ac:spMkLst>
        </pc:spChg>
        <pc:spChg chg="mod">
          <ac:chgData name="Daniel Shunk" userId="8b1a05f26d681f8b" providerId="LiveId" clId="{24CFFC26-5D39-4352-906B-8A9DC28AE9ED}" dt="2025-07-08T01:17:07.571" v="359" actId="20577"/>
          <ac:spMkLst>
            <pc:docMk/>
            <pc:sldMk cId="1270212525" sldId="543"/>
            <ac:spMk id="9" creationId="{7FB94EDC-2ACB-2601-62EA-5832B06A6474}"/>
          </ac:spMkLst>
        </pc:spChg>
      </pc:sldChg>
      <pc:sldChg chg="add modAnim">
        <pc:chgData name="Daniel Shunk" userId="8b1a05f26d681f8b" providerId="LiveId" clId="{24CFFC26-5D39-4352-906B-8A9DC28AE9ED}" dt="2025-07-08T01:20:44.745" v="417"/>
        <pc:sldMkLst>
          <pc:docMk/>
          <pc:sldMk cId="2266217800" sldId="544"/>
        </pc:sldMkLst>
      </pc:sldChg>
      <pc:sldChg chg="modSp add mod replId">
        <pc:chgData name="Daniel Shunk" userId="8b1a05f26d681f8b" providerId="LiveId" clId="{24CFFC26-5D39-4352-906B-8A9DC28AE9ED}" dt="2025-07-08T01:22:22.388" v="448" actId="255"/>
        <pc:sldMkLst>
          <pc:docMk/>
          <pc:sldMk cId="3621141857" sldId="545"/>
        </pc:sldMkLst>
        <pc:spChg chg="mod">
          <ac:chgData name="Daniel Shunk" userId="8b1a05f26d681f8b" providerId="LiveId" clId="{24CFFC26-5D39-4352-906B-8A9DC28AE9ED}" dt="2025-07-08T01:22:22.388" v="448" actId="255"/>
          <ac:spMkLst>
            <pc:docMk/>
            <pc:sldMk cId="3621141857" sldId="545"/>
            <ac:spMk id="7" creationId="{6AD0C4D0-4E7D-65CB-9000-1B29CFC878B8}"/>
          </ac:spMkLst>
        </pc:spChg>
        <pc:spChg chg="mod">
          <ac:chgData name="Daniel Shunk" userId="8b1a05f26d681f8b" providerId="LiveId" clId="{24CFFC26-5D39-4352-906B-8A9DC28AE9ED}" dt="2025-07-08T01:20:59.354" v="430" actId="20577"/>
          <ac:spMkLst>
            <pc:docMk/>
            <pc:sldMk cId="3621141857" sldId="545"/>
            <ac:spMk id="9" creationId="{05283EC2-2DBC-8ACE-1F25-03061D117115}"/>
          </ac:spMkLst>
        </pc:spChg>
      </pc:sldChg>
      <pc:sldChg chg="add">
        <pc:chgData name="Daniel Shunk" userId="8b1a05f26d681f8b" providerId="LiveId" clId="{24CFFC26-5D39-4352-906B-8A9DC28AE9ED}" dt="2025-07-08T01:20:51.391" v="418" actId="2890"/>
        <pc:sldMkLst>
          <pc:docMk/>
          <pc:sldMk cId="2919226586" sldId="546"/>
        </pc:sldMkLst>
      </pc:sldChg>
      <pc:sldChg chg="add del replId">
        <pc:chgData name="Daniel Shunk" userId="8b1a05f26d681f8b" providerId="LiveId" clId="{24CFFC26-5D39-4352-906B-8A9DC28AE9ED}" dt="2025-07-08T01:22:34.026" v="449" actId="47"/>
        <pc:sldMkLst>
          <pc:docMk/>
          <pc:sldMk cId="738816141" sldId="54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7/7/2025</a:t>
            </a:fld>
            <a:endParaRPr lang="en-US" dirty="0"/>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54277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7/7/2025</a:t>
            </a:fld>
            <a:endParaRPr lang="en-US" dirty="0"/>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56957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7/7/2025</a:t>
            </a:fld>
            <a:endParaRPr lang="en-US" dirty="0"/>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17021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7/7/2025</a:t>
            </a:fld>
            <a:endParaRPr lang="en-US" dirty="0"/>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85589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7/7/2025</a:t>
            </a:fld>
            <a:endParaRPr lang="en-US" dirty="0"/>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293782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7/7/2025</a:t>
            </a:fld>
            <a:endParaRPr lang="en-US" dirty="0"/>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268485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7/7/2025</a:t>
            </a:fld>
            <a:endParaRPr lang="en-US" dirty="0"/>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97886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7/7/2025</a:t>
            </a:fld>
            <a:endParaRPr lang="en-US" dirty="0"/>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77882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7/7/2025</a:t>
            </a:fld>
            <a:endParaRPr lang="en-US" dirty="0"/>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667962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7/7/2025</a:t>
            </a:fld>
            <a:endParaRPr lang="en-US" dirty="0"/>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717683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7/7/2025</a:t>
            </a:fld>
            <a:endParaRPr lang="en-US" dirty="0"/>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08807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7/7/2025</a:t>
            </a:fld>
            <a:endParaRPr lang="en-US" dirty="0"/>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dirty="0"/>
          </a:p>
        </p:txBody>
      </p:sp>
    </p:spTree>
    <p:extLst>
      <p:ext uri="{BB962C8B-B14F-4D97-AF65-F5344CB8AC3E}">
        <p14:creationId xmlns:p14="http://schemas.microsoft.com/office/powerpoint/2010/main" val="1860404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Silhouette of man raising his hands in the air then looks out over ...">
            <a:extLst>
              <a:ext uri="{FF2B5EF4-FFF2-40B4-BE49-F238E27FC236}">
                <a16:creationId xmlns:a16="http://schemas.microsoft.com/office/drawing/2014/main" id="{F359321A-C554-B15D-A8DB-3270E650F5AC}"/>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238" r="15238"/>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9F659F9C-387A-541D-257A-FDC0CC690253}"/>
              </a:ext>
            </a:extLst>
          </p:cNvPr>
          <p:cNvSpPr txBox="1"/>
          <p:nvPr/>
        </p:nvSpPr>
        <p:spPr>
          <a:xfrm>
            <a:off x="487166" y="86099"/>
            <a:ext cx="5975280" cy="25545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0" dirty="0">
                <a:solidFill>
                  <a:prstClr val="black"/>
                </a:solidFill>
                <a:latin typeface="Bauhaus 93" panose="04030905020B02020C02" pitchFamily="82" charset="0"/>
              </a:rPr>
              <a:t>A Candidate For Maturity</a:t>
            </a:r>
            <a:endParaRPr kumimoji="0" lang="en-US" sz="8000" b="0" i="0" u="none" strike="noStrike" kern="1200" cap="none" spc="0" normalizeH="0" baseline="0" noProof="0" dirty="0">
              <a:ln>
                <a:noFill/>
              </a:ln>
              <a:solidFill>
                <a:prstClr val="black"/>
              </a:solidFill>
              <a:effectLst/>
              <a:uLnTx/>
              <a:uFillTx/>
              <a:latin typeface="Bauhaus 93" panose="04030905020B02020C02" pitchFamily="82" charset="0"/>
              <a:ea typeface="+mn-ea"/>
              <a:cs typeface="+mn-cs"/>
            </a:endParaRPr>
          </a:p>
        </p:txBody>
      </p:sp>
      <p:pic>
        <p:nvPicPr>
          <p:cNvPr id="10" name="Picture 9">
            <a:extLst>
              <a:ext uri="{FF2B5EF4-FFF2-40B4-BE49-F238E27FC236}">
                <a16:creationId xmlns:a16="http://schemas.microsoft.com/office/drawing/2014/main" id="{CB8CD76E-7BF7-4B07-54FD-9BAD80703C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3313" y="294602"/>
            <a:ext cx="2232742" cy="1068770"/>
          </a:xfrm>
          <a:prstGeom prst="rect">
            <a:avLst/>
          </a:prstGeom>
          <a:effectLst>
            <a:outerShdw blurRad="50800" dist="38100" dir="2700000" algn="tl" rotWithShape="0">
              <a:prstClr val="black">
                <a:alpha val="40000"/>
              </a:prstClr>
            </a:outerShdw>
          </a:effectLst>
        </p:spPr>
      </p:pic>
      <p:sp>
        <p:nvSpPr>
          <p:cNvPr id="12" name="Content Placeholder 2">
            <a:extLst>
              <a:ext uri="{FF2B5EF4-FFF2-40B4-BE49-F238E27FC236}">
                <a16:creationId xmlns:a16="http://schemas.microsoft.com/office/drawing/2014/main" id="{72FAB3DA-7631-0D04-A68E-028DC4ED85EF}"/>
              </a:ext>
            </a:extLst>
          </p:cNvPr>
          <p:cNvSpPr>
            <a:spLocks noGrp="1"/>
          </p:cNvSpPr>
          <p:nvPr>
            <p:ph idx="1"/>
          </p:nvPr>
        </p:nvSpPr>
        <p:spPr>
          <a:xfrm>
            <a:off x="663111" y="2506662"/>
            <a:ext cx="11352944" cy="4351338"/>
          </a:xfrm>
        </p:spPr>
        <p:txBody>
          <a:bodyPr>
            <a:normAutofit/>
          </a:bodyPr>
          <a:lstStyle/>
          <a:p>
            <a:pPr marL="0" indent="0" algn="ctr">
              <a:buNone/>
            </a:pPr>
            <a:r>
              <a:rPr lang="en-US" sz="29000" i="1" dirty="0">
                <a:ln>
                  <a:solidFill>
                    <a:sysClr val="windowText" lastClr="000000"/>
                  </a:solidFill>
                </a:ln>
                <a:blipFill dpi="0" rotWithShape="1">
                  <a:blip r:embed="rId4">
                    <a:extLst>
                      <a:ext uri="{28A0092B-C50C-407E-A947-70E740481C1C}">
                        <a14:useLocalDpi xmlns:a14="http://schemas.microsoft.com/office/drawing/2010/main" val="0"/>
                      </a:ext>
                    </a:extLst>
                  </a:blip>
                  <a:srcRect/>
                  <a:stretch>
                    <a:fillRect/>
                  </a:stretch>
                </a:blipFill>
                <a:latin typeface="Baguet Script" panose="00000500000000000000" pitchFamily="2" charset="0"/>
              </a:rPr>
              <a:t>P</a:t>
            </a:r>
            <a:r>
              <a:rPr lang="en-US" sz="24000" i="1" dirty="0">
                <a:ln>
                  <a:solidFill>
                    <a:sysClr val="windowText" lastClr="000000"/>
                  </a:solidFill>
                </a:ln>
                <a:blipFill dpi="0" rotWithShape="1">
                  <a:blip r:embed="rId4">
                    <a:extLst>
                      <a:ext uri="{28A0092B-C50C-407E-A947-70E740481C1C}">
                        <a14:useLocalDpi xmlns:a14="http://schemas.microsoft.com/office/drawing/2010/main" val="0"/>
                      </a:ext>
                    </a:extLst>
                  </a:blip>
                  <a:srcRect/>
                  <a:stretch>
                    <a:fillRect/>
                  </a:stretch>
                </a:blipFill>
                <a:latin typeface="Baguet Script" panose="00000500000000000000" pitchFamily="2" charset="0"/>
              </a:rPr>
              <a:t>salms </a:t>
            </a:r>
            <a:r>
              <a:rPr lang="en-US" sz="100" i="1" dirty="0">
                <a:ln>
                  <a:solidFill>
                    <a:sysClr val="windowText" lastClr="000000"/>
                  </a:solidFill>
                </a:ln>
                <a:blipFill dpi="0" rotWithShape="1">
                  <a:blip r:embed="rId4">
                    <a:extLst>
                      <a:ext uri="{28A0092B-C50C-407E-A947-70E740481C1C}">
                        <a14:useLocalDpi xmlns:a14="http://schemas.microsoft.com/office/drawing/2010/main" val="0"/>
                      </a:ext>
                    </a:extLst>
                  </a:blip>
                  <a:srcRect/>
                  <a:stretch>
                    <a:fillRect/>
                  </a:stretch>
                </a:blipFill>
                <a:latin typeface="Baguet Script" panose="00000500000000000000" pitchFamily="2" charset="0"/>
              </a:rPr>
              <a:t>.</a:t>
            </a:r>
          </a:p>
        </p:txBody>
      </p:sp>
      <p:sp>
        <p:nvSpPr>
          <p:cNvPr id="13" name="Title 1">
            <a:extLst>
              <a:ext uri="{FF2B5EF4-FFF2-40B4-BE49-F238E27FC236}">
                <a16:creationId xmlns:a16="http://schemas.microsoft.com/office/drawing/2014/main" id="{FE99B690-2E3A-D4D6-0216-4A704D9718EE}"/>
              </a:ext>
            </a:extLst>
          </p:cNvPr>
          <p:cNvSpPr txBox="1">
            <a:spLocks/>
          </p:cNvSpPr>
          <p:nvPr/>
        </p:nvSpPr>
        <p:spPr>
          <a:xfrm>
            <a:off x="5003515" y="5259424"/>
            <a:ext cx="6525374" cy="18320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0000" b="1" dirty="0">
                <a:latin typeface="Bradley Hand ITC" panose="03070402050302030203" pitchFamily="66" charset="0"/>
              </a:rPr>
              <a:t>94-97</a:t>
            </a:r>
          </a:p>
        </p:txBody>
      </p:sp>
      <p:sp>
        <p:nvSpPr>
          <p:cNvPr id="14" name="Title 1">
            <a:extLst>
              <a:ext uri="{FF2B5EF4-FFF2-40B4-BE49-F238E27FC236}">
                <a16:creationId xmlns:a16="http://schemas.microsoft.com/office/drawing/2014/main" id="{611FDF3C-057F-C7C1-3385-0AE09B169EF6}"/>
              </a:ext>
            </a:extLst>
          </p:cNvPr>
          <p:cNvSpPr>
            <a:spLocks noGrp="1"/>
          </p:cNvSpPr>
          <p:nvPr>
            <p:ph type="title"/>
          </p:nvPr>
        </p:nvSpPr>
        <p:spPr>
          <a:xfrm>
            <a:off x="4331414" y="3128874"/>
            <a:ext cx="2131032" cy="1325563"/>
          </a:xfrm>
        </p:spPr>
        <p:txBody>
          <a:bodyPr>
            <a:noAutofit/>
          </a:bodyPr>
          <a:lstStyle/>
          <a:p>
            <a:r>
              <a:rPr lang="en-US" sz="10000" b="1" dirty="0">
                <a:latin typeface="Bradley Hand ITC" panose="03070402050302030203" pitchFamily="66" charset="0"/>
              </a:rPr>
              <a:t>The</a:t>
            </a:r>
          </a:p>
        </p:txBody>
      </p:sp>
    </p:spTree>
    <p:extLst>
      <p:ext uri="{BB962C8B-B14F-4D97-AF65-F5344CB8AC3E}">
        <p14:creationId xmlns:p14="http://schemas.microsoft.com/office/powerpoint/2010/main" val="1324993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9C17D-8C61-1FE8-035D-E7FDD08B0574}"/>
            </a:ext>
          </a:extLst>
        </p:cNvPr>
        <p:cNvGrpSpPr/>
        <p:nvPr/>
      </p:nvGrpSpPr>
      <p:grpSpPr>
        <a:xfrm>
          <a:off x="0" y="0"/>
          <a:ext cx="0" cy="0"/>
          <a:chOff x="0" y="0"/>
          <a:chExt cx="0" cy="0"/>
        </a:xfrm>
      </p:grpSpPr>
      <p:pic>
        <p:nvPicPr>
          <p:cNvPr id="6" name="Picture 2" descr="Silhouette of man raising his hands in the air then looks out over ...">
            <a:extLst>
              <a:ext uri="{FF2B5EF4-FFF2-40B4-BE49-F238E27FC236}">
                <a16:creationId xmlns:a16="http://schemas.microsoft.com/office/drawing/2014/main" id="{D7CD8F33-7AF0-B780-E985-F15D54A9FBC2}"/>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238" r="15238"/>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6AD0C4D0-4E7D-65CB-9000-1B29CFC878B8}"/>
              </a:ext>
            </a:extLst>
          </p:cNvPr>
          <p:cNvSpPr txBox="1"/>
          <p:nvPr/>
        </p:nvSpPr>
        <p:spPr>
          <a:xfrm>
            <a:off x="306512" y="1323365"/>
            <a:ext cx="11578977" cy="4939814"/>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500" b="0" i="0" u="none" strike="noStrike" kern="1200" cap="none" spc="600" normalizeH="0" baseline="0" noProof="0" dirty="0">
                <a:ln>
                  <a:noFill/>
                </a:ln>
                <a:solidFill>
                  <a:prstClr val="black"/>
                </a:solidFill>
                <a:effectLst/>
                <a:uLnTx/>
                <a:uFillTx/>
                <a:latin typeface="High Tower Text" panose="02040502050506030303" pitchFamily="18" charset="0"/>
              </a:rPr>
              <a:t>“Seek good &amp; not evil, in order that you may live; &amp; thus may Yahweh God of hosts be with you, just as you have said! Hate evil, love good, &amp; set justice at the gate! Perhaps Yahweh God of hosts may be gracious to the remnant of Joseph.”</a:t>
            </a:r>
          </a:p>
        </p:txBody>
      </p:sp>
      <p:sp>
        <p:nvSpPr>
          <p:cNvPr id="9" name="TextBox 8">
            <a:extLst>
              <a:ext uri="{FF2B5EF4-FFF2-40B4-BE49-F238E27FC236}">
                <a16:creationId xmlns:a16="http://schemas.microsoft.com/office/drawing/2014/main" id="{05283EC2-2DBC-8ACE-1F25-03061D117115}"/>
              </a:ext>
            </a:extLst>
          </p:cNvPr>
          <p:cNvSpPr txBox="1"/>
          <p:nvPr/>
        </p:nvSpPr>
        <p:spPr>
          <a:xfrm>
            <a:off x="306511" y="307702"/>
            <a:ext cx="11885489" cy="1015663"/>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prstClr val="black"/>
                </a:solidFill>
                <a:effectLst/>
                <a:uLnTx/>
                <a:uFillTx/>
                <a:latin typeface="Berlin Sans FB Demi" panose="020E0802020502020306" pitchFamily="34" charset="0"/>
              </a:rPr>
              <a:t>Amos 5:14-15</a:t>
            </a:r>
          </a:p>
        </p:txBody>
      </p:sp>
    </p:spTree>
    <p:extLst>
      <p:ext uri="{BB962C8B-B14F-4D97-AF65-F5344CB8AC3E}">
        <p14:creationId xmlns:p14="http://schemas.microsoft.com/office/powerpoint/2010/main" val="3621141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2D810-FF71-CF01-584A-BB05ED6DF50E}"/>
            </a:ext>
          </a:extLst>
        </p:cNvPr>
        <p:cNvGrpSpPr/>
        <p:nvPr/>
      </p:nvGrpSpPr>
      <p:grpSpPr>
        <a:xfrm>
          <a:off x="0" y="0"/>
          <a:ext cx="0" cy="0"/>
          <a:chOff x="0" y="0"/>
          <a:chExt cx="0" cy="0"/>
        </a:xfrm>
      </p:grpSpPr>
      <p:pic>
        <p:nvPicPr>
          <p:cNvPr id="8" name="Picture 2" descr="Silhouette of man raising his hands in the air then looks out over ...">
            <a:extLst>
              <a:ext uri="{FF2B5EF4-FFF2-40B4-BE49-F238E27FC236}">
                <a16:creationId xmlns:a16="http://schemas.microsoft.com/office/drawing/2014/main" id="{BF3D7EDF-5598-952B-C940-021755956EF6}"/>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238" r="15238"/>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D64AFA5F-CB9C-0D3E-37C6-778A99D45814}"/>
              </a:ext>
            </a:extLst>
          </p:cNvPr>
          <p:cNvSpPr txBox="1"/>
          <p:nvPr/>
        </p:nvSpPr>
        <p:spPr>
          <a:xfrm>
            <a:off x="306510" y="1972768"/>
            <a:ext cx="11578977" cy="4788362"/>
          </a:xfrm>
          <a:prstGeom prst="rect">
            <a:avLst/>
          </a:prstGeom>
          <a:noFill/>
        </p:spPr>
        <p:txBody>
          <a:bodyPr wrap="square" rtlCol="0">
            <a:spAutoFit/>
          </a:bodyPr>
          <a:lstStyle/>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In discipline for treating others justly</a:t>
            </a:r>
          </a:p>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In faith to praise &amp;</a:t>
            </a:r>
            <a:r>
              <a:rPr kumimoji="0" lang="en-US" sz="6000" b="1" i="0" u="none" strike="noStrike" kern="1200" cap="none" spc="600" normalizeH="0" noProof="0" dirty="0">
                <a:ln>
                  <a:noFill/>
                </a:ln>
                <a:solidFill>
                  <a:prstClr val="black"/>
                </a:solidFill>
                <a:effectLst/>
                <a:uLnTx/>
                <a:uFillTx/>
                <a:latin typeface="The Hand Extrablack" panose="03070A02030502020204" pitchFamily="66" charset="0"/>
              </a:rPr>
              <a:t> worship the Lord</a:t>
            </a:r>
          </a:p>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lang="en-US" sz="6000" b="1" spc="600" baseline="0" dirty="0">
                <a:solidFill>
                  <a:prstClr val="black"/>
                </a:solidFill>
                <a:latin typeface="The Hand Extrablack" panose="03070A02030502020204" pitchFamily="66" charset="0"/>
              </a:rPr>
              <a:t>I</a:t>
            </a:r>
            <a:r>
              <a:rPr lang="en-US" sz="6000" b="1" spc="600" dirty="0">
                <a:solidFill>
                  <a:prstClr val="black"/>
                </a:solidFill>
                <a:latin typeface="The Hand Extrablack" panose="03070A02030502020204" pitchFamily="66" charset="0"/>
              </a:rPr>
              <a:t>n experiences w/ God to evangelize</a:t>
            </a:r>
          </a:p>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In hating evil to love</a:t>
            </a:r>
            <a:r>
              <a:rPr kumimoji="0" lang="en-US" sz="6000" b="1" i="0" u="none" strike="noStrike" kern="1200" cap="none" spc="600" normalizeH="0" noProof="0" dirty="0">
                <a:ln>
                  <a:noFill/>
                </a:ln>
                <a:solidFill>
                  <a:prstClr val="black"/>
                </a:solidFill>
                <a:effectLst/>
                <a:uLnTx/>
                <a:uFillTx/>
                <a:latin typeface="The Hand Extrablack" panose="03070A02030502020204" pitchFamily="66" charset="0"/>
              </a:rPr>
              <a:t> God</a:t>
            </a:r>
            <a:endPar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endParaRPr>
          </a:p>
        </p:txBody>
      </p:sp>
      <p:sp>
        <p:nvSpPr>
          <p:cNvPr id="9" name="TextBox 8">
            <a:extLst>
              <a:ext uri="{FF2B5EF4-FFF2-40B4-BE49-F238E27FC236}">
                <a16:creationId xmlns:a16="http://schemas.microsoft.com/office/drawing/2014/main" id="{741B9999-FB9B-5332-02EA-9C2D41DFE2C1}"/>
              </a:ext>
            </a:extLst>
          </p:cNvPr>
          <p:cNvSpPr txBox="1"/>
          <p:nvPr/>
        </p:nvSpPr>
        <p:spPr>
          <a:xfrm>
            <a:off x="405829" y="173018"/>
            <a:ext cx="11380341" cy="969496"/>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5700" dirty="0">
                <a:ln>
                  <a:solidFill>
                    <a:sysClr val="windowText" lastClr="000000"/>
                  </a:solidFill>
                </a:ln>
                <a:blipFill dpi="0" rotWithShape="1">
                  <a:blip r:embed="rId3">
                    <a:extLst>
                      <a:ext uri="{28A0092B-C50C-407E-A947-70E740481C1C}">
                        <a14:useLocalDpi xmlns:a14="http://schemas.microsoft.com/office/drawing/2010/main" val="0"/>
                      </a:ext>
                    </a:extLst>
                  </a:blip>
                  <a:srcRect/>
                  <a:stretch>
                    <a:fillRect/>
                  </a:stretch>
                </a:blipFill>
                <a:latin typeface="Berlin Sans FB Demi" panose="020E0802020502020306" pitchFamily="34" charset="0"/>
              </a:rPr>
              <a:t>A Candidate For Maturity</a:t>
            </a:r>
            <a:endParaRPr kumimoji="0" lang="en-US" sz="5700" b="0" i="0" u="none" strike="noStrike" kern="1200" cap="none" spc="0" normalizeH="0" baseline="0" noProof="0" dirty="0">
              <a:ln>
                <a:solidFill>
                  <a:sysClr val="windowText" lastClr="000000"/>
                </a:soli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Berlin Sans FB Demi" panose="020E0802020502020306" pitchFamily="34" charset="0"/>
            </a:endParaRPr>
          </a:p>
        </p:txBody>
      </p:sp>
      <p:pic>
        <p:nvPicPr>
          <p:cNvPr id="6" name="Picture 5">
            <a:extLst>
              <a:ext uri="{FF2B5EF4-FFF2-40B4-BE49-F238E27FC236}">
                <a16:creationId xmlns:a16="http://schemas.microsoft.com/office/drawing/2014/main" id="{EF8B1C0B-0C55-A6F1-57E8-3FAEDAF830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70498" y="173018"/>
            <a:ext cx="2044553" cy="978688"/>
          </a:xfrm>
          <a:prstGeom prst="rect">
            <a:avLst/>
          </a:prstGeom>
          <a:effectLst>
            <a:outerShdw blurRad="50800" dist="38100" dir="2700000" algn="tl" rotWithShape="0">
              <a:prstClr val="black">
                <a:alpha val="40000"/>
              </a:prstClr>
            </a:outerShdw>
          </a:effectLst>
        </p:spPr>
      </p:pic>
      <p:sp>
        <p:nvSpPr>
          <p:cNvPr id="2" name="TextBox 1">
            <a:extLst>
              <a:ext uri="{FF2B5EF4-FFF2-40B4-BE49-F238E27FC236}">
                <a16:creationId xmlns:a16="http://schemas.microsoft.com/office/drawing/2014/main" id="{4D50A371-B6EC-4269-5068-438526E3BD41}"/>
              </a:ext>
            </a:extLst>
          </p:cNvPr>
          <p:cNvSpPr txBox="1"/>
          <p:nvPr/>
        </p:nvSpPr>
        <p:spPr>
          <a:xfrm>
            <a:off x="766279" y="1145249"/>
            <a:ext cx="6970162" cy="864211"/>
          </a:xfrm>
          <a:prstGeom prst="rect">
            <a:avLst/>
          </a:prstGeom>
          <a:noFill/>
        </p:spPr>
        <p:txBody>
          <a:bodyPr wrap="square" rtlCol="0">
            <a:spAutoFit/>
          </a:bodyPr>
          <a:lstStyle/>
          <a:p>
            <a:pPr marR="0" lvl="0" algn="l" defTabSz="914400" rtl="0" eaLnBrk="1" fontAlgn="auto" latinLnBrk="0" hangingPunct="1">
              <a:lnSpc>
                <a:spcPts val="6000"/>
              </a:lnSpc>
              <a:spcBef>
                <a:spcPts val="0"/>
              </a:spcBef>
              <a:spcAft>
                <a:spcPts val="4200"/>
              </a:spcAft>
              <a:buClrTx/>
              <a:buSzTx/>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We mature…</a:t>
            </a:r>
          </a:p>
        </p:txBody>
      </p:sp>
    </p:spTree>
    <p:extLst>
      <p:ext uri="{BB962C8B-B14F-4D97-AF65-F5344CB8AC3E}">
        <p14:creationId xmlns:p14="http://schemas.microsoft.com/office/powerpoint/2010/main" val="2919226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C6580-3411-0461-04D9-51D39C934215}"/>
            </a:ext>
          </a:extLst>
        </p:cNvPr>
        <p:cNvGrpSpPr/>
        <p:nvPr/>
      </p:nvGrpSpPr>
      <p:grpSpPr>
        <a:xfrm>
          <a:off x="0" y="0"/>
          <a:ext cx="0" cy="0"/>
          <a:chOff x="0" y="0"/>
          <a:chExt cx="0" cy="0"/>
        </a:xfrm>
      </p:grpSpPr>
      <p:pic>
        <p:nvPicPr>
          <p:cNvPr id="8" name="Picture 2" descr="Silhouette of man raising his hands in the air then looks out over ...">
            <a:extLst>
              <a:ext uri="{FF2B5EF4-FFF2-40B4-BE49-F238E27FC236}">
                <a16:creationId xmlns:a16="http://schemas.microsoft.com/office/drawing/2014/main" id="{356DDEF5-E912-3C4F-B006-D46A1F6D1758}"/>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238" r="15238"/>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17874EB8-561B-6184-D340-5EDE94C278CF}"/>
              </a:ext>
            </a:extLst>
          </p:cNvPr>
          <p:cNvSpPr txBox="1"/>
          <p:nvPr/>
        </p:nvSpPr>
        <p:spPr>
          <a:xfrm>
            <a:off x="306510" y="1972768"/>
            <a:ext cx="11578977" cy="2172261"/>
          </a:xfrm>
          <a:prstGeom prst="rect">
            <a:avLst/>
          </a:prstGeom>
          <a:noFill/>
        </p:spPr>
        <p:txBody>
          <a:bodyPr wrap="square" rtlCol="0">
            <a:spAutoFit/>
          </a:bodyPr>
          <a:lstStyle/>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In discipline for treating others justly</a:t>
            </a:r>
          </a:p>
          <a:p>
            <a:pPr marR="0" lvl="0" algn="l" defTabSz="914400" rtl="0" eaLnBrk="1" fontAlgn="auto" latinLnBrk="0" hangingPunct="1">
              <a:lnSpc>
                <a:spcPts val="6000"/>
              </a:lnSpc>
              <a:spcBef>
                <a:spcPts val="0"/>
              </a:spcBef>
              <a:spcAft>
                <a:spcPts val="4200"/>
              </a:spcAft>
              <a:buClrTx/>
              <a:buSzTx/>
              <a:tabLst/>
              <a:defRPr/>
            </a:pPr>
            <a:endPar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endParaRPr>
          </a:p>
        </p:txBody>
      </p:sp>
      <p:sp>
        <p:nvSpPr>
          <p:cNvPr id="9" name="TextBox 8">
            <a:extLst>
              <a:ext uri="{FF2B5EF4-FFF2-40B4-BE49-F238E27FC236}">
                <a16:creationId xmlns:a16="http://schemas.microsoft.com/office/drawing/2014/main" id="{EC3AE299-77F3-0912-FB70-E54309AF2951}"/>
              </a:ext>
            </a:extLst>
          </p:cNvPr>
          <p:cNvSpPr txBox="1"/>
          <p:nvPr/>
        </p:nvSpPr>
        <p:spPr>
          <a:xfrm>
            <a:off x="405829" y="173018"/>
            <a:ext cx="11380341" cy="969496"/>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5700" dirty="0">
                <a:ln>
                  <a:solidFill>
                    <a:sysClr val="windowText" lastClr="000000"/>
                  </a:solidFill>
                </a:ln>
                <a:blipFill dpi="0" rotWithShape="1">
                  <a:blip r:embed="rId3">
                    <a:extLst>
                      <a:ext uri="{28A0092B-C50C-407E-A947-70E740481C1C}">
                        <a14:useLocalDpi xmlns:a14="http://schemas.microsoft.com/office/drawing/2010/main" val="0"/>
                      </a:ext>
                    </a:extLst>
                  </a:blip>
                  <a:srcRect/>
                  <a:stretch>
                    <a:fillRect/>
                  </a:stretch>
                </a:blipFill>
                <a:latin typeface="Berlin Sans FB Demi" panose="020E0802020502020306" pitchFamily="34" charset="0"/>
              </a:rPr>
              <a:t>A Candidate For Maturity</a:t>
            </a:r>
            <a:endParaRPr kumimoji="0" lang="en-US" sz="5700" b="0" i="0" u="none" strike="noStrike" kern="1200" cap="none" spc="0" normalizeH="0" baseline="0" noProof="0" dirty="0">
              <a:ln>
                <a:solidFill>
                  <a:sysClr val="windowText" lastClr="000000"/>
                </a:soli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Berlin Sans FB Demi" panose="020E0802020502020306" pitchFamily="34" charset="0"/>
            </a:endParaRPr>
          </a:p>
        </p:txBody>
      </p:sp>
      <p:pic>
        <p:nvPicPr>
          <p:cNvPr id="6" name="Picture 5">
            <a:extLst>
              <a:ext uri="{FF2B5EF4-FFF2-40B4-BE49-F238E27FC236}">
                <a16:creationId xmlns:a16="http://schemas.microsoft.com/office/drawing/2014/main" id="{B08966EF-334E-81F9-32FB-610E72AFB4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70498" y="173018"/>
            <a:ext cx="2044553" cy="978688"/>
          </a:xfrm>
          <a:prstGeom prst="rect">
            <a:avLst/>
          </a:prstGeom>
          <a:effectLst>
            <a:outerShdw blurRad="50800" dist="38100" dir="2700000" algn="tl" rotWithShape="0">
              <a:prstClr val="black">
                <a:alpha val="40000"/>
              </a:prstClr>
            </a:outerShdw>
          </a:effectLst>
        </p:spPr>
      </p:pic>
      <p:sp>
        <p:nvSpPr>
          <p:cNvPr id="2" name="TextBox 1">
            <a:extLst>
              <a:ext uri="{FF2B5EF4-FFF2-40B4-BE49-F238E27FC236}">
                <a16:creationId xmlns:a16="http://schemas.microsoft.com/office/drawing/2014/main" id="{28083BCB-E307-5D58-BC6C-70D7DCFA44F9}"/>
              </a:ext>
            </a:extLst>
          </p:cNvPr>
          <p:cNvSpPr txBox="1"/>
          <p:nvPr/>
        </p:nvSpPr>
        <p:spPr>
          <a:xfrm>
            <a:off x="766279" y="1145249"/>
            <a:ext cx="6970162" cy="864211"/>
          </a:xfrm>
          <a:prstGeom prst="rect">
            <a:avLst/>
          </a:prstGeom>
          <a:noFill/>
        </p:spPr>
        <p:txBody>
          <a:bodyPr wrap="square" rtlCol="0">
            <a:spAutoFit/>
          </a:bodyPr>
          <a:lstStyle/>
          <a:p>
            <a:pPr marR="0" lvl="0" algn="l" defTabSz="914400" rtl="0" eaLnBrk="1" fontAlgn="auto" latinLnBrk="0" hangingPunct="1">
              <a:lnSpc>
                <a:spcPts val="6000"/>
              </a:lnSpc>
              <a:spcBef>
                <a:spcPts val="0"/>
              </a:spcBef>
              <a:spcAft>
                <a:spcPts val="4200"/>
              </a:spcAft>
              <a:buClrTx/>
              <a:buSzTx/>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We mature…</a:t>
            </a:r>
          </a:p>
        </p:txBody>
      </p:sp>
    </p:spTree>
    <p:extLst>
      <p:ext uri="{BB962C8B-B14F-4D97-AF65-F5344CB8AC3E}">
        <p14:creationId xmlns:p14="http://schemas.microsoft.com/office/powerpoint/2010/main" val="2583736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5FF2A-BD15-3582-1C9B-6EFC99F10019}"/>
            </a:ext>
          </a:extLst>
        </p:cNvPr>
        <p:cNvGrpSpPr/>
        <p:nvPr/>
      </p:nvGrpSpPr>
      <p:grpSpPr>
        <a:xfrm>
          <a:off x="0" y="0"/>
          <a:ext cx="0" cy="0"/>
          <a:chOff x="0" y="0"/>
          <a:chExt cx="0" cy="0"/>
        </a:xfrm>
      </p:grpSpPr>
      <p:pic>
        <p:nvPicPr>
          <p:cNvPr id="6" name="Picture 2" descr="Silhouette of man raising his hands in the air then looks out over ...">
            <a:extLst>
              <a:ext uri="{FF2B5EF4-FFF2-40B4-BE49-F238E27FC236}">
                <a16:creationId xmlns:a16="http://schemas.microsoft.com/office/drawing/2014/main" id="{C6877812-9C81-C714-2669-9045F8A999AB}"/>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238" r="15238"/>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BD767D8A-9CB3-8B8E-2810-E0A6E90A8C52}"/>
              </a:ext>
            </a:extLst>
          </p:cNvPr>
          <p:cNvSpPr txBox="1"/>
          <p:nvPr/>
        </p:nvSpPr>
        <p:spPr>
          <a:xfrm>
            <a:off x="306512" y="1323365"/>
            <a:ext cx="11578977" cy="5482463"/>
          </a:xfrm>
          <a:prstGeom prst="rect">
            <a:avLst/>
          </a:prstGeom>
          <a:noFill/>
        </p:spPr>
        <p:txBody>
          <a:bodyPr wrap="square" rtlCol="0">
            <a:spAutoFit/>
          </a:bodyPr>
          <a:lstStyle/>
          <a:p>
            <a:pPr marL="0" marR="0" lvl="0" indent="0" algn="just" defTabSz="914400" rtl="0" eaLnBrk="1" fontAlgn="auto" latinLnBrk="0" hangingPunct="1">
              <a:lnSpc>
                <a:spcPts val="6000"/>
              </a:lnSpc>
              <a:spcBef>
                <a:spcPts val="0"/>
              </a:spcBef>
              <a:spcAft>
                <a:spcPts val="0"/>
              </a:spcAft>
              <a:buClrTx/>
              <a:buSzTx/>
              <a:buFontTx/>
              <a:buNone/>
              <a:tabLst/>
              <a:defRPr/>
            </a:pPr>
            <a:r>
              <a:rPr kumimoji="0" lang="en-US" sz="5600" b="0" i="0" u="none" strike="noStrike" kern="1200" cap="none" spc="600" normalizeH="0" baseline="0" noProof="0" dirty="0">
                <a:ln>
                  <a:noFill/>
                </a:ln>
                <a:solidFill>
                  <a:prstClr val="black"/>
                </a:solidFill>
                <a:effectLst/>
                <a:uLnTx/>
                <a:uFillTx/>
                <a:latin typeface="High Tower Text" panose="02040502050506030303" pitchFamily="18" charset="0"/>
              </a:rPr>
              <a:t>“He said to them, ‘You are those who justify yourselves in the sight of men, but God knows your hearts, for that which is highly esteemed among men is detestable in the sight of God.’”</a:t>
            </a:r>
          </a:p>
        </p:txBody>
      </p:sp>
      <p:sp>
        <p:nvSpPr>
          <p:cNvPr id="9" name="TextBox 8">
            <a:extLst>
              <a:ext uri="{FF2B5EF4-FFF2-40B4-BE49-F238E27FC236}">
                <a16:creationId xmlns:a16="http://schemas.microsoft.com/office/drawing/2014/main" id="{961CFCEA-4C58-6D59-8B9E-130EA26FCA8E}"/>
              </a:ext>
            </a:extLst>
          </p:cNvPr>
          <p:cNvSpPr txBox="1"/>
          <p:nvPr/>
        </p:nvSpPr>
        <p:spPr>
          <a:xfrm>
            <a:off x="306511" y="307702"/>
            <a:ext cx="11885489" cy="1015663"/>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prstClr val="black"/>
                </a:solidFill>
                <a:effectLst/>
                <a:uLnTx/>
                <a:uFillTx/>
                <a:latin typeface="Berlin Sans FB Demi" panose="020E0802020502020306" pitchFamily="34" charset="0"/>
              </a:rPr>
              <a:t>Luke 16:15</a:t>
            </a:r>
          </a:p>
        </p:txBody>
      </p:sp>
    </p:spTree>
    <p:extLst>
      <p:ext uri="{BB962C8B-B14F-4D97-AF65-F5344CB8AC3E}">
        <p14:creationId xmlns:p14="http://schemas.microsoft.com/office/powerpoint/2010/main" val="1421213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C0AEE-EC99-F696-3E58-4002A17F026E}"/>
            </a:ext>
          </a:extLst>
        </p:cNvPr>
        <p:cNvGrpSpPr/>
        <p:nvPr/>
      </p:nvGrpSpPr>
      <p:grpSpPr>
        <a:xfrm>
          <a:off x="0" y="0"/>
          <a:ext cx="0" cy="0"/>
          <a:chOff x="0" y="0"/>
          <a:chExt cx="0" cy="0"/>
        </a:xfrm>
      </p:grpSpPr>
      <p:pic>
        <p:nvPicPr>
          <p:cNvPr id="8" name="Picture 2" descr="Silhouette of man raising his hands in the air then looks out over ...">
            <a:extLst>
              <a:ext uri="{FF2B5EF4-FFF2-40B4-BE49-F238E27FC236}">
                <a16:creationId xmlns:a16="http://schemas.microsoft.com/office/drawing/2014/main" id="{6CCDE51A-99FD-3330-4AB6-DE6F12033DF9}"/>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238" r="15238"/>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267D9B6-3A58-DC86-CBB7-09160995E483}"/>
              </a:ext>
            </a:extLst>
          </p:cNvPr>
          <p:cNvSpPr txBox="1"/>
          <p:nvPr/>
        </p:nvSpPr>
        <p:spPr>
          <a:xfrm>
            <a:off x="306510" y="1972768"/>
            <a:ext cx="11578977" cy="864211"/>
          </a:xfrm>
          <a:prstGeom prst="rect">
            <a:avLst/>
          </a:prstGeom>
          <a:noFill/>
        </p:spPr>
        <p:txBody>
          <a:bodyPr wrap="square" rtlCol="0">
            <a:spAutoFit/>
          </a:bodyPr>
          <a:lstStyle/>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In discipline for treating others justly</a:t>
            </a:r>
          </a:p>
        </p:txBody>
      </p:sp>
      <p:sp>
        <p:nvSpPr>
          <p:cNvPr id="9" name="TextBox 8">
            <a:extLst>
              <a:ext uri="{FF2B5EF4-FFF2-40B4-BE49-F238E27FC236}">
                <a16:creationId xmlns:a16="http://schemas.microsoft.com/office/drawing/2014/main" id="{FD587580-7A81-7135-0ED7-BC63D76F2348}"/>
              </a:ext>
            </a:extLst>
          </p:cNvPr>
          <p:cNvSpPr txBox="1"/>
          <p:nvPr/>
        </p:nvSpPr>
        <p:spPr>
          <a:xfrm>
            <a:off x="405829" y="173018"/>
            <a:ext cx="11380341" cy="969496"/>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5700" dirty="0">
                <a:ln>
                  <a:solidFill>
                    <a:sysClr val="windowText" lastClr="000000"/>
                  </a:solidFill>
                </a:ln>
                <a:blipFill dpi="0" rotWithShape="1">
                  <a:blip r:embed="rId3">
                    <a:extLst>
                      <a:ext uri="{28A0092B-C50C-407E-A947-70E740481C1C}">
                        <a14:useLocalDpi xmlns:a14="http://schemas.microsoft.com/office/drawing/2010/main" val="0"/>
                      </a:ext>
                    </a:extLst>
                  </a:blip>
                  <a:srcRect/>
                  <a:stretch>
                    <a:fillRect/>
                  </a:stretch>
                </a:blipFill>
                <a:latin typeface="Berlin Sans FB Demi" panose="020E0802020502020306" pitchFamily="34" charset="0"/>
              </a:rPr>
              <a:t>A Candidate For Maturity</a:t>
            </a:r>
            <a:endParaRPr kumimoji="0" lang="en-US" sz="5700" b="0" i="0" u="none" strike="noStrike" kern="1200" cap="none" spc="0" normalizeH="0" baseline="0" noProof="0" dirty="0">
              <a:ln>
                <a:solidFill>
                  <a:sysClr val="windowText" lastClr="000000"/>
                </a:soli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Berlin Sans FB Demi" panose="020E0802020502020306" pitchFamily="34" charset="0"/>
            </a:endParaRPr>
          </a:p>
        </p:txBody>
      </p:sp>
      <p:pic>
        <p:nvPicPr>
          <p:cNvPr id="6" name="Picture 5">
            <a:extLst>
              <a:ext uri="{FF2B5EF4-FFF2-40B4-BE49-F238E27FC236}">
                <a16:creationId xmlns:a16="http://schemas.microsoft.com/office/drawing/2014/main" id="{B96F4B81-6328-1855-806C-371DF8D74E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70498" y="173018"/>
            <a:ext cx="2044553" cy="978688"/>
          </a:xfrm>
          <a:prstGeom prst="rect">
            <a:avLst/>
          </a:prstGeom>
          <a:effectLst>
            <a:outerShdw blurRad="50800" dist="38100" dir="2700000" algn="tl" rotWithShape="0">
              <a:prstClr val="black">
                <a:alpha val="40000"/>
              </a:prstClr>
            </a:outerShdw>
          </a:effectLst>
        </p:spPr>
      </p:pic>
      <p:sp>
        <p:nvSpPr>
          <p:cNvPr id="2" name="TextBox 1">
            <a:extLst>
              <a:ext uri="{FF2B5EF4-FFF2-40B4-BE49-F238E27FC236}">
                <a16:creationId xmlns:a16="http://schemas.microsoft.com/office/drawing/2014/main" id="{9DF8C383-C1DA-31F5-6B55-AEC36B4C67F8}"/>
              </a:ext>
            </a:extLst>
          </p:cNvPr>
          <p:cNvSpPr txBox="1"/>
          <p:nvPr/>
        </p:nvSpPr>
        <p:spPr>
          <a:xfrm>
            <a:off x="766279" y="1145249"/>
            <a:ext cx="6970162" cy="864211"/>
          </a:xfrm>
          <a:prstGeom prst="rect">
            <a:avLst/>
          </a:prstGeom>
          <a:noFill/>
        </p:spPr>
        <p:txBody>
          <a:bodyPr wrap="square" rtlCol="0">
            <a:spAutoFit/>
          </a:bodyPr>
          <a:lstStyle/>
          <a:p>
            <a:pPr marR="0" lvl="0" algn="l" defTabSz="914400" rtl="0" eaLnBrk="1" fontAlgn="auto" latinLnBrk="0" hangingPunct="1">
              <a:lnSpc>
                <a:spcPts val="6000"/>
              </a:lnSpc>
              <a:spcBef>
                <a:spcPts val="0"/>
              </a:spcBef>
              <a:spcAft>
                <a:spcPts val="4200"/>
              </a:spcAft>
              <a:buClrTx/>
              <a:buSzTx/>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We mature…</a:t>
            </a:r>
          </a:p>
        </p:txBody>
      </p:sp>
    </p:spTree>
    <p:extLst>
      <p:ext uri="{BB962C8B-B14F-4D97-AF65-F5344CB8AC3E}">
        <p14:creationId xmlns:p14="http://schemas.microsoft.com/office/powerpoint/2010/main" val="560132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5F080-124C-4F04-333C-8A9CA7AD3A99}"/>
            </a:ext>
          </a:extLst>
        </p:cNvPr>
        <p:cNvGrpSpPr/>
        <p:nvPr/>
      </p:nvGrpSpPr>
      <p:grpSpPr>
        <a:xfrm>
          <a:off x="0" y="0"/>
          <a:ext cx="0" cy="0"/>
          <a:chOff x="0" y="0"/>
          <a:chExt cx="0" cy="0"/>
        </a:xfrm>
      </p:grpSpPr>
      <p:pic>
        <p:nvPicPr>
          <p:cNvPr id="6" name="Picture 2" descr="Silhouette of man raising his hands in the air then looks out over ...">
            <a:extLst>
              <a:ext uri="{FF2B5EF4-FFF2-40B4-BE49-F238E27FC236}">
                <a16:creationId xmlns:a16="http://schemas.microsoft.com/office/drawing/2014/main" id="{15AD6576-D2DD-1D62-6350-EF954E088044}"/>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238" r="15238"/>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1D9718C7-5489-5668-2EC8-47CB568686E4}"/>
              </a:ext>
            </a:extLst>
          </p:cNvPr>
          <p:cNvSpPr txBox="1"/>
          <p:nvPr/>
        </p:nvSpPr>
        <p:spPr>
          <a:xfrm>
            <a:off x="306512" y="1323365"/>
            <a:ext cx="11578977" cy="5755422"/>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500" b="0" i="0" u="none" strike="noStrike" kern="1200" cap="none" spc="600" normalizeH="0" baseline="0" noProof="0" dirty="0">
                <a:ln>
                  <a:noFill/>
                </a:ln>
                <a:solidFill>
                  <a:prstClr val="black"/>
                </a:solidFill>
                <a:effectLst/>
                <a:uLnTx/>
                <a:uFillTx/>
                <a:latin typeface="High Tower Text" panose="02040502050506030303" pitchFamily="18" charset="0"/>
              </a:rPr>
              <a:t>“For those whom the Lord loves He disciplines, &amp; he flogs every son whom He receives…God deals w/ you as w/ sons; for what son is there whom his father does not discipline? But if you are w/o discipline…then you are illegitimate children &amp; not sons.”</a:t>
            </a:r>
          </a:p>
        </p:txBody>
      </p:sp>
      <p:sp>
        <p:nvSpPr>
          <p:cNvPr id="9" name="TextBox 8">
            <a:extLst>
              <a:ext uri="{FF2B5EF4-FFF2-40B4-BE49-F238E27FC236}">
                <a16:creationId xmlns:a16="http://schemas.microsoft.com/office/drawing/2014/main" id="{4D4147D6-8BDF-C98A-35A6-88359FA377DB}"/>
              </a:ext>
            </a:extLst>
          </p:cNvPr>
          <p:cNvSpPr txBox="1"/>
          <p:nvPr/>
        </p:nvSpPr>
        <p:spPr>
          <a:xfrm>
            <a:off x="306511" y="307702"/>
            <a:ext cx="11885489" cy="1015663"/>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prstClr val="black"/>
                </a:solidFill>
                <a:effectLst/>
                <a:uLnTx/>
                <a:uFillTx/>
                <a:latin typeface="Berlin Sans FB Demi" panose="020E0802020502020306" pitchFamily="34" charset="0"/>
              </a:rPr>
              <a:t>Hebrews 12:6-8</a:t>
            </a:r>
          </a:p>
        </p:txBody>
      </p:sp>
    </p:spTree>
    <p:extLst>
      <p:ext uri="{BB962C8B-B14F-4D97-AF65-F5344CB8AC3E}">
        <p14:creationId xmlns:p14="http://schemas.microsoft.com/office/powerpoint/2010/main" val="204389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C683D-2F5B-3221-6D8B-6DAA198A2337}"/>
            </a:ext>
          </a:extLst>
        </p:cNvPr>
        <p:cNvGrpSpPr/>
        <p:nvPr/>
      </p:nvGrpSpPr>
      <p:grpSpPr>
        <a:xfrm>
          <a:off x="0" y="0"/>
          <a:ext cx="0" cy="0"/>
          <a:chOff x="0" y="0"/>
          <a:chExt cx="0" cy="0"/>
        </a:xfrm>
      </p:grpSpPr>
      <p:pic>
        <p:nvPicPr>
          <p:cNvPr id="6" name="Picture 2" descr="Silhouette of man raising his hands in the air then looks out over ...">
            <a:extLst>
              <a:ext uri="{FF2B5EF4-FFF2-40B4-BE49-F238E27FC236}">
                <a16:creationId xmlns:a16="http://schemas.microsoft.com/office/drawing/2014/main" id="{7CDD8FA7-AF8B-00DE-8334-877051BD9DFD}"/>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238" r="15238"/>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1A0ADB5A-8EEB-9A60-007A-76C739D36939}"/>
              </a:ext>
            </a:extLst>
          </p:cNvPr>
          <p:cNvSpPr txBox="1"/>
          <p:nvPr/>
        </p:nvSpPr>
        <p:spPr>
          <a:xfrm>
            <a:off x="306512" y="1323365"/>
            <a:ext cx="11578977" cy="5509200"/>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300" b="0" i="0" u="none" strike="noStrike" kern="1200" cap="none" spc="600" normalizeH="0" baseline="0" noProof="0" dirty="0">
                <a:ln>
                  <a:noFill/>
                </a:ln>
                <a:solidFill>
                  <a:prstClr val="black"/>
                </a:solidFill>
                <a:effectLst/>
                <a:uLnTx/>
                <a:uFillTx/>
                <a:latin typeface="High Tower Text" panose="02040502050506030303" pitchFamily="18" charset="0"/>
              </a:rPr>
              <a:t>“Be anxious for nothing, but in everything by prayer &amp; petition w/ thanksgiving let your requests be made known to God. And the peace of God, which surpasses all comprehension, will guard your hearts &amp; your minds in Christ Jesus.”</a:t>
            </a:r>
          </a:p>
        </p:txBody>
      </p:sp>
      <p:sp>
        <p:nvSpPr>
          <p:cNvPr id="9" name="TextBox 8">
            <a:extLst>
              <a:ext uri="{FF2B5EF4-FFF2-40B4-BE49-F238E27FC236}">
                <a16:creationId xmlns:a16="http://schemas.microsoft.com/office/drawing/2014/main" id="{7FB94EDC-2ACB-2601-62EA-5832B06A6474}"/>
              </a:ext>
            </a:extLst>
          </p:cNvPr>
          <p:cNvSpPr txBox="1"/>
          <p:nvPr/>
        </p:nvSpPr>
        <p:spPr>
          <a:xfrm>
            <a:off x="306511" y="307702"/>
            <a:ext cx="11885489" cy="1015663"/>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prstClr val="black"/>
                </a:solidFill>
                <a:effectLst/>
                <a:uLnTx/>
                <a:uFillTx/>
                <a:latin typeface="Berlin Sans FB Demi" panose="020E0802020502020306" pitchFamily="34" charset="0"/>
              </a:rPr>
              <a:t>Philippians 4:6-7</a:t>
            </a:r>
          </a:p>
        </p:txBody>
      </p:sp>
    </p:spTree>
    <p:extLst>
      <p:ext uri="{BB962C8B-B14F-4D97-AF65-F5344CB8AC3E}">
        <p14:creationId xmlns:p14="http://schemas.microsoft.com/office/powerpoint/2010/main" val="1270212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206D8-39C0-B0F5-1317-4990DE6D4818}"/>
            </a:ext>
          </a:extLst>
        </p:cNvPr>
        <p:cNvGrpSpPr/>
        <p:nvPr/>
      </p:nvGrpSpPr>
      <p:grpSpPr>
        <a:xfrm>
          <a:off x="0" y="0"/>
          <a:ext cx="0" cy="0"/>
          <a:chOff x="0" y="0"/>
          <a:chExt cx="0" cy="0"/>
        </a:xfrm>
      </p:grpSpPr>
      <p:pic>
        <p:nvPicPr>
          <p:cNvPr id="8" name="Picture 2" descr="Silhouette of man raising his hands in the air then looks out over ...">
            <a:extLst>
              <a:ext uri="{FF2B5EF4-FFF2-40B4-BE49-F238E27FC236}">
                <a16:creationId xmlns:a16="http://schemas.microsoft.com/office/drawing/2014/main" id="{FBBAAE13-16DA-89E9-53A8-864CD9C7284D}"/>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238" r="15238"/>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A583F3C-BA3F-14BD-0B98-DA4AD6386582}"/>
              </a:ext>
            </a:extLst>
          </p:cNvPr>
          <p:cNvSpPr txBox="1"/>
          <p:nvPr/>
        </p:nvSpPr>
        <p:spPr>
          <a:xfrm>
            <a:off x="306510" y="1972768"/>
            <a:ext cx="11578977" cy="4788362"/>
          </a:xfrm>
          <a:prstGeom prst="rect">
            <a:avLst/>
          </a:prstGeom>
          <a:noFill/>
        </p:spPr>
        <p:txBody>
          <a:bodyPr wrap="square" rtlCol="0">
            <a:spAutoFit/>
          </a:bodyPr>
          <a:lstStyle/>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In discipline for treating others justly</a:t>
            </a:r>
          </a:p>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In faith to praise &amp;</a:t>
            </a:r>
            <a:r>
              <a:rPr kumimoji="0" lang="en-US" sz="6000" b="1" i="0" u="none" strike="noStrike" kern="1200" cap="none" spc="600" normalizeH="0" noProof="0" dirty="0">
                <a:ln>
                  <a:noFill/>
                </a:ln>
                <a:solidFill>
                  <a:prstClr val="black"/>
                </a:solidFill>
                <a:effectLst/>
                <a:uLnTx/>
                <a:uFillTx/>
                <a:latin typeface="The Hand Extrablack" panose="03070A02030502020204" pitchFamily="66" charset="0"/>
              </a:rPr>
              <a:t> worship the Lord</a:t>
            </a:r>
          </a:p>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lang="en-US" sz="6000" b="1" spc="600" baseline="0" dirty="0">
                <a:solidFill>
                  <a:prstClr val="black"/>
                </a:solidFill>
                <a:latin typeface="The Hand Extrablack" panose="03070A02030502020204" pitchFamily="66" charset="0"/>
              </a:rPr>
              <a:t>I</a:t>
            </a:r>
            <a:r>
              <a:rPr lang="en-US" sz="6000" b="1" spc="600" dirty="0">
                <a:solidFill>
                  <a:prstClr val="black"/>
                </a:solidFill>
                <a:latin typeface="The Hand Extrablack" panose="03070A02030502020204" pitchFamily="66" charset="0"/>
              </a:rPr>
              <a:t>n experiences w/ God to evangelize</a:t>
            </a:r>
          </a:p>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In hating evil to love</a:t>
            </a:r>
            <a:r>
              <a:rPr kumimoji="0" lang="en-US" sz="6000" b="1" i="0" u="none" strike="noStrike" kern="1200" cap="none" spc="600" normalizeH="0" noProof="0" dirty="0">
                <a:ln>
                  <a:noFill/>
                </a:ln>
                <a:solidFill>
                  <a:prstClr val="black"/>
                </a:solidFill>
                <a:effectLst/>
                <a:uLnTx/>
                <a:uFillTx/>
                <a:latin typeface="The Hand Extrablack" panose="03070A02030502020204" pitchFamily="66" charset="0"/>
              </a:rPr>
              <a:t> God</a:t>
            </a:r>
            <a:endPar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endParaRPr>
          </a:p>
        </p:txBody>
      </p:sp>
      <p:sp>
        <p:nvSpPr>
          <p:cNvPr id="9" name="TextBox 8">
            <a:extLst>
              <a:ext uri="{FF2B5EF4-FFF2-40B4-BE49-F238E27FC236}">
                <a16:creationId xmlns:a16="http://schemas.microsoft.com/office/drawing/2014/main" id="{D7E3F7C6-094F-26CA-A1AA-8C5D68C45149}"/>
              </a:ext>
            </a:extLst>
          </p:cNvPr>
          <p:cNvSpPr txBox="1"/>
          <p:nvPr/>
        </p:nvSpPr>
        <p:spPr>
          <a:xfrm>
            <a:off x="405829" y="173018"/>
            <a:ext cx="11380341" cy="969496"/>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5700" dirty="0">
                <a:ln>
                  <a:solidFill>
                    <a:sysClr val="windowText" lastClr="000000"/>
                  </a:solidFill>
                </a:ln>
                <a:blipFill dpi="0" rotWithShape="1">
                  <a:blip r:embed="rId3">
                    <a:extLst>
                      <a:ext uri="{28A0092B-C50C-407E-A947-70E740481C1C}">
                        <a14:useLocalDpi xmlns:a14="http://schemas.microsoft.com/office/drawing/2010/main" val="0"/>
                      </a:ext>
                    </a:extLst>
                  </a:blip>
                  <a:srcRect/>
                  <a:stretch>
                    <a:fillRect/>
                  </a:stretch>
                </a:blipFill>
                <a:latin typeface="Berlin Sans FB Demi" panose="020E0802020502020306" pitchFamily="34" charset="0"/>
              </a:rPr>
              <a:t>A Candidate For Maturity</a:t>
            </a:r>
            <a:endParaRPr kumimoji="0" lang="en-US" sz="5700" b="0" i="0" u="none" strike="noStrike" kern="1200" cap="none" spc="0" normalizeH="0" baseline="0" noProof="0" dirty="0">
              <a:ln>
                <a:solidFill>
                  <a:sysClr val="windowText" lastClr="000000"/>
                </a:soli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Berlin Sans FB Demi" panose="020E0802020502020306" pitchFamily="34" charset="0"/>
            </a:endParaRPr>
          </a:p>
        </p:txBody>
      </p:sp>
      <p:pic>
        <p:nvPicPr>
          <p:cNvPr id="6" name="Picture 5">
            <a:extLst>
              <a:ext uri="{FF2B5EF4-FFF2-40B4-BE49-F238E27FC236}">
                <a16:creationId xmlns:a16="http://schemas.microsoft.com/office/drawing/2014/main" id="{C80827BF-5890-83A0-DA68-204D7E114BF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70498" y="173018"/>
            <a:ext cx="2044553" cy="978688"/>
          </a:xfrm>
          <a:prstGeom prst="rect">
            <a:avLst/>
          </a:prstGeom>
          <a:effectLst>
            <a:outerShdw blurRad="50800" dist="38100" dir="2700000" algn="tl" rotWithShape="0">
              <a:prstClr val="black">
                <a:alpha val="40000"/>
              </a:prstClr>
            </a:outerShdw>
          </a:effectLst>
        </p:spPr>
      </p:pic>
      <p:sp>
        <p:nvSpPr>
          <p:cNvPr id="2" name="TextBox 1">
            <a:extLst>
              <a:ext uri="{FF2B5EF4-FFF2-40B4-BE49-F238E27FC236}">
                <a16:creationId xmlns:a16="http://schemas.microsoft.com/office/drawing/2014/main" id="{B65600FA-F145-56E0-A440-3764B74ADE90}"/>
              </a:ext>
            </a:extLst>
          </p:cNvPr>
          <p:cNvSpPr txBox="1"/>
          <p:nvPr/>
        </p:nvSpPr>
        <p:spPr>
          <a:xfrm>
            <a:off x="766279" y="1145249"/>
            <a:ext cx="6970162" cy="864211"/>
          </a:xfrm>
          <a:prstGeom prst="rect">
            <a:avLst/>
          </a:prstGeom>
          <a:noFill/>
        </p:spPr>
        <p:txBody>
          <a:bodyPr wrap="square" rtlCol="0">
            <a:spAutoFit/>
          </a:bodyPr>
          <a:lstStyle/>
          <a:p>
            <a:pPr marR="0" lvl="0" algn="l" defTabSz="914400" rtl="0" eaLnBrk="1" fontAlgn="auto" latinLnBrk="0" hangingPunct="1">
              <a:lnSpc>
                <a:spcPts val="6000"/>
              </a:lnSpc>
              <a:spcBef>
                <a:spcPts val="0"/>
              </a:spcBef>
              <a:spcAft>
                <a:spcPts val="4200"/>
              </a:spcAft>
              <a:buClrTx/>
              <a:buSzTx/>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We mature…</a:t>
            </a:r>
          </a:p>
        </p:txBody>
      </p:sp>
    </p:spTree>
    <p:extLst>
      <p:ext uri="{BB962C8B-B14F-4D97-AF65-F5344CB8AC3E}">
        <p14:creationId xmlns:p14="http://schemas.microsoft.com/office/powerpoint/2010/main" val="2666965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1000"/>
                                        <p:tgtEl>
                                          <p:spTgt spid="7">
                                            <p:txEl>
                                              <p:pRg st="1" end="1"/>
                                            </p:txEl>
                                          </p:spTgt>
                                        </p:tgtEl>
                                      </p:cBhvr>
                                    </p:animEffect>
                                    <p:anim calcmode="lin" valueType="num">
                                      <p:cBhvr>
                                        <p:cTn id="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2" end="2"/>
                                            </p:txEl>
                                          </p:spTgt>
                                        </p:tgtEl>
                                        <p:attrNameLst>
                                          <p:attrName>style.visibility</p:attrName>
                                        </p:attrNameLst>
                                      </p:cBhvr>
                                      <p:to>
                                        <p:strVal val="visible"/>
                                      </p:to>
                                    </p:set>
                                    <p:animEffect transition="in" filter="fade">
                                      <p:cBhvr>
                                        <p:cTn id="14" dur="1000"/>
                                        <p:tgtEl>
                                          <p:spTgt spid="7">
                                            <p:txEl>
                                              <p:pRg st="2" end="2"/>
                                            </p:txEl>
                                          </p:spTgt>
                                        </p:tgtEl>
                                      </p:cBhvr>
                                    </p:animEffect>
                                    <p:anim calcmode="lin" valueType="num">
                                      <p:cBhvr>
                                        <p:cTn id="15"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Effect transition="in" filter="fade">
                                      <p:cBhvr>
                                        <p:cTn id="21" dur="1000"/>
                                        <p:tgtEl>
                                          <p:spTgt spid="7">
                                            <p:txEl>
                                              <p:pRg st="3" end="3"/>
                                            </p:txEl>
                                          </p:spTgt>
                                        </p:tgtEl>
                                      </p:cBhvr>
                                    </p:animEffect>
                                    <p:anim calcmode="lin" valueType="num">
                                      <p:cBhvr>
                                        <p:cTn id="22"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D85D3-D860-C387-9BED-DD9316E06D52}"/>
            </a:ext>
          </a:extLst>
        </p:cNvPr>
        <p:cNvGrpSpPr/>
        <p:nvPr/>
      </p:nvGrpSpPr>
      <p:grpSpPr>
        <a:xfrm>
          <a:off x="0" y="0"/>
          <a:ext cx="0" cy="0"/>
          <a:chOff x="0" y="0"/>
          <a:chExt cx="0" cy="0"/>
        </a:xfrm>
      </p:grpSpPr>
      <p:pic>
        <p:nvPicPr>
          <p:cNvPr id="6" name="Picture 2" descr="Silhouette of man raising his hands in the air then looks out over ...">
            <a:extLst>
              <a:ext uri="{FF2B5EF4-FFF2-40B4-BE49-F238E27FC236}">
                <a16:creationId xmlns:a16="http://schemas.microsoft.com/office/drawing/2014/main" id="{2AFCF24C-414F-95BF-5BC0-152D6B480F3F}"/>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238" r="15238"/>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08236C38-E132-875B-0AF2-F5B9D13E329B}"/>
              </a:ext>
            </a:extLst>
          </p:cNvPr>
          <p:cNvSpPr txBox="1"/>
          <p:nvPr/>
        </p:nvSpPr>
        <p:spPr>
          <a:xfrm>
            <a:off x="306512" y="1323365"/>
            <a:ext cx="11578977" cy="5632311"/>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500" b="0" i="0" u="none" strike="noStrike" kern="1200" cap="none" spc="600" normalizeH="0" baseline="0" noProof="0" dirty="0">
                <a:ln>
                  <a:noFill/>
                </a:ln>
                <a:solidFill>
                  <a:prstClr val="black"/>
                </a:solidFill>
                <a:effectLst/>
                <a:uLnTx/>
                <a:uFillTx/>
                <a:latin typeface="High Tower Text" panose="02040502050506030303" pitchFamily="18" charset="0"/>
              </a:rPr>
              <a:t>“Which He [God] worked in Christ, by raising Him from the dead &amp; seating Him at His right hand in the heavenly places, far above all rule &amp; authority &amp; power &amp; dominion, &amp; every name that is named, not only in this age but also in the one to come.”</a:t>
            </a:r>
          </a:p>
        </p:txBody>
      </p:sp>
      <p:sp>
        <p:nvSpPr>
          <p:cNvPr id="9" name="TextBox 8">
            <a:extLst>
              <a:ext uri="{FF2B5EF4-FFF2-40B4-BE49-F238E27FC236}">
                <a16:creationId xmlns:a16="http://schemas.microsoft.com/office/drawing/2014/main" id="{532B4119-8A24-6E29-46E0-DCF8F0062329}"/>
              </a:ext>
            </a:extLst>
          </p:cNvPr>
          <p:cNvSpPr txBox="1"/>
          <p:nvPr/>
        </p:nvSpPr>
        <p:spPr>
          <a:xfrm>
            <a:off x="306511" y="307702"/>
            <a:ext cx="11885489" cy="1015663"/>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prstClr val="black"/>
                </a:solidFill>
                <a:effectLst/>
                <a:uLnTx/>
                <a:uFillTx/>
                <a:latin typeface="Berlin Sans FB Demi" panose="020E0802020502020306" pitchFamily="34" charset="0"/>
              </a:rPr>
              <a:t>Ephesians 1:20-21</a:t>
            </a:r>
          </a:p>
        </p:txBody>
      </p:sp>
    </p:spTree>
    <p:extLst>
      <p:ext uri="{BB962C8B-B14F-4D97-AF65-F5344CB8AC3E}">
        <p14:creationId xmlns:p14="http://schemas.microsoft.com/office/powerpoint/2010/main" val="2577490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5CD98-03E6-150A-A9DA-6025AA88C18A}"/>
            </a:ext>
          </a:extLst>
        </p:cNvPr>
        <p:cNvGrpSpPr/>
        <p:nvPr/>
      </p:nvGrpSpPr>
      <p:grpSpPr>
        <a:xfrm>
          <a:off x="0" y="0"/>
          <a:ext cx="0" cy="0"/>
          <a:chOff x="0" y="0"/>
          <a:chExt cx="0" cy="0"/>
        </a:xfrm>
      </p:grpSpPr>
      <p:pic>
        <p:nvPicPr>
          <p:cNvPr id="8" name="Picture 2" descr="Silhouette of man raising his hands in the air then looks out over ...">
            <a:extLst>
              <a:ext uri="{FF2B5EF4-FFF2-40B4-BE49-F238E27FC236}">
                <a16:creationId xmlns:a16="http://schemas.microsoft.com/office/drawing/2014/main" id="{FA14F9B4-225F-B68B-0698-12ABF290221A}"/>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238" r="15238"/>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E9871D15-A34D-B293-3B82-5687E8BA4680}"/>
              </a:ext>
            </a:extLst>
          </p:cNvPr>
          <p:cNvSpPr txBox="1"/>
          <p:nvPr/>
        </p:nvSpPr>
        <p:spPr>
          <a:xfrm>
            <a:off x="306510" y="1972768"/>
            <a:ext cx="11578977" cy="4788362"/>
          </a:xfrm>
          <a:prstGeom prst="rect">
            <a:avLst/>
          </a:prstGeom>
          <a:noFill/>
        </p:spPr>
        <p:txBody>
          <a:bodyPr wrap="square" rtlCol="0">
            <a:spAutoFit/>
          </a:bodyPr>
          <a:lstStyle/>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In discipline for treating others justly</a:t>
            </a:r>
          </a:p>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In faith to praise &amp;</a:t>
            </a:r>
            <a:r>
              <a:rPr kumimoji="0" lang="en-US" sz="6000" b="1" i="0" u="none" strike="noStrike" kern="1200" cap="none" spc="600" normalizeH="0" noProof="0" dirty="0">
                <a:ln>
                  <a:noFill/>
                </a:ln>
                <a:solidFill>
                  <a:prstClr val="black"/>
                </a:solidFill>
                <a:effectLst/>
                <a:uLnTx/>
                <a:uFillTx/>
                <a:latin typeface="The Hand Extrablack" panose="03070A02030502020204" pitchFamily="66" charset="0"/>
              </a:rPr>
              <a:t> worship the Lord</a:t>
            </a:r>
          </a:p>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lang="en-US" sz="6000" b="1" spc="600" baseline="0" dirty="0">
                <a:solidFill>
                  <a:prstClr val="black"/>
                </a:solidFill>
                <a:latin typeface="The Hand Extrablack" panose="03070A02030502020204" pitchFamily="66" charset="0"/>
              </a:rPr>
              <a:t>I</a:t>
            </a:r>
            <a:r>
              <a:rPr lang="en-US" sz="6000" b="1" spc="600" dirty="0">
                <a:solidFill>
                  <a:prstClr val="black"/>
                </a:solidFill>
                <a:latin typeface="The Hand Extrablack" panose="03070A02030502020204" pitchFamily="66" charset="0"/>
              </a:rPr>
              <a:t>n experiences w/ God to evangelize</a:t>
            </a:r>
          </a:p>
          <a:p>
            <a:pPr marL="1143000" marR="0" lvl="0" indent="-1143000" algn="l" defTabSz="914400" rtl="0" eaLnBrk="1" fontAlgn="auto" latinLnBrk="0" hangingPunct="1">
              <a:lnSpc>
                <a:spcPts val="6000"/>
              </a:lnSpc>
              <a:spcBef>
                <a:spcPts val="0"/>
              </a:spcBef>
              <a:spcAft>
                <a:spcPts val="4200"/>
              </a:spcAft>
              <a:buClrTx/>
              <a:buSzTx/>
              <a:buFont typeface="+mj-lt"/>
              <a:buAutoNum type="arabicPeriod"/>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In hating evil to love</a:t>
            </a:r>
            <a:r>
              <a:rPr kumimoji="0" lang="en-US" sz="6000" b="1" i="0" u="none" strike="noStrike" kern="1200" cap="none" spc="600" normalizeH="0" noProof="0" dirty="0">
                <a:ln>
                  <a:noFill/>
                </a:ln>
                <a:solidFill>
                  <a:prstClr val="black"/>
                </a:solidFill>
                <a:effectLst/>
                <a:uLnTx/>
                <a:uFillTx/>
                <a:latin typeface="The Hand Extrablack" panose="03070A02030502020204" pitchFamily="66" charset="0"/>
              </a:rPr>
              <a:t> God</a:t>
            </a:r>
            <a:endPar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endParaRPr>
          </a:p>
        </p:txBody>
      </p:sp>
      <p:sp>
        <p:nvSpPr>
          <p:cNvPr id="9" name="TextBox 8">
            <a:extLst>
              <a:ext uri="{FF2B5EF4-FFF2-40B4-BE49-F238E27FC236}">
                <a16:creationId xmlns:a16="http://schemas.microsoft.com/office/drawing/2014/main" id="{9A01A7EC-2D08-3C0A-8E40-8BBACF5D46A8}"/>
              </a:ext>
            </a:extLst>
          </p:cNvPr>
          <p:cNvSpPr txBox="1"/>
          <p:nvPr/>
        </p:nvSpPr>
        <p:spPr>
          <a:xfrm>
            <a:off x="405829" y="173018"/>
            <a:ext cx="11380341" cy="969496"/>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5700" dirty="0">
                <a:ln>
                  <a:solidFill>
                    <a:sysClr val="windowText" lastClr="000000"/>
                  </a:solidFill>
                </a:ln>
                <a:blipFill dpi="0" rotWithShape="1">
                  <a:blip r:embed="rId3">
                    <a:extLst>
                      <a:ext uri="{28A0092B-C50C-407E-A947-70E740481C1C}">
                        <a14:useLocalDpi xmlns:a14="http://schemas.microsoft.com/office/drawing/2010/main" val="0"/>
                      </a:ext>
                    </a:extLst>
                  </a:blip>
                  <a:srcRect/>
                  <a:stretch>
                    <a:fillRect/>
                  </a:stretch>
                </a:blipFill>
                <a:latin typeface="Berlin Sans FB Demi" panose="020E0802020502020306" pitchFamily="34" charset="0"/>
              </a:rPr>
              <a:t>A Candidate For Maturity</a:t>
            </a:r>
            <a:endParaRPr kumimoji="0" lang="en-US" sz="5700" b="0" i="0" u="none" strike="noStrike" kern="1200" cap="none" spc="0" normalizeH="0" baseline="0" noProof="0" dirty="0">
              <a:ln>
                <a:solidFill>
                  <a:sysClr val="windowText" lastClr="000000"/>
                </a:soli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Berlin Sans FB Demi" panose="020E0802020502020306" pitchFamily="34" charset="0"/>
            </a:endParaRPr>
          </a:p>
        </p:txBody>
      </p:sp>
      <p:pic>
        <p:nvPicPr>
          <p:cNvPr id="6" name="Picture 5">
            <a:extLst>
              <a:ext uri="{FF2B5EF4-FFF2-40B4-BE49-F238E27FC236}">
                <a16:creationId xmlns:a16="http://schemas.microsoft.com/office/drawing/2014/main" id="{9B525B4F-E313-5DC2-C29C-3118E94933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70498" y="173018"/>
            <a:ext cx="2044553" cy="978688"/>
          </a:xfrm>
          <a:prstGeom prst="rect">
            <a:avLst/>
          </a:prstGeom>
          <a:effectLst>
            <a:outerShdw blurRad="50800" dist="38100" dir="2700000" algn="tl" rotWithShape="0">
              <a:prstClr val="black">
                <a:alpha val="40000"/>
              </a:prstClr>
            </a:outerShdw>
          </a:effectLst>
        </p:spPr>
      </p:pic>
      <p:sp>
        <p:nvSpPr>
          <p:cNvPr id="2" name="TextBox 1">
            <a:extLst>
              <a:ext uri="{FF2B5EF4-FFF2-40B4-BE49-F238E27FC236}">
                <a16:creationId xmlns:a16="http://schemas.microsoft.com/office/drawing/2014/main" id="{B73442CF-B498-E06A-F3DB-201C171E2206}"/>
              </a:ext>
            </a:extLst>
          </p:cNvPr>
          <p:cNvSpPr txBox="1"/>
          <p:nvPr/>
        </p:nvSpPr>
        <p:spPr>
          <a:xfrm>
            <a:off x="766279" y="1145249"/>
            <a:ext cx="6970162" cy="864211"/>
          </a:xfrm>
          <a:prstGeom prst="rect">
            <a:avLst/>
          </a:prstGeom>
          <a:noFill/>
        </p:spPr>
        <p:txBody>
          <a:bodyPr wrap="square" rtlCol="0">
            <a:spAutoFit/>
          </a:bodyPr>
          <a:lstStyle/>
          <a:p>
            <a:pPr marR="0" lvl="0" algn="l" defTabSz="914400" rtl="0" eaLnBrk="1" fontAlgn="auto" latinLnBrk="0" hangingPunct="1">
              <a:lnSpc>
                <a:spcPts val="6000"/>
              </a:lnSpc>
              <a:spcBef>
                <a:spcPts val="0"/>
              </a:spcBef>
              <a:spcAft>
                <a:spcPts val="4200"/>
              </a:spcAft>
              <a:buClrTx/>
              <a:buSzTx/>
              <a:tabLst/>
              <a:defRPr/>
            </a:pPr>
            <a:r>
              <a:rPr kumimoji="0" lang="en-US" sz="6000" b="1" i="0" u="none" strike="noStrike" kern="1200" cap="none" spc="600" normalizeH="0" baseline="0" noProof="0" dirty="0">
                <a:ln>
                  <a:noFill/>
                </a:ln>
                <a:solidFill>
                  <a:prstClr val="black"/>
                </a:solidFill>
                <a:effectLst/>
                <a:uLnTx/>
                <a:uFillTx/>
                <a:latin typeface="The Hand Extrablack" panose="03070A02030502020204" pitchFamily="66" charset="0"/>
              </a:rPr>
              <a:t>We mature…</a:t>
            </a:r>
          </a:p>
        </p:txBody>
      </p:sp>
    </p:spTree>
    <p:extLst>
      <p:ext uri="{BB962C8B-B14F-4D97-AF65-F5344CB8AC3E}">
        <p14:creationId xmlns:p14="http://schemas.microsoft.com/office/powerpoint/2010/main" val="226621780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4685</TotalTime>
  <Words>410</Words>
  <Application>Microsoft Office PowerPoint</Application>
  <PresentationFormat>Widescreen</PresentationFormat>
  <Paragraphs>38</Paragraphs>
  <Slides>11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Baguet Script</vt:lpstr>
      <vt:lpstr>Bauhaus 93</vt:lpstr>
      <vt:lpstr>Berlin Sans FB Demi</vt:lpstr>
      <vt:lpstr>Bradley Hand ITC</vt:lpstr>
      <vt:lpstr>Calibri</vt:lpstr>
      <vt:lpstr>Calibri Light</vt:lpstr>
      <vt:lpstr>High Tower Text</vt:lpstr>
      <vt:lpstr>The Hand Extrablack</vt:lpstr>
      <vt:lpstr>1_Office Theme</vt:lpstr>
      <vt:lpstr>The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8</cp:revision>
  <dcterms:created xsi:type="dcterms:W3CDTF">2025-04-02T01:49:05Z</dcterms:created>
  <dcterms:modified xsi:type="dcterms:W3CDTF">2025-07-08T01:22:43Z</dcterms:modified>
</cp:coreProperties>
</file>