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29" r:id="rId2"/>
    <p:sldId id="530" r:id="rId3"/>
    <p:sldId id="569" r:id="rId4"/>
    <p:sldId id="533" r:id="rId5"/>
    <p:sldId id="535" r:id="rId6"/>
    <p:sldId id="572" r:id="rId7"/>
    <p:sldId id="573" r:id="rId8"/>
    <p:sldId id="574" r:id="rId9"/>
    <p:sldId id="570" r:id="rId10"/>
    <p:sldId id="571" r:id="rId11"/>
    <p:sldId id="575" r:id="rId12"/>
    <p:sldId id="576" r:id="rId13"/>
    <p:sldId id="577" r:id="rId14"/>
    <p:sldId id="578" r:id="rId15"/>
    <p:sldId id="579" r:id="rId16"/>
    <p:sldId id="580" r:id="rId17"/>
    <p:sldId id="583" r:id="rId18"/>
    <p:sldId id="582" r:id="rId19"/>
    <p:sldId id="5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3F26"/>
    <a:srgbClr val="0D1E26"/>
    <a:srgbClr val="00040D"/>
    <a:srgbClr val="001E42"/>
    <a:srgbClr val="012346"/>
    <a:srgbClr val="001D3D"/>
    <a:srgbClr val="0013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7F5AC9-C44C-4EFC-9F12-A7C4252E48CE}" v="247" dt="2025-07-06T01:33:18.2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9" autoAdjust="0"/>
    <p:restoredTop sz="94660"/>
  </p:normalViewPr>
  <p:slideViewPr>
    <p:cSldViewPr snapToGrid="0">
      <p:cViewPr varScale="1">
        <p:scale>
          <a:sx n="93" d="100"/>
          <a:sy n="93" d="100"/>
        </p:scale>
        <p:origin x="762"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707F5AC9-C44C-4EFC-9F12-A7C4252E48CE}"/>
    <pc:docChg chg="undo custSel addSld delSld modSld sldOrd">
      <pc:chgData name="Daniel Shunk" userId="8b1a05f26d681f8b" providerId="LiveId" clId="{707F5AC9-C44C-4EFC-9F12-A7C4252E48CE}" dt="2025-07-06T01:33:57.810" v="879" actId="47"/>
      <pc:docMkLst>
        <pc:docMk/>
      </pc:docMkLst>
      <pc:sldChg chg="modSp mod">
        <pc:chgData name="Daniel Shunk" userId="8b1a05f26d681f8b" providerId="LiveId" clId="{707F5AC9-C44C-4EFC-9F12-A7C4252E48CE}" dt="2025-07-05T22:10:35.629" v="19" actId="20577"/>
        <pc:sldMkLst>
          <pc:docMk/>
          <pc:sldMk cId="1423297985" sldId="529"/>
        </pc:sldMkLst>
        <pc:spChg chg="mod">
          <ac:chgData name="Daniel Shunk" userId="8b1a05f26d681f8b" providerId="LiveId" clId="{707F5AC9-C44C-4EFC-9F12-A7C4252E48CE}" dt="2025-07-05T22:10:35.629" v="19" actId="20577"/>
          <ac:spMkLst>
            <pc:docMk/>
            <pc:sldMk cId="1423297985" sldId="529"/>
            <ac:spMk id="6" creationId="{798B2EFF-ADB2-5CB9-23A7-7310354440DF}"/>
          </ac:spMkLst>
        </pc:spChg>
        <pc:spChg chg="mod">
          <ac:chgData name="Daniel Shunk" userId="8b1a05f26d681f8b" providerId="LiveId" clId="{707F5AC9-C44C-4EFC-9F12-A7C4252E48CE}" dt="2025-07-05T22:10:27.211" v="0" actId="20577"/>
          <ac:spMkLst>
            <pc:docMk/>
            <pc:sldMk cId="1423297985" sldId="529"/>
            <ac:spMk id="7" creationId="{104CB5E7-BBB1-942D-D76E-9305811FBD7B}"/>
          </ac:spMkLst>
        </pc:spChg>
      </pc:sldChg>
      <pc:sldChg chg="modSp mod modAnim">
        <pc:chgData name="Daniel Shunk" userId="8b1a05f26d681f8b" providerId="LiveId" clId="{707F5AC9-C44C-4EFC-9F12-A7C4252E48CE}" dt="2025-07-06T01:22:38.883" v="641" actId="20577"/>
        <pc:sldMkLst>
          <pc:docMk/>
          <pc:sldMk cId="1056803394" sldId="533"/>
        </pc:sldMkLst>
        <pc:spChg chg="mod">
          <ac:chgData name="Daniel Shunk" userId="8b1a05f26d681f8b" providerId="LiveId" clId="{707F5AC9-C44C-4EFC-9F12-A7C4252E48CE}" dt="2025-07-06T01:22:38.883" v="641" actId="20577"/>
          <ac:spMkLst>
            <pc:docMk/>
            <pc:sldMk cId="1056803394" sldId="533"/>
            <ac:spMk id="3" creationId="{C41059D2-AB74-4754-A94C-53D5A06FECAB}"/>
          </ac:spMkLst>
        </pc:spChg>
        <pc:spChg chg="mod">
          <ac:chgData name="Daniel Shunk" userId="8b1a05f26d681f8b" providerId="LiveId" clId="{707F5AC9-C44C-4EFC-9F12-A7C4252E48CE}" dt="2025-07-05T22:50:14.516" v="113" actId="1036"/>
          <ac:spMkLst>
            <pc:docMk/>
            <pc:sldMk cId="1056803394" sldId="533"/>
            <ac:spMk id="6" creationId="{EADB941E-5A90-4F68-BA66-2A2A02D9E897}"/>
          </ac:spMkLst>
        </pc:spChg>
        <pc:picChg chg="mod">
          <ac:chgData name="Daniel Shunk" userId="8b1a05f26d681f8b" providerId="LiveId" clId="{707F5AC9-C44C-4EFC-9F12-A7C4252E48CE}" dt="2025-07-05T22:51:59.880" v="344" actId="1036"/>
          <ac:picMkLst>
            <pc:docMk/>
            <pc:sldMk cId="1056803394" sldId="533"/>
            <ac:picMk id="10" creationId="{23BDE1C9-6C37-3E4D-B5E3-CBB918E8F1DD}"/>
          </ac:picMkLst>
        </pc:picChg>
      </pc:sldChg>
      <pc:sldChg chg="addSp delSp modSp mod modAnim">
        <pc:chgData name="Daniel Shunk" userId="8b1a05f26d681f8b" providerId="LiveId" clId="{707F5AC9-C44C-4EFC-9F12-A7C4252E48CE}" dt="2025-07-06T01:17:13.651" v="603"/>
        <pc:sldMkLst>
          <pc:docMk/>
          <pc:sldMk cId="3396267928" sldId="535"/>
        </pc:sldMkLst>
        <pc:spChg chg="del">
          <ac:chgData name="Daniel Shunk" userId="8b1a05f26d681f8b" providerId="LiveId" clId="{707F5AC9-C44C-4EFC-9F12-A7C4252E48CE}" dt="2025-07-05T22:52:59.639" v="378" actId="478"/>
          <ac:spMkLst>
            <pc:docMk/>
            <pc:sldMk cId="3396267928" sldId="535"/>
            <ac:spMk id="3" creationId="{554166B1-2115-D9EC-3B0C-C0D3F96F5BBC}"/>
          </ac:spMkLst>
        </pc:spChg>
        <pc:spChg chg="add del mod">
          <ac:chgData name="Daniel Shunk" userId="8b1a05f26d681f8b" providerId="LiveId" clId="{707F5AC9-C44C-4EFC-9F12-A7C4252E48CE}" dt="2025-07-05T22:53:22.496" v="379" actId="478"/>
          <ac:spMkLst>
            <pc:docMk/>
            <pc:sldMk cId="3396267928" sldId="535"/>
            <ac:spMk id="5" creationId="{7394C2FA-3FFF-C56F-94BA-0C9C4831BC9E}"/>
          </ac:spMkLst>
        </pc:spChg>
        <pc:spChg chg="mod">
          <ac:chgData name="Daniel Shunk" userId="8b1a05f26d681f8b" providerId="LiveId" clId="{707F5AC9-C44C-4EFC-9F12-A7C4252E48CE}" dt="2025-07-05T22:52:54.796" v="377" actId="20577"/>
          <ac:spMkLst>
            <pc:docMk/>
            <pc:sldMk cId="3396267928" sldId="535"/>
            <ac:spMk id="6" creationId="{2144B5D4-7A2D-655D-0278-FD229992601F}"/>
          </ac:spMkLst>
        </pc:spChg>
        <pc:spChg chg="add mod">
          <ac:chgData name="Daniel Shunk" userId="8b1a05f26d681f8b" providerId="LiveId" clId="{707F5AC9-C44C-4EFC-9F12-A7C4252E48CE}" dt="2025-07-05T22:55:43.845" v="405" actId="12788"/>
          <ac:spMkLst>
            <pc:docMk/>
            <pc:sldMk cId="3396267928" sldId="535"/>
            <ac:spMk id="7" creationId="{02B7D83B-694D-C76B-4517-494B36B7CEB9}"/>
          </ac:spMkLst>
        </pc:spChg>
        <pc:spChg chg="mod">
          <ac:chgData name="Daniel Shunk" userId="8b1a05f26d681f8b" providerId="LiveId" clId="{707F5AC9-C44C-4EFC-9F12-A7C4252E48CE}" dt="2025-07-06T01:14:53.693" v="574" actId="1076"/>
          <ac:spMkLst>
            <pc:docMk/>
            <pc:sldMk cId="3396267928" sldId="535"/>
            <ac:spMk id="8" creationId="{C3BF58A2-C7CA-92B8-3704-C50C2E8DC9AF}"/>
          </ac:spMkLst>
        </pc:spChg>
        <pc:spChg chg="add mod">
          <ac:chgData name="Daniel Shunk" userId="8b1a05f26d681f8b" providerId="LiveId" clId="{707F5AC9-C44C-4EFC-9F12-A7C4252E48CE}" dt="2025-07-05T22:59:39.936" v="484" actId="1076"/>
          <ac:spMkLst>
            <pc:docMk/>
            <pc:sldMk cId="3396267928" sldId="535"/>
            <ac:spMk id="9" creationId="{C330695D-A5D2-FDBD-83D3-509080C49034}"/>
          </ac:spMkLst>
        </pc:spChg>
        <pc:spChg chg="add mod">
          <ac:chgData name="Daniel Shunk" userId="8b1a05f26d681f8b" providerId="LiveId" clId="{707F5AC9-C44C-4EFC-9F12-A7C4252E48CE}" dt="2025-07-05T23:01:39.155" v="544" actId="1037"/>
          <ac:spMkLst>
            <pc:docMk/>
            <pc:sldMk cId="3396267928" sldId="535"/>
            <ac:spMk id="10" creationId="{E48C7119-08EC-9D8F-ABB4-CB1401F2674A}"/>
          </ac:spMkLst>
        </pc:spChg>
        <pc:spChg chg="add mod">
          <ac:chgData name="Daniel Shunk" userId="8b1a05f26d681f8b" providerId="LiveId" clId="{707F5AC9-C44C-4EFC-9F12-A7C4252E48CE}" dt="2025-07-05T22:59:01.724" v="478" actId="1076"/>
          <ac:spMkLst>
            <pc:docMk/>
            <pc:sldMk cId="3396267928" sldId="535"/>
            <ac:spMk id="11" creationId="{1EB28DB0-EAFA-286B-8339-3A3C672846D5}"/>
          </ac:spMkLst>
        </pc:spChg>
        <pc:spChg chg="add mod">
          <ac:chgData name="Daniel Shunk" userId="8b1a05f26d681f8b" providerId="LiveId" clId="{707F5AC9-C44C-4EFC-9F12-A7C4252E48CE}" dt="2025-07-05T22:59:18.146" v="481" actId="12788"/>
          <ac:spMkLst>
            <pc:docMk/>
            <pc:sldMk cId="3396267928" sldId="535"/>
            <ac:spMk id="12" creationId="{F263CFFB-EC43-64A1-82F8-2869CA7DF07E}"/>
          </ac:spMkLst>
        </pc:spChg>
        <pc:spChg chg="add mod">
          <ac:chgData name="Daniel Shunk" userId="8b1a05f26d681f8b" providerId="LiveId" clId="{707F5AC9-C44C-4EFC-9F12-A7C4252E48CE}" dt="2025-07-05T22:59:30.113" v="483" actId="1076"/>
          <ac:spMkLst>
            <pc:docMk/>
            <pc:sldMk cId="3396267928" sldId="535"/>
            <ac:spMk id="13" creationId="{20A96D55-D2F3-0FA6-8658-60F0678DF3AA}"/>
          </ac:spMkLst>
        </pc:spChg>
        <pc:spChg chg="add mod">
          <ac:chgData name="Daniel Shunk" userId="8b1a05f26d681f8b" providerId="LiveId" clId="{707F5AC9-C44C-4EFC-9F12-A7C4252E48CE}" dt="2025-07-05T23:01:35.852" v="526" actId="1037"/>
          <ac:spMkLst>
            <pc:docMk/>
            <pc:sldMk cId="3396267928" sldId="535"/>
            <ac:spMk id="14" creationId="{E087E624-005B-C2A4-78B2-AB75BDEE7AC9}"/>
          </ac:spMkLst>
        </pc:spChg>
        <pc:spChg chg="add mod">
          <ac:chgData name="Daniel Shunk" userId="8b1a05f26d681f8b" providerId="LiveId" clId="{707F5AC9-C44C-4EFC-9F12-A7C4252E48CE}" dt="2025-07-05T23:01:46.368" v="545" actId="1076"/>
          <ac:spMkLst>
            <pc:docMk/>
            <pc:sldMk cId="3396267928" sldId="535"/>
            <ac:spMk id="15" creationId="{307317FA-C4E5-7BE1-00D4-A3B1FEDC02AD}"/>
          </ac:spMkLst>
        </pc:spChg>
        <pc:spChg chg="add mod">
          <ac:chgData name="Daniel Shunk" userId="8b1a05f26d681f8b" providerId="LiveId" clId="{707F5AC9-C44C-4EFC-9F12-A7C4252E48CE}" dt="2025-07-06T01:13:07.738" v="554" actId="14100"/>
          <ac:spMkLst>
            <pc:docMk/>
            <pc:sldMk cId="3396267928" sldId="535"/>
            <ac:spMk id="18" creationId="{71264031-E556-4BC5-7676-5DA6C6F90185}"/>
          </ac:spMkLst>
        </pc:spChg>
        <pc:spChg chg="add mod">
          <ac:chgData name="Daniel Shunk" userId="8b1a05f26d681f8b" providerId="LiveId" clId="{707F5AC9-C44C-4EFC-9F12-A7C4252E48CE}" dt="2025-07-06T01:13:19.570" v="556" actId="1076"/>
          <ac:spMkLst>
            <pc:docMk/>
            <pc:sldMk cId="3396267928" sldId="535"/>
            <ac:spMk id="19" creationId="{494A4C80-1A65-301E-28E2-B0B8615C2E0B}"/>
          </ac:spMkLst>
        </pc:spChg>
        <pc:spChg chg="add mod">
          <ac:chgData name="Daniel Shunk" userId="8b1a05f26d681f8b" providerId="LiveId" clId="{707F5AC9-C44C-4EFC-9F12-A7C4252E48CE}" dt="2025-07-06T01:15:06.513" v="584" actId="208"/>
          <ac:spMkLst>
            <pc:docMk/>
            <pc:sldMk cId="3396267928" sldId="535"/>
            <ac:spMk id="20" creationId="{32519A4F-DB8F-1742-439D-F5A9FE97BBF7}"/>
          </ac:spMkLst>
        </pc:spChg>
        <pc:spChg chg="add mod">
          <ac:chgData name="Daniel Shunk" userId="8b1a05f26d681f8b" providerId="LiveId" clId="{707F5AC9-C44C-4EFC-9F12-A7C4252E48CE}" dt="2025-07-06T01:15:43.359" v="594" actId="14100"/>
          <ac:spMkLst>
            <pc:docMk/>
            <pc:sldMk cId="3396267928" sldId="535"/>
            <ac:spMk id="23" creationId="{4A45089A-1EE1-A1C6-EB78-554BDA213955}"/>
          </ac:spMkLst>
        </pc:spChg>
        <pc:cxnChg chg="add mod">
          <ac:chgData name="Daniel Shunk" userId="8b1a05f26d681f8b" providerId="LiveId" clId="{707F5AC9-C44C-4EFC-9F12-A7C4252E48CE}" dt="2025-07-06T01:15:10.246" v="585" actId="208"/>
          <ac:cxnSpMkLst>
            <pc:docMk/>
            <pc:sldMk cId="3396267928" sldId="535"/>
            <ac:cxnSpMk id="17" creationId="{65BC6EC4-1938-61FA-8450-B7E60D645EB4}"/>
          </ac:cxnSpMkLst>
        </pc:cxnChg>
        <pc:cxnChg chg="add mod">
          <ac:chgData name="Daniel Shunk" userId="8b1a05f26d681f8b" providerId="LiveId" clId="{707F5AC9-C44C-4EFC-9F12-A7C4252E48CE}" dt="2025-07-06T01:15:26.122" v="589" actId="14100"/>
          <ac:cxnSpMkLst>
            <pc:docMk/>
            <pc:sldMk cId="3396267928" sldId="535"/>
            <ac:cxnSpMk id="21" creationId="{461D60EC-F42F-B366-308D-06395E5DF9BF}"/>
          </ac:cxnSpMkLst>
        </pc:cxnChg>
        <pc:cxnChg chg="add mod">
          <ac:chgData name="Daniel Shunk" userId="8b1a05f26d681f8b" providerId="LiveId" clId="{707F5AC9-C44C-4EFC-9F12-A7C4252E48CE}" dt="2025-07-06T01:16:06.806" v="596" actId="1076"/>
          <ac:cxnSpMkLst>
            <pc:docMk/>
            <pc:sldMk cId="3396267928" sldId="535"/>
            <ac:cxnSpMk id="24" creationId="{CA53B03B-48D8-7BA1-B78A-DBE05E6EC041}"/>
          </ac:cxnSpMkLst>
        </pc:cxnChg>
      </pc:sldChg>
      <pc:sldChg chg="modSp mod">
        <pc:chgData name="Daniel Shunk" userId="8b1a05f26d681f8b" providerId="LiveId" clId="{707F5AC9-C44C-4EFC-9F12-A7C4252E48CE}" dt="2025-07-05T22:10:47.530" v="39" actId="20577"/>
        <pc:sldMkLst>
          <pc:docMk/>
          <pc:sldMk cId="344045983" sldId="569"/>
        </pc:sldMkLst>
        <pc:spChg chg="mod">
          <ac:chgData name="Daniel Shunk" userId="8b1a05f26d681f8b" providerId="LiveId" clId="{707F5AC9-C44C-4EFC-9F12-A7C4252E48CE}" dt="2025-07-05T22:10:47.530" v="39" actId="20577"/>
          <ac:spMkLst>
            <pc:docMk/>
            <pc:sldMk cId="344045983" sldId="569"/>
            <ac:spMk id="6" creationId="{835C0A94-6166-32DE-60E2-531C09BE89C0}"/>
          </ac:spMkLst>
        </pc:spChg>
        <pc:spChg chg="mod">
          <ac:chgData name="Daniel Shunk" userId="8b1a05f26d681f8b" providerId="LiveId" clId="{707F5AC9-C44C-4EFC-9F12-A7C4252E48CE}" dt="2025-07-05T22:10:41.191" v="20" actId="20577"/>
          <ac:spMkLst>
            <pc:docMk/>
            <pc:sldMk cId="344045983" sldId="569"/>
            <ac:spMk id="7" creationId="{A5563BE6-E4F3-8D6C-EC04-C86F8E8BA0DF}"/>
          </ac:spMkLst>
        </pc:spChg>
      </pc:sldChg>
      <pc:sldChg chg="modSp add modAnim">
        <pc:chgData name="Daniel Shunk" userId="8b1a05f26d681f8b" providerId="LiveId" clId="{707F5AC9-C44C-4EFC-9F12-A7C4252E48CE}" dt="2025-07-06T01:25:16.850" v="691"/>
        <pc:sldMkLst>
          <pc:docMk/>
          <pc:sldMk cId="340029425" sldId="570"/>
        </pc:sldMkLst>
        <pc:spChg chg="mod">
          <ac:chgData name="Daniel Shunk" userId="8b1a05f26d681f8b" providerId="LiveId" clId="{707F5AC9-C44C-4EFC-9F12-A7C4252E48CE}" dt="2025-07-06T01:25:12.301" v="690" actId="20577"/>
          <ac:spMkLst>
            <pc:docMk/>
            <pc:sldMk cId="340029425" sldId="570"/>
            <ac:spMk id="3" creationId="{63C24084-DC6D-C7F6-6026-AD5FA499299E}"/>
          </ac:spMkLst>
        </pc:spChg>
      </pc:sldChg>
      <pc:sldChg chg="del">
        <pc:chgData name="Daniel Shunk" userId="8b1a05f26d681f8b" providerId="LiveId" clId="{707F5AC9-C44C-4EFC-9F12-A7C4252E48CE}" dt="2025-07-05T22:52:17.386" v="347" actId="47"/>
        <pc:sldMkLst>
          <pc:docMk/>
          <pc:sldMk cId="1822480222" sldId="570"/>
        </pc:sldMkLst>
      </pc:sldChg>
      <pc:sldChg chg="del">
        <pc:chgData name="Daniel Shunk" userId="8b1a05f26d681f8b" providerId="LiveId" clId="{707F5AC9-C44C-4EFC-9F12-A7C4252E48CE}" dt="2025-07-05T22:52:17.623" v="348" actId="47"/>
        <pc:sldMkLst>
          <pc:docMk/>
          <pc:sldMk cId="746016938" sldId="571"/>
        </pc:sldMkLst>
      </pc:sldChg>
      <pc:sldChg chg="modSp add mod replId">
        <pc:chgData name="Daniel Shunk" userId="8b1a05f26d681f8b" providerId="LiveId" clId="{707F5AC9-C44C-4EFC-9F12-A7C4252E48CE}" dt="2025-07-06T01:26:07.013" v="713" actId="20577"/>
        <pc:sldMkLst>
          <pc:docMk/>
          <pc:sldMk cId="1446771121" sldId="571"/>
        </pc:sldMkLst>
        <pc:spChg chg="mod">
          <ac:chgData name="Daniel Shunk" userId="8b1a05f26d681f8b" providerId="LiveId" clId="{707F5AC9-C44C-4EFC-9F12-A7C4252E48CE}" dt="2025-07-06T01:26:07.013" v="713" actId="20577"/>
          <ac:spMkLst>
            <pc:docMk/>
            <pc:sldMk cId="1446771121" sldId="571"/>
            <ac:spMk id="3" creationId="{CD18F48C-F444-DEEA-F44F-656E97A34AB3}"/>
          </ac:spMkLst>
        </pc:spChg>
        <pc:spChg chg="mod">
          <ac:chgData name="Daniel Shunk" userId="8b1a05f26d681f8b" providerId="LiveId" clId="{707F5AC9-C44C-4EFC-9F12-A7C4252E48CE}" dt="2025-07-06T01:25:24.757" v="702" actId="20577"/>
          <ac:spMkLst>
            <pc:docMk/>
            <pc:sldMk cId="1446771121" sldId="571"/>
            <ac:spMk id="6" creationId="{7824CF71-1554-9BF6-75F0-F07FC003EC4C}"/>
          </ac:spMkLst>
        </pc:spChg>
      </pc:sldChg>
      <pc:sldChg chg="del">
        <pc:chgData name="Daniel Shunk" userId="8b1a05f26d681f8b" providerId="LiveId" clId="{707F5AC9-C44C-4EFC-9F12-A7C4252E48CE}" dt="2025-07-05T22:52:17.849" v="349" actId="47"/>
        <pc:sldMkLst>
          <pc:docMk/>
          <pc:sldMk cId="1549722688" sldId="572"/>
        </pc:sldMkLst>
      </pc:sldChg>
      <pc:sldChg chg="modSp add mod">
        <pc:chgData name="Daniel Shunk" userId="8b1a05f26d681f8b" providerId="LiveId" clId="{707F5AC9-C44C-4EFC-9F12-A7C4252E48CE}" dt="2025-07-06T01:22:14.415" v="640" actId="255"/>
        <pc:sldMkLst>
          <pc:docMk/>
          <pc:sldMk cId="4140327291" sldId="572"/>
        </pc:sldMkLst>
        <pc:spChg chg="mod">
          <ac:chgData name="Daniel Shunk" userId="8b1a05f26d681f8b" providerId="LiveId" clId="{707F5AC9-C44C-4EFC-9F12-A7C4252E48CE}" dt="2025-07-06T01:22:14.415" v="640" actId="255"/>
          <ac:spMkLst>
            <pc:docMk/>
            <pc:sldMk cId="4140327291" sldId="572"/>
            <ac:spMk id="3" creationId="{C3D152F6-E8C6-B3ED-FDF9-596D1AD89A1F}"/>
          </ac:spMkLst>
        </pc:spChg>
        <pc:spChg chg="mod">
          <ac:chgData name="Daniel Shunk" userId="8b1a05f26d681f8b" providerId="LiveId" clId="{707F5AC9-C44C-4EFC-9F12-A7C4252E48CE}" dt="2025-07-06T01:18:31.087" v="622" actId="20577"/>
          <ac:spMkLst>
            <pc:docMk/>
            <pc:sldMk cId="4140327291" sldId="572"/>
            <ac:spMk id="6" creationId="{BF10784F-2E7E-4481-A434-92A4330FB031}"/>
          </ac:spMkLst>
        </pc:spChg>
      </pc:sldChg>
      <pc:sldChg chg="del">
        <pc:chgData name="Daniel Shunk" userId="8b1a05f26d681f8b" providerId="LiveId" clId="{707F5AC9-C44C-4EFC-9F12-A7C4252E48CE}" dt="2025-07-05T22:52:18.581" v="350" actId="47"/>
        <pc:sldMkLst>
          <pc:docMk/>
          <pc:sldMk cId="1433457447" sldId="573"/>
        </pc:sldMkLst>
      </pc:sldChg>
      <pc:sldChg chg="modSp add mod">
        <pc:chgData name="Daniel Shunk" userId="8b1a05f26d681f8b" providerId="LiveId" clId="{707F5AC9-C44C-4EFC-9F12-A7C4252E48CE}" dt="2025-07-06T01:23:53.410" v="666" actId="255"/>
        <pc:sldMkLst>
          <pc:docMk/>
          <pc:sldMk cId="1660970439" sldId="573"/>
        </pc:sldMkLst>
        <pc:spChg chg="mod">
          <ac:chgData name="Daniel Shunk" userId="8b1a05f26d681f8b" providerId="LiveId" clId="{707F5AC9-C44C-4EFC-9F12-A7C4252E48CE}" dt="2025-07-06T01:23:53.410" v="666" actId="255"/>
          <ac:spMkLst>
            <pc:docMk/>
            <pc:sldMk cId="1660970439" sldId="573"/>
            <ac:spMk id="3" creationId="{632474FA-DD40-0990-821F-B6F8021199BA}"/>
          </ac:spMkLst>
        </pc:spChg>
        <pc:spChg chg="mod">
          <ac:chgData name="Daniel Shunk" userId="8b1a05f26d681f8b" providerId="LiveId" clId="{707F5AC9-C44C-4EFC-9F12-A7C4252E48CE}" dt="2025-07-06T01:23:03.871" v="656" actId="20577"/>
          <ac:spMkLst>
            <pc:docMk/>
            <pc:sldMk cId="1660970439" sldId="573"/>
            <ac:spMk id="6" creationId="{3D2B78EF-FC60-E96C-9BB0-13555FDFAED5}"/>
          </ac:spMkLst>
        </pc:spChg>
      </pc:sldChg>
      <pc:sldChg chg="modSp add mod">
        <pc:chgData name="Daniel Shunk" userId="8b1a05f26d681f8b" providerId="LiveId" clId="{707F5AC9-C44C-4EFC-9F12-A7C4252E48CE}" dt="2025-07-06T01:24:44.833" v="688" actId="255"/>
        <pc:sldMkLst>
          <pc:docMk/>
          <pc:sldMk cId="3655411690" sldId="574"/>
        </pc:sldMkLst>
        <pc:spChg chg="mod">
          <ac:chgData name="Daniel Shunk" userId="8b1a05f26d681f8b" providerId="LiveId" clId="{707F5AC9-C44C-4EFC-9F12-A7C4252E48CE}" dt="2025-07-06T01:24:44.833" v="688" actId="255"/>
          <ac:spMkLst>
            <pc:docMk/>
            <pc:sldMk cId="3655411690" sldId="574"/>
            <ac:spMk id="3" creationId="{FB011DD8-897D-7A90-CCAE-D11EF5126191}"/>
          </ac:spMkLst>
        </pc:spChg>
        <pc:spChg chg="mod">
          <ac:chgData name="Daniel Shunk" userId="8b1a05f26d681f8b" providerId="LiveId" clId="{707F5AC9-C44C-4EFC-9F12-A7C4252E48CE}" dt="2025-07-06T01:24:04.424" v="676" actId="20577"/>
          <ac:spMkLst>
            <pc:docMk/>
            <pc:sldMk cId="3655411690" sldId="574"/>
            <ac:spMk id="6" creationId="{F1116D6D-9C93-E660-D475-261832202807}"/>
          </ac:spMkLst>
        </pc:spChg>
      </pc:sldChg>
      <pc:sldChg chg="del">
        <pc:chgData name="Daniel Shunk" userId="8b1a05f26d681f8b" providerId="LiveId" clId="{707F5AC9-C44C-4EFC-9F12-A7C4252E48CE}" dt="2025-07-05T22:52:19.004" v="352" actId="47"/>
        <pc:sldMkLst>
          <pc:docMk/>
          <pc:sldMk cId="3857932090" sldId="574"/>
        </pc:sldMkLst>
      </pc:sldChg>
      <pc:sldChg chg="modSp add modAnim">
        <pc:chgData name="Daniel Shunk" userId="8b1a05f26d681f8b" providerId="LiveId" clId="{707F5AC9-C44C-4EFC-9F12-A7C4252E48CE}" dt="2025-07-06T01:26:34.280" v="716" actId="20577"/>
        <pc:sldMkLst>
          <pc:docMk/>
          <pc:sldMk cId="182423615" sldId="575"/>
        </pc:sldMkLst>
        <pc:spChg chg="mod">
          <ac:chgData name="Daniel Shunk" userId="8b1a05f26d681f8b" providerId="LiveId" clId="{707F5AC9-C44C-4EFC-9F12-A7C4252E48CE}" dt="2025-07-06T01:26:34.280" v="716" actId="20577"/>
          <ac:spMkLst>
            <pc:docMk/>
            <pc:sldMk cId="182423615" sldId="575"/>
            <ac:spMk id="3" creationId="{B10BBFDC-900C-96E8-2C16-C1F97B08CBDD}"/>
          </ac:spMkLst>
        </pc:spChg>
      </pc:sldChg>
      <pc:sldChg chg="del">
        <pc:chgData name="Daniel Shunk" userId="8b1a05f26d681f8b" providerId="LiveId" clId="{707F5AC9-C44C-4EFC-9F12-A7C4252E48CE}" dt="2025-07-05T22:52:19.793" v="353" actId="47"/>
        <pc:sldMkLst>
          <pc:docMk/>
          <pc:sldMk cId="2861726624" sldId="575"/>
        </pc:sldMkLst>
      </pc:sldChg>
      <pc:sldChg chg="del">
        <pc:chgData name="Daniel Shunk" userId="8b1a05f26d681f8b" providerId="LiveId" clId="{707F5AC9-C44C-4EFC-9F12-A7C4252E48CE}" dt="2025-07-05T22:52:18.802" v="351" actId="47"/>
        <pc:sldMkLst>
          <pc:docMk/>
          <pc:sldMk cId="2409779738" sldId="576"/>
        </pc:sldMkLst>
      </pc:sldChg>
      <pc:sldChg chg="modSp add mod replId">
        <pc:chgData name="Daniel Shunk" userId="8b1a05f26d681f8b" providerId="LiveId" clId="{707F5AC9-C44C-4EFC-9F12-A7C4252E48CE}" dt="2025-07-06T01:28:06.909" v="750" actId="255"/>
        <pc:sldMkLst>
          <pc:docMk/>
          <pc:sldMk cId="3510900116" sldId="576"/>
        </pc:sldMkLst>
        <pc:spChg chg="mod">
          <ac:chgData name="Daniel Shunk" userId="8b1a05f26d681f8b" providerId="LiveId" clId="{707F5AC9-C44C-4EFC-9F12-A7C4252E48CE}" dt="2025-07-06T01:28:06.909" v="750" actId="255"/>
          <ac:spMkLst>
            <pc:docMk/>
            <pc:sldMk cId="3510900116" sldId="576"/>
            <ac:spMk id="3" creationId="{D43DB4F3-356E-48F3-7075-F4120054BF57}"/>
          </ac:spMkLst>
        </pc:spChg>
        <pc:spChg chg="mod">
          <ac:chgData name="Daniel Shunk" userId="8b1a05f26d681f8b" providerId="LiveId" clId="{707F5AC9-C44C-4EFC-9F12-A7C4252E48CE}" dt="2025-07-06T01:26:45.515" v="735" actId="20577"/>
          <ac:spMkLst>
            <pc:docMk/>
            <pc:sldMk cId="3510900116" sldId="576"/>
            <ac:spMk id="6" creationId="{68133905-B168-110D-AD92-D81677CF446B}"/>
          </ac:spMkLst>
        </pc:spChg>
      </pc:sldChg>
      <pc:sldChg chg="del">
        <pc:chgData name="Daniel Shunk" userId="8b1a05f26d681f8b" providerId="LiveId" clId="{707F5AC9-C44C-4EFC-9F12-A7C4252E48CE}" dt="2025-07-05T22:52:20.336" v="355" actId="47"/>
        <pc:sldMkLst>
          <pc:docMk/>
          <pc:sldMk cId="1860225243" sldId="577"/>
        </pc:sldMkLst>
      </pc:sldChg>
      <pc:sldChg chg="modSp add modAnim">
        <pc:chgData name="Daniel Shunk" userId="8b1a05f26d681f8b" providerId="LiveId" clId="{707F5AC9-C44C-4EFC-9F12-A7C4252E48CE}" dt="2025-07-06T01:28:32.587" v="755" actId="20577"/>
        <pc:sldMkLst>
          <pc:docMk/>
          <pc:sldMk cId="3580818540" sldId="577"/>
        </pc:sldMkLst>
        <pc:spChg chg="mod">
          <ac:chgData name="Daniel Shunk" userId="8b1a05f26d681f8b" providerId="LiveId" clId="{707F5AC9-C44C-4EFC-9F12-A7C4252E48CE}" dt="2025-07-06T01:28:32.587" v="755" actId="20577"/>
          <ac:spMkLst>
            <pc:docMk/>
            <pc:sldMk cId="3580818540" sldId="577"/>
            <ac:spMk id="3" creationId="{77430844-CE66-823F-5869-8B29BFF2C01F}"/>
          </ac:spMkLst>
        </pc:spChg>
      </pc:sldChg>
      <pc:sldChg chg="del">
        <pc:chgData name="Daniel Shunk" userId="8b1a05f26d681f8b" providerId="LiveId" clId="{707F5AC9-C44C-4EFC-9F12-A7C4252E48CE}" dt="2025-07-05T22:52:20.080" v="354" actId="47"/>
        <pc:sldMkLst>
          <pc:docMk/>
          <pc:sldMk cId="1494755302" sldId="578"/>
        </pc:sldMkLst>
      </pc:sldChg>
      <pc:sldChg chg="modSp add mod replId">
        <pc:chgData name="Daniel Shunk" userId="8b1a05f26d681f8b" providerId="LiveId" clId="{707F5AC9-C44C-4EFC-9F12-A7C4252E48CE}" dt="2025-07-06T01:30:02.484" v="800" actId="255"/>
        <pc:sldMkLst>
          <pc:docMk/>
          <pc:sldMk cId="3424596568" sldId="578"/>
        </pc:sldMkLst>
        <pc:spChg chg="mod">
          <ac:chgData name="Daniel Shunk" userId="8b1a05f26d681f8b" providerId="LiveId" clId="{707F5AC9-C44C-4EFC-9F12-A7C4252E48CE}" dt="2025-07-06T01:30:02.484" v="800" actId="255"/>
          <ac:spMkLst>
            <pc:docMk/>
            <pc:sldMk cId="3424596568" sldId="578"/>
            <ac:spMk id="3" creationId="{0DD85EAF-68DA-A4EB-5417-65C752B7AD95}"/>
          </ac:spMkLst>
        </pc:spChg>
        <pc:spChg chg="mod">
          <ac:chgData name="Daniel Shunk" userId="8b1a05f26d681f8b" providerId="LiveId" clId="{707F5AC9-C44C-4EFC-9F12-A7C4252E48CE}" dt="2025-07-06T01:28:44.773" v="770" actId="20577"/>
          <ac:spMkLst>
            <pc:docMk/>
            <pc:sldMk cId="3424596568" sldId="578"/>
            <ac:spMk id="6" creationId="{BD3B06A6-CF11-FFAB-E038-230B52B77803}"/>
          </ac:spMkLst>
        </pc:spChg>
      </pc:sldChg>
      <pc:sldChg chg="add modAnim">
        <pc:chgData name="Daniel Shunk" userId="8b1a05f26d681f8b" providerId="LiveId" clId="{707F5AC9-C44C-4EFC-9F12-A7C4252E48CE}" dt="2025-07-06T01:30:22.396" v="801"/>
        <pc:sldMkLst>
          <pc:docMk/>
          <pc:sldMk cId="1564688545" sldId="579"/>
        </pc:sldMkLst>
      </pc:sldChg>
      <pc:sldChg chg="modSp add mod replId">
        <pc:chgData name="Daniel Shunk" userId="8b1a05f26d681f8b" providerId="LiveId" clId="{707F5AC9-C44C-4EFC-9F12-A7C4252E48CE}" dt="2025-07-06T01:31:07.208" v="822" actId="313"/>
        <pc:sldMkLst>
          <pc:docMk/>
          <pc:sldMk cId="1352603888" sldId="580"/>
        </pc:sldMkLst>
        <pc:spChg chg="mod">
          <ac:chgData name="Daniel Shunk" userId="8b1a05f26d681f8b" providerId="LiveId" clId="{707F5AC9-C44C-4EFC-9F12-A7C4252E48CE}" dt="2025-07-06T01:31:07.208" v="822" actId="313"/>
          <ac:spMkLst>
            <pc:docMk/>
            <pc:sldMk cId="1352603888" sldId="580"/>
            <ac:spMk id="3" creationId="{F9864813-F433-ECB1-59C1-3566989AB55A}"/>
          </ac:spMkLst>
        </pc:spChg>
        <pc:spChg chg="mod">
          <ac:chgData name="Daniel Shunk" userId="8b1a05f26d681f8b" providerId="LiveId" clId="{707F5AC9-C44C-4EFC-9F12-A7C4252E48CE}" dt="2025-07-06T01:30:44.834" v="818" actId="20577"/>
          <ac:spMkLst>
            <pc:docMk/>
            <pc:sldMk cId="1352603888" sldId="580"/>
            <ac:spMk id="6" creationId="{EFECA9F0-453B-47C2-A974-ED0A4BC847AC}"/>
          </ac:spMkLst>
        </pc:spChg>
      </pc:sldChg>
      <pc:sldChg chg="add ord modAnim">
        <pc:chgData name="Daniel Shunk" userId="8b1a05f26d681f8b" providerId="LiveId" clId="{707F5AC9-C44C-4EFC-9F12-A7C4252E48CE}" dt="2025-07-06T01:33:18.280" v="877"/>
        <pc:sldMkLst>
          <pc:docMk/>
          <pc:sldMk cId="4029126040" sldId="581"/>
        </pc:sldMkLst>
      </pc:sldChg>
      <pc:sldChg chg="modSp add mod ord replId">
        <pc:chgData name="Daniel Shunk" userId="8b1a05f26d681f8b" providerId="LiveId" clId="{707F5AC9-C44C-4EFC-9F12-A7C4252E48CE}" dt="2025-07-06T01:32:52.190" v="875" actId="255"/>
        <pc:sldMkLst>
          <pc:docMk/>
          <pc:sldMk cId="4033270891" sldId="582"/>
        </pc:sldMkLst>
        <pc:spChg chg="mod">
          <ac:chgData name="Daniel Shunk" userId="8b1a05f26d681f8b" providerId="LiveId" clId="{707F5AC9-C44C-4EFC-9F12-A7C4252E48CE}" dt="2025-07-06T01:32:52.190" v="875" actId="255"/>
          <ac:spMkLst>
            <pc:docMk/>
            <pc:sldMk cId="4033270891" sldId="582"/>
            <ac:spMk id="3" creationId="{CBC9498E-996C-EFED-DA2E-4E9966B00543}"/>
          </ac:spMkLst>
        </pc:spChg>
        <pc:spChg chg="mod">
          <ac:chgData name="Daniel Shunk" userId="8b1a05f26d681f8b" providerId="LiveId" clId="{707F5AC9-C44C-4EFC-9F12-A7C4252E48CE}" dt="2025-07-06T01:31:58.168" v="860" actId="20577"/>
          <ac:spMkLst>
            <pc:docMk/>
            <pc:sldMk cId="4033270891" sldId="582"/>
            <ac:spMk id="6" creationId="{3EBC5933-C1F3-2424-6A6F-3B39C57C179E}"/>
          </ac:spMkLst>
        </pc:spChg>
      </pc:sldChg>
      <pc:sldChg chg="modSp add mod">
        <pc:chgData name="Daniel Shunk" userId="8b1a05f26d681f8b" providerId="LiveId" clId="{707F5AC9-C44C-4EFC-9F12-A7C4252E48CE}" dt="2025-07-06T01:31:42.310" v="850" actId="255"/>
        <pc:sldMkLst>
          <pc:docMk/>
          <pc:sldMk cId="390402105" sldId="583"/>
        </pc:sldMkLst>
        <pc:spChg chg="mod">
          <ac:chgData name="Daniel Shunk" userId="8b1a05f26d681f8b" providerId="LiveId" clId="{707F5AC9-C44C-4EFC-9F12-A7C4252E48CE}" dt="2025-07-06T01:31:42.310" v="850" actId="255"/>
          <ac:spMkLst>
            <pc:docMk/>
            <pc:sldMk cId="390402105" sldId="583"/>
            <ac:spMk id="3" creationId="{F82A1A59-1FE2-82F0-49F8-5965E943D3D3}"/>
          </ac:spMkLst>
        </pc:spChg>
        <pc:spChg chg="mod">
          <ac:chgData name="Daniel Shunk" userId="8b1a05f26d681f8b" providerId="LiveId" clId="{707F5AC9-C44C-4EFC-9F12-A7C4252E48CE}" dt="2025-07-06T01:31:17.376" v="841" actId="20577"/>
          <ac:spMkLst>
            <pc:docMk/>
            <pc:sldMk cId="390402105" sldId="583"/>
            <ac:spMk id="6" creationId="{F823BCAF-A5E6-BC7C-3FD1-9B08E9A5D636}"/>
          </ac:spMkLst>
        </pc:spChg>
      </pc:sldChg>
      <pc:sldChg chg="add del">
        <pc:chgData name="Daniel Shunk" userId="8b1a05f26d681f8b" providerId="LiveId" clId="{707F5AC9-C44C-4EFC-9F12-A7C4252E48CE}" dt="2025-07-06T01:33:56.601" v="878" actId="47"/>
        <pc:sldMkLst>
          <pc:docMk/>
          <pc:sldMk cId="2400482468" sldId="584"/>
        </pc:sldMkLst>
      </pc:sldChg>
      <pc:sldChg chg="add del replId">
        <pc:chgData name="Daniel Shunk" userId="8b1a05f26d681f8b" providerId="LiveId" clId="{707F5AC9-C44C-4EFC-9F12-A7C4252E48CE}" dt="2025-07-06T01:33:57.810" v="879" actId="47"/>
        <pc:sldMkLst>
          <pc:docMk/>
          <pc:sldMk cId="1976551385" sldId="58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B715-8D04-4D30-95A6-98A05950C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CBFC9-C7C6-4B93-A5C2-C8A360993F5D}"/>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523AA1-9ACA-4D56-AA6D-F9D8A6A5FB80}"/>
              </a:ext>
            </a:extLst>
          </p:cNvPr>
          <p:cNvSpPr>
            <a:spLocks noGrp="1"/>
          </p:cNvSpPr>
          <p:nvPr>
            <p:ph type="dt" sz="half" idx="10"/>
          </p:nvPr>
        </p:nvSpPr>
        <p:spPr/>
        <p:txBody>
          <a:bodyPr/>
          <a:lstStyle/>
          <a:p>
            <a:fld id="{5AFFDC36-999F-4E72-9EE7-6FDD261760F8}" type="datetimeFigureOut">
              <a:rPr lang="en-US" smtClean="0"/>
              <a:t>7/5/2025</a:t>
            </a:fld>
            <a:endParaRPr lang="en-US"/>
          </a:p>
        </p:txBody>
      </p:sp>
      <p:sp>
        <p:nvSpPr>
          <p:cNvPr id="5" name="Footer Placeholder 4">
            <a:extLst>
              <a:ext uri="{FF2B5EF4-FFF2-40B4-BE49-F238E27FC236}">
                <a16:creationId xmlns:a16="http://schemas.microsoft.com/office/drawing/2014/main" id="{8B39B5E8-2305-46C5-8CE7-A103235F1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A8664-77D1-45B6-8692-4BE5BE381BE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15035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395C-497C-4D19-A61E-3C345BFD3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B56-9A48-4E63-B02C-40E44CC37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1AC2A-ACE7-4A2B-8674-1D6B668FA6A5}"/>
              </a:ext>
            </a:extLst>
          </p:cNvPr>
          <p:cNvSpPr>
            <a:spLocks noGrp="1"/>
          </p:cNvSpPr>
          <p:nvPr>
            <p:ph type="dt" sz="half" idx="10"/>
          </p:nvPr>
        </p:nvSpPr>
        <p:spPr/>
        <p:txBody>
          <a:bodyPr/>
          <a:lstStyle/>
          <a:p>
            <a:fld id="{5AFFDC36-999F-4E72-9EE7-6FDD261760F8}" type="datetimeFigureOut">
              <a:rPr lang="en-US" smtClean="0"/>
              <a:t>7/5/2025</a:t>
            </a:fld>
            <a:endParaRPr lang="en-US"/>
          </a:p>
        </p:txBody>
      </p:sp>
      <p:sp>
        <p:nvSpPr>
          <p:cNvPr id="5" name="Footer Placeholder 4">
            <a:extLst>
              <a:ext uri="{FF2B5EF4-FFF2-40B4-BE49-F238E27FC236}">
                <a16:creationId xmlns:a16="http://schemas.microsoft.com/office/drawing/2014/main" id="{0C2590AC-E2E6-47FD-9B7E-A73A2D1A0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F9282-8815-4187-B572-7A5B853305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415619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63258-A567-4ECB-822F-85EC4B7F0EE5}"/>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94F6F-65A9-44FC-A172-9B03126D1E0C}"/>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B97-FEBD-4CCA-B928-A51F41AF1393}"/>
              </a:ext>
            </a:extLst>
          </p:cNvPr>
          <p:cNvSpPr>
            <a:spLocks noGrp="1"/>
          </p:cNvSpPr>
          <p:nvPr>
            <p:ph type="dt" sz="half" idx="10"/>
          </p:nvPr>
        </p:nvSpPr>
        <p:spPr/>
        <p:txBody>
          <a:bodyPr/>
          <a:lstStyle/>
          <a:p>
            <a:fld id="{5AFFDC36-999F-4E72-9EE7-6FDD261760F8}" type="datetimeFigureOut">
              <a:rPr lang="en-US" smtClean="0"/>
              <a:t>7/5/2025</a:t>
            </a:fld>
            <a:endParaRPr lang="en-US"/>
          </a:p>
        </p:txBody>
      </p:sp>
      <p:sp>
        <p:nvSpPr>
          <p:cNvPr id="5" name="Footer Placeholder 4">
            <a:extLst>
              <a:ext uri="{FF2B5EF4-FFF2-40B4-BE49-F238E27FC236}">
                <a16:creationId xmlns:a16="http://schemas.microsoft.com/office/drawing/2014/main" id="{BBD56E76-69F5-480F-BF20-A44BA0EA0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13EA-19FE-44E0-84F4-A229092744AB}"/>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90377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7128-CE0E-4B75-A69F-0D65898C9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C0A04-E7CB-4274-9C16-246F2902E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6DAF3-92CB-4BC4-98C2-32F5FD633057}"/>
              </a:ext>
            </a:extLst>
          </p:cNvPr>
          <p:cNvSpPr>
            <a:spLocks noGrp="1"/>
          </p:cNvSpPr>
          <p:nvPr>
            <p:ph type="dt" sz="half" idx="10"/>
          </p:nvPr>
        </p:nvSpPr>
        <p:spPr/>
        <p:txBody>
          <a:bodyPr/>
          <a:lstStyle/>
          <a:p>
            <a:fld id="{5AFFDC36-999F-4E72-9EE7-6FDD261760F8}" type="datetimeFigureOut">
              <a:rPr lang="en-US" smtClean="0"/>
              <a:t>7/5/2025</a:t>
            </a:fld>
            <a:endParaRPr lang="en-US"/>
          </a:p>
        </p:txBody>
      </p:sp>
      <p:sp>
        <p:nvSpPr>
          <p:cNvPr id="5" name="Footer Placeholder 4">
            <a:extLst>
              <a:ext uri="{FF2B5EF4-FFF2-40B4-BE49-F238E27FC236}">
                <a16:creationId xmlns:a16="http://schemas.microsoft.com/office/drawing/2014/main" id="{D8B209D0-A7BC-4BEC-879E-C119BDC55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F73EC-B810-4F67-AB77-AD93659950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07883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94DA-6B15-4F6F-90DD-4456D12765CB}"/>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2BC9F-933F-44C3-B228-5E4EE7316EA4}"/>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4A558-611B-4101-871B-B1216FD79A15}"/>
              </a:ext>
            </a:extLst>
          </p:cNvPr>
          <p:cNvSpPr>
            <a:spLocks noGrp="1"/>
          </p:cNvSpPr>
          <p:nvPr>
            <p:ph type="dt" sz="half" idx="10"/>
          </p:nvPr>
        </p:nvSpPr>
        <p:spPr/>
        <p:txBody>
          <a:bodyPr/>
          <a:lstStyle/>
          <a:p>
            <a:fld id="{5AFFDC36-999F-4E72-9EE7-6FDD261760F8}" type="datetimeFigureOut">
              <a:rPr lang="en-US" smtClean="0"/>
              <a:t>7/5/2025</a:t>
            </a:fld>
            <a:endParaRPr lang="en-US"/>
          </a:p>
        </p:txBody>
      </p:sp>
      <p:sp>
        <p:nvSpPr>
          <p:cNvPr id="5" name="Footer Placeholder 4">
            <a:extLst>
              <a:ext uri="{FF2B5EF4-FFF2-40B4-BE49-F238E27FC236}">
                <a16:creationId xmlns:a16="http://schemas.microsoft.com/office/drawing/2014/main" id="{85012A65-6A45-461A-9378-3B14F1FB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84D3D-CEFD-4F66-98AA-E7AA80248F3D}"/>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26396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ED09-F382-474C-B816-E5425653F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1503E-060E-4CA1-A21B-CF25FDBFDE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D40C8-5790-440D-9095-1628C1347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B3C645-E876-41A6-B2FA-81FE80802840}"/>
              </a:ext>
            </a:extLst>
          </p:cNvPr>
          <p:cNvSpPr>
            <a:spLocks noGrp="1"/>
          </p:cNvSpPr>
          <p:nvPr>
            <p:ph type="dt" sz="half" idx="10"/>
          </p:nvPr>
        </p:nvSpPr>
        <p:spPr/>
        <p:txBody>
          <a:bodyPr/>
          <a:lstStyle/>
          <a:p>
            <a:fld id="{5AFFDC36-999F-4E72-9EE7-6FDD261760F8}" type="datetimeFigureOut">
              <a:rPr lang="en-US" smtClean="0"/>
              <a:t>7/5/2025</a:t>
            </a:fld>
            <a:endParaRPr lang="en-US"/>
          </a:p>
        </p:txBody>
      </p:sp>
      <p:sp>
        <p:nvSpPr>
          <p:cNvPr id="6" name="Footer Placeholder 5">
            <a:extLst>
              <a:ext uri="{FF2B5EF4-FFF2-40B4-BE49-F238E27FC236}">
                <a16:creationId xmlns:a16="http://schemas.microsoft.com/office/drawing/2014/main" id="{4BC9B73F-141E-4303-B17F-DD2264237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62450-6EF0-4D8D-A28F-15951B588EC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42897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E9F7-5DDA-4FC4-9E2D-281D8ED8203D}"/>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9004D-8F32-42F9-B126-C12FF180F9BC}"/>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C5DE6-DD52-4E66-99FD-C96A23920EE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DE3F0-3B3B-474B-9C9A-A4071ECE6CB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BB200-33CB-4CE2-B047-6E13F803CDE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D0C0D-EF81-4129-891E-9E773AEA94B5}"/>
              </a:ext>
            </a:extLst>
          </p:cNvPr>
          <p:cNvSpPr>
            <a:spLocks noGrp="1"/>
          </p:cNvSpPr>
          <p:nvPr>
            <p:ph type="dt" sz="half" idx="10"/>
          </p:nvPr>
        </p:nvSpPr>
        <p:spPr/>
        <p:txBody>
          <a:bodyPr/>
          <a:lstStyle/>
          <a:p>
            <a:fld id="{5AFFDC36-999F-4E72-9EE7-6FDD261760F8}" type="datetimeFigureOut">
              <a:rPr lang="en-US" smtClean="0"/>
              <a:t>7/5/2025</a:t>
            </a:fld>
            <a:endParaRPr lang="en-US"/>
          </a:p>
        </p:txBody>
      </p:sp>
      <p:sp>
        <p:nvSpPr>
          <p:cNvPr id="8" name="Footer Placeholder 7">
            <a:extLst>
              <a:ext uri="{FF2B5EF4-FFF2-40B4-BE49-F238E27FC236}">
                <a16:creationId xmlns:a16="http://schemas.microsoft.com/office/drawing/2014/main" id="{22BC4B36-C6B5-4F7D-8C18-521AEAFA8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8371F-184B-47F0-9CE4-8F4ED424371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65545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5447-1327-4C2A-AF47-D9E948ACE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D95219-A767-416F-B72A-06DB62B9773A}"/>
              </a:ext>
            </a:extLst>
          </p:cNvPr>
          <p:cNvSpPr>
            <a:spLocks noGrp="1"/>
          </p:cNvSpPr>
          <p:nvPr>
            <p:ph type="dt" sz="half" idx="10"/>
          </p:nvPr>
        </p:nvSpPr>
        <p:spPr/>
        <p:txBody>
          <a:bodyPr/>
          <a:lstStyle/>
          <a:p>
            <a:fld id="{5AFFDC36-999F-4E72-9EE7-6FDD261760F8}" type="datetimeFigureOut">
              <a:rPr lang="en-US" smtClean="0"/>
              <a:t>7/5/2025</a:t>
            </a:fld>
            <a:endParaRPr lang="en-US"/>
          </a:p>
        </p:txBody>
      </p:sp>
      <p:sp>
        <p:nvSpPr>
          <p:cNvPr id="4" name="Footer Placeholder 3">
            <a:extLst>
              <a:ext uri="{FF2B5EF4-FFF2-40B4-BE49-F238E27FC236}">
                <a16:creationId xmlns:a16="http://schemas.microsoft.com/office/drawing/2014/main" id="{06291C2C-57CB-4F57-A11A-AA90EDA0B0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F7FC7D-3262-40F3-B047-7478067BDE5F}"/>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74369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2A474-DE80-4286-A09A-71AF42E1C005}"/>
              </a:ext>
            </a:extLst>
          </p:cNvPr>
          <p:cNvSpPr>
            <a:spLocks noGrp="1"/>
          </p:cNvSpPr>
          <p:nvPr>
            <p:ph type="dt" sz="half" idx="10"/>
          </p:nvPr>
        </p:nvSpPr>
        <p:spPr/>
        <p:txBody>
          <a:bodyPr/>
          <a:lstStyle/>
          <a:p>
            <a:fld id="{5AFFDC36-999F-4E72-9EE7-6FDD261760F8}" type="datetimeFigureOut">
              <a:rPr lang="en-US" smtClean="0"/>
              <a:t>7/5/2025</a:t>
            </a:fld>
            <a:endParaRPr lang="en-US"/>
          </a:p>
        </p:txBody>
      </p:sp>
      <p:sp>
        <p:nvSpPr>
          <p:cNvPr id="3" name="Footer Placeholder 2">
            <a:extLst>
              <a:ext uri="{FF2B5EF4-FFF2-40B4-BE49-F238E27FC236}">
                <a16:creationId xmlns:a16="http://schemas.microsoft.com/office/drawing/2014/main" id="{404B39E5-DC03-45DE-8DE8-EF1A59D5DF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89D03B-EBC8-43EC-BC22-9AA9BC1483F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965862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123B-7738-4575-B49B-5EA9A960C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01CAF-9B8E-472F-BA60-99C41AEBB081}"/>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8AEFC-F31D-4268-A091-5A407AAFB56F}"/>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6FB8B-AE8B-4D98-81B8-9865E2C769FF}"/>
              </a:ext>
            </a:extLst>
          </p:cNvPr>
          <p:cNvSpPr>
            <a:spLocks noGrp="1"/>
          </p:cNvSpPr>
          <p:nvPr>
            <p:ph type="dt" sz="half" idx="10"/>
          </p:nvPr>
        </p:nvSpPr>
        <p:spPr/>
        <p:txBody>
          <a:bodyPr/>
          <a:lstStyle/>
          <a:p>
            <a:fld id="{5AFFDC36-999F-4E72-9EE7-6FDD261760F8}" type="datetimeFigureOut">
              <a:rPr lang="en-US" smtClean="0"/>
              <a:t>7/5/2025</a:t>
            </a:fld>
            <a:endParaRPr lang="en-US"/>
          </a:p>
        </p:txBody>
      </p:sp>
      <p:sp>
        <p:nvSpPr>
          <p:cNvPr id="6" name="Footer Placeholder 5">
            <a:extLst>
              <a:ext uri="{FF2B5EF4-FFF2-40B4-BE49-F238E27FC236}">
                <a16:creationId xmlns:a16="http://schemas.microsoft.com/office/drawing/2014/main" id="{84E66DF0-0D67-41AC-BB70-61A76950E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96EEA-FD9C-4DCA-A6FB-2FE1A065644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54219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7593-5515-4AC5-B82B-1F699CBBD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51F1F2-6EFA-4AF3-A1AC-D1C78AE0A634}"/>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F184BB2E-FFD9-4672-AF78-BA32BD74D13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B74BE-7D85-4C6E-8E51-0B402CCFA18E}"/>
              </a:ext>
            </a:extLst>
          </p:cNvPr>
          <p:cNvSpPr>
            <a:spLocks noGrp="1"/>
          </p:cNvSpPr>
          <p:nvPr>
            <p:ph type="dt" sz="half" idx="10"/>
          </p:nvPr>
        </p:nvSpPr>
        <p:spPr/>
        <p:txBody>
          <a:bodyPr/>
          <a:lstStyle/>
          <a:p>
            <a:fld id="{5AFFDC36-999F-4E72-9EE7-6FDD261760F8}" type="datetimeFigureOut">
              <a:rPr lang="en-US" smtClean="0"/>
              <a:t>7/5/2025</a:t>
            </a:fld>
            <a:endParaRPr lang="en-US"/>
          </a:p>
        </p:txBody>
      </p:sp>
      <p:sp>
        <p:nvSpPr>
          <p:cNvPr id="6" name="Footer Placeholder 5">
            <a:extLst>
              <a:ext uri="{FF2B5EF4-FFF2-40B4-BE49-F238E27FC236}">
                <a16:creationId xmlns:a16="http://schemas.microsoft.com/office/drawing/2014/main" id="{DBB9909F-B63D-47C2-8311-51AE09689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84EFE-A407-40EF-9DE3-F65937D71CC4}"/>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51031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4D141-9878-446A-85B4-15005203F3C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9DE12-7079-4FF3-A138-542B74E3F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6072A-0F0C-4256-AACC-88AFDB9FE29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FDC36-999F-4E72-9EE7-6FDD261760F8}" type="datetimeFigureOut">
              <a:rPr lang="en-US" smtClean="0"/>
              <a:t>7/5/2025</a:t>
            </a:fld>
            <a:endParaRPr lang="en-US"/>
          </a:p>
        </p:txBody>
      </p:sp>
      <p:sp>
        <p:nvSpPr>
          <p:cNvPr id="5" name="Footer Placeholder 4">
            <a:extLst>
              <a:ext uri="{FF2B5EF4-FFF2-40B4-BE49-F238E27FC236}">
                <a16:creationId xmlns:a16="http://schemas.microsoft.com/office/drawing/2014/main" id="{24ABB613-B724-49E7-B8D9-8531ACEBF3A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49E951-E282-409A-91D6-A07EE00EC01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D87B6-34F0-4646-92A5-5FBB0427E19C}" type="slidenum">
              <a:rPr lang="en-US" smtClean="0"/>
              <a:t>‹#›</a:t>
            </a:fld>
            <a:endParaRPr lang="en-US"/>
          </a:p>
        </p:txBody>
      </p:sp>
    </p:spTree>
    <p:extLst>
      <p:ext uri="{BB962C8B-B14F-4D97-AF65-F5344CB8AC3E}">
        <p14:creationId xmlns:p14="http://schemas.microsoft.com/office/powerpoint/2010/main" val="64346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53CDC-AF20-B24D-EAE3-9D84B97C20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C66EC8-B199-3E93-37AF-E27BC0704FF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3D65477-1FEA-62CD-19F4-80724B1BF8E8}"/>
              </a:ext>
            </a:extLst>
          </p:cNvPr>
          <p:cNvPicPr>
            <a:picLocks noChangeAspect="1"/>
          </p:cNvPicPr>
          <p:nvPr/>
        </p:nvPicPr>
        <p:blipFill>
          <a:blip r:embed="rId2"/>
          <a:stretch>
            <a:fillRect/>
          </a:stretch>
        </p:blipFill>
        <p:spPr>
          <a:xfrm>
            <a:off x="1" y="-3311"/>
            <a:ext cx="12192000" cy="6861311"/>
          </a:xfrm>
          <a:prstGeom prst="rect">
            <a:avLst/>
          </a:prstGeom>
        </p:spPr>
      </p:pic>
      <p:sp>
        <p:nvSpPr>
          <p:cNvPr id="5" name="TextBox 4">
            <a:extLst>
              <a:ext uri="{FF2B5EF4-FFF2-40B4-BE49-F238E27FC236}">
                <a16:creationId xmlns:a16="http://schemas.microsoft.com/office/drawing/2014/main" id="{3CE86104-2679-6677-6528-5467DEFF031A}"/>
              </a:ext>
            </a:extLst>
          </p:cNvPr>
          <p:cNvSpPr txBox="1"/>
          <p:nvPr/>
        </p:nvSpPr>
        <p:spPr>
          <a:xfrm>
            <a:off x="977900" y="-3126567"/>
            <a:ext cx="11742078" cy="71865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t>
            </a:r>
            <a:r>
              <a:rPr kumimoji="0" lang="en-US" sz="33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 </a:t>
            </a:r>
            <a:r>
              <a:rPr kumimoji="0" lang="en-US" sz="31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D</a:t>
            </a:r>
            <a:r>
              <a:rPr kumimoji="0" lang="en-US" sz="36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aniel</a:t>
            </a:r>
            <a:r>
              <a:rPr kumimoji="0" lang="en-US" sz="46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 </a:t>
            </a:r>
            <a:r>
              <a:rPr kumimoji="0" lang="en-US" sz="1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t>
            </a:r>
            <a:r>
              <a:rPr kumimoji="0" lang="en-US" sz="37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 </a:t>
            </a:r>
            <a:r>
              <a:rPr kumimoji="0" lang="en-US" sz="1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t>
            </a:r>
          </a:p>
        </p:txBody>
      </p:sp>
      <p:sp>
        <p:nvSpPr>
          <p:cNvPr id="6" name="TextBox 5">
            <a:extLst>
              <a:ext uri="{FF2B5EF4-FFF2-40B4-BE49-F238E27FC236}">
                <a16:creationId xmlns:a16="http://schemas.microsoft.com/office/drawing/2014/main" id="{798B2EFF-ADB2-5CB9-23A7-7310354440DF}"/>
              </a:ext>
            </a:extLst>
          </p:cNvPr>
          <p:cNvSpPr txBox="1"/>
          <p:nvPr/>
        </p:nvSpPr>
        <p:spPr>
          <a:xfrm>
            <a:off x="338179" y="5089872"/>
            <a:ext cx="1151564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The Grip That Slips</a:t>
            </a:r>
          </a:p>
        </p:txBody>
      </p:sp>
      <p:sp>
        <p:nvSpPr>
          <p:cNvPr id="7" name="TextBox 6">
            <a:extLst>
              <a:ext uri="{FF2B5EF4-FFF2-40B4-BE49-F238E27FC236}">
                <a16:creationId xmlns:a16="http://schemas.microsoft.com/office/drawing/2014/main" id="{104CB5E7-BBB1-942D-D76E-9305811FBD7B}"/>
              </a:ext>
            </a:extLst>
          </p:cNvPr>
          <p:cNvSpPr txBox="1"/>
          <p:nvPr/>
        </p:nvSpPr>
        <p:spPr>
          <a:xfrm>
            <a:off x="6508679" y="2216697"/>
            <a:ext cx="466960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600" normalizeH="0" baseline="0" noProof="0" dirty="0">
                <a:ln>
                  <a:solidFill>
                    <a:schemeClr val="bg1"/>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Tenorite" panose="00000500000000000000" pitchFamily="2" charset="0"/>
              </a:rPr>
              <a:t>Chapter 5</a:t>
            </a:r>
          </a:p>
        </p:txBody>
      </p:sp>
    </p:spTree>
    <p:extLst>
      <p:ext uri="{BB962C8B-B14F-4D97-AF65-F5344CB8AC3E}">
        <p14:creationId xmlns:p14="http://schemas.microsoft.com/office/powerpoint/2010/main" val="1423297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EBA19-77EC-8C5C-A5FE-574288262B2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2B0EBDD-1485-A2AC-3B15-759223047A0E}"/>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D763999B-A487-7B1C-DEF1-D236151A96EB}"/>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18F48C-F444-DEEA-F44F-656E97A34AB3}"/>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5600" dirty="0">
                <a:solidFill>
                  <a:schemeClr val="bg1"/>
                </a:solidFill>
                <a:latin typeface="Tenorite" panose="00000500000000000000" pitchFamily="2" charset="0"/>
              </a:rPr>
              <a:t>“Thus says Yahweh to Cyrus His anointed, whom I have taken hold of by his right hand, to subdue nations before him &amp; to loose the loins of kings, to open doors before him so that gates will not be shut.”</a:t>
            </a:r>
          </a:p>
        </p:txBody>
      </p:sp>
      <p:sp>
        <p:nvSpPr>
          <p:cNvPr id="6" name="TextBox 5">
            <a:extLst>
              <a:ext uri="{FF2B5EF4-FFF2-40B4-BE49-F238E27FC236}">
                <a16:creationId xmlns:a16="http://schemas.microsoft.com/office/drawing/2014/main" id="{7824CF71-1554-9BF6-75F0-F07FC003EC4C}"/>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Isaiah 45:1</a:t>
            </a:r>
          </a:p>
        </p:txBody>
      </p:sp>
    </p:spTree>
    <p:extLst>
      <p:ext uri="{BB962C8B-B14F-4D97-AF65-F5344CB8AC3E}">
        <p14:creationId xmlns:p14="http://schemas.microsoft.com/office/powerpoint/2010/main" val="1446771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036D1-0115-C0DC-BECB-B96B2D10580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37B5BDB-9A0F-EF0A-7276-90BF4D402012}"/>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E36AE96F-66D7-2CE7-5E06-78BA6A702AB0}"/>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0BBFDC-900C-96E8-2C16-C1F97B08CBDD}"/>
              </a:ext>
            </a:extLst>
          </p:cNvPr>
          <p:cNvSpPr>
            <a:spLocks noGrp="1"/>
          </p:cNvSpPr>
          <p:nvPr>
            <p:ph idx="1"/>
          </p:nvPr>
        </p:nvSpPr>
        <p:spPr>
          <a:xfrm>
            <a:off x="245708" y="1993392"/>
            <a:ext cx="11700584" cy="3897810"/>
          </a:xfrm>
        </p:spPr>
        <p:txBody>
          <a:bodyPr>
            <a:noAutofit/>
          </a:bodyPr>
          <a:lstStyle/>
          <a:p>
            <a:pPr>
              <a:lnSpc>
                <a:spcPct val="100000"/>
              </a:lnSpc>
              <a:spcBef>
                <a:spcPts val="0"/>
              </a:spcBef>
              <a:spcAft>
                <a:spcPts val="2400"/>
              </a:spcAft>
            </a:pPr>
            <a:r>
              <a:rPr lang="en-US" sz="5000" dirty="0">
                <a:solidFill>
                  <a:schemeClr val="bg1"/>
                </a:solidFill>
                <a:latin typeface="Tenorite" panose="00000500000000000000" pitchFamily="2" charset="0"/>
              </a:rPr>
              <a:t>We should fight for the treasures of man, rather than the treasure that is man</a:t>
            </a:r>
          </a:p>
          <a:p>
            <a:pPr>
              <a:lnSpc>
                <a:spcPct val="100000"/>
              </a:lnSpc>
              <a:spcBef>
                <a:spcPts val="0"/>
              </a:spcBef>
              <a:spcAft>
                <a:spcPts val="2400"/>
              </a:spcAft>
            </a:pPr>
            <a:r>
              <a:rPr lang="en-US" sz="5000" dirty="0">
                <a:solidFill>
                  <a:schemeClr val="bg1"/>
                </a:solidFill>
                <a:latin typeface="Tenorite" panose="00000500000000000000" pitchFamily="2" charset="0"/>
              </a:rPr>
              <a:t>Church has nothing to offer my day-to-day life, only when I’m in a tough spot</a:t>
            </a:r>
          </a:p>
        </p:txBody>
      </p:sp>
      <p:sp>
        <p:nvSpPr>
          <p:cNvPr id="6" name="TextBox 5">
            <a:extLst>
              <a:ext uri="{FF2B5EF4-FFF2-40B4-BE49-F238E27FC236}">
                <a16:creationId xmlns:a16="http://schemas.microsoft.com/office/drawing/2014/main" id="{03491743-3A83-AEC3-7222-671C843D9CE6}"/>
              </a:ext>
            </a:extLst>
          </p:cNvPr>
          <p:cNvSpPr txBox="1"/>
          <p:nvPr/>
        </p:nvSpPr>
        <p:spPr>
          <a:xfrm>
            <a:off x="-1" y="819883"/>
            <a:ext cx="12191999" cy="1554272"/>
          </a:xfrm>
          <a:prstGeom prst="rect">
            <a:avLst/>
          </a:prstGeom>
          <a:noFill/>
        </p:spPr>
        <p:txBody>
          <a:bodyPr wrap="square" rtlCol="0" anchor="b">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11000" spc="600" dirty="0">
                <a:solidFill>
                  <a:schemeClr val="accent4">
                    <a:lumMod val="40000"/>
                    <a:lumOff val="60000"/>
                  </a:schemeClr>
                </a:solidFill>
                <a:latin typeface="Freestyle Script" panose="030804020302050B0404" pitchFamily="66" charset="0"/>
              </a:rPr>
              <a:t>The Grip That Slips:</a:t>
            </a:r>
          </a:p>
          <a:p>
            <a:pPr marL="0" marR="0" lvl="0" indent="0" algn="ctr" defTabSz="914400" rtl="0" eaLnBrk="1" fontAlgn="auto" latinLnBrk="0" hangingPunct="1">
              <a:lnSpc>
                <a:spcPts val="8000"/>
              </a:lnSpc>
              <a:spcBef>
                <a:spcPts val="0"/>
              </a:spcBef>
              <a:spcAft>
                <a:spcPts val="0"/>
              </a:spcAft>
              <a:buClrTx/>
              <a:buSzTx/>
              <a:buFontTx/>
              <a:buNone/>
              <a:tabLst/>
              <a:defRPr/>
            </a:pPr>
            <a:r>
              <a:rPr lang="en-US" sz="8000" spc="600" dirty="0">
                <a:solidFill>
                  <a:schemeClr val="accent4">
                    <a:lumMod val="40000"/>
                    <a:lumOff val="60000"/>
                  </a:schemeClr>
                </a:solidFill>
                <a:latin typeface="Freestyle Script" panose="030804020302050B0404" pitchFamily="66" charset="0"/>
              </a:rPr>
              <a:t>Lies the world tells themselves</a:t>
            </a:r>
          </a:p>
        </p:txBody>
      </p:sp>
      <p:pic>
        <p:nvPicPr>
          <p:cNvPr id="10" name="Picture 9" descr="A hexagon shaped logo with red and blue text&#10;&#10;AI-generated content may be incorrect.">
            <a:extLst>
              <a:ext uri="{FF2B5EF4-FFF2-40B4-BE49-F238E27FC236}">
                <a16:creationId xmlns:a16="http://schemas.microsoft.com/office/drawing/2014/main" id="{F01F2F0D-47C5-F5DE-5116-1F966E992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205" y="5757151"/>
            <a:ext cx="1708788" cy="817964"/>
          </a:xfrm>
          <a:prstGeom prst="rect">
            <a:avLst/>
          </a:prstGeom>
        </p:spPr>
      </p:pic>
    </p:spTree>
    <p:extLst>
      <p:ext uri="{BB962C8B-B14F-4D97-AF65-F5344CB8AC3E}">
        <p14:creationId xmlns:p14="http://schemas.microsoft.com/office/powerpoint/2010/main" val="18242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EE9CE-711A-9EA3-005D-BF263210AFF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D8E647B-166B-0D4E-145D-5FE64CC8F711}"/>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4C49F11E-B651-87ED-8BE1-F9DA07B56856}"/>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3DB4F3-356E-48F3-7075-F4120054BF57}"/>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4400" dirty="0">
                <a:solidFill>
                  <a:schemeClr val="bg1"/>
                </a:solidFill>
                <a:latin typeface="Tenorite" panose="00000500000000000000" pitchFamily="2" charset="0"/>
              </a:rPr>
              <a:t>“Not that I speak from want, for I learned to be content in whatever circumstances I am. I know how to get along with humble means, &amp; I also know how to live in abundance; in any &amp; all things I have learned the secret of being filled &amp; going hungry, both of having abundance &amp; suffering need.”</a:t>
            </a:r>
          </a:p>
        </p:txBody>
      </p:sp>
      <p:sp>
        <p:nvSpPr>
          <p:cNvPr id="6" name="TextBox 5">
            <a:extLst>
              <a:ext uri="{FF2B5EF4-FFF2-40B4-BE49-F238E27FC236}">
                <a16:creationId xmlns:a16="http://schemas.microsoft.com/office/drawing/2014/main" id="{68133905-B168-110D-AD92-D81677CF446B}"/>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Philippians 4:11-12</a:t>
            </a:r>
          </a:p>
        </p:txBody>
      </p:sp>
    </p:spTree>
    <p:extLst>
      <p:ext uri="{BB962C8B-B14F-4D97-AF65-F5344CB8AC3E}">
        <p14:creationId xmlns:p14="http://schemas.microsoft.com/office/powerpoint/2010/main" val="3510900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27C1F-C0E3-07B5-D87D-3C6733EF081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3FCE13C-75A6-B3B0-467D-C527D1F9FBEB}"/>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04E0EAF7-1E52-DE67-6D4C-0171E0413387}"/>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430844-CE66-823F-5869-8B29BFF2C01F}"/>
              </a:ext>
            </a:extLst>
          </p:cNvPr>
          <p:cNvSpPr>
            <a:spLocks noGrp="1"/>
          </p:cNvSpPr>
          <p:nvPr>
            <p:ph idx="1"/>
          </p:nvPr>
        </p:nvSpPr>
        <p:spPr>
          <a:xfrm>
            <a:off x="245708" y="1993392"/>
            <a:ext cx="11700584" cy="3897810"/>
          </a:xfrm>
        </p:spPr>
        <p:txBody>
          <a:bodyPr>
            <a:noAutofit/>
          </a:bodyPr>
          <a:lstStyle/>
          <a:p>
            <a:pPr>
              <a:lnSpc>
                <a:spcPct val="100000"/>
              </a:lnSpc>
              <a:spcBef>
                <a:spcPts val="0"/>
              </a:spcBef>
              <a:spcAft>
                <a:spcPts val="2400"/>
              </a:spcAft>
            </a:pPr>
            <a:r>
              <a:rPr lang="en-US" sz="5000" dirty="0">
                <a:solidFill>
                  <a:schemeClr val="bg1"/>
                </a:solidFill>
                <a:latin typeface="Tenorite" panose="00000500000000000000" pitchFamily="2" charset="0"/>
              </a:rPr>
              <a:t>We should fight for the treasures of man, rather than the treasure that is man</a:t>
            </a:r>
          </a:p>
          <a:p>
            <a:pPr>
              <a:lnSpc>
                <a:spcPct val="100000"/>
              </a:lnSpc>
              <a:spcBef>
                <a:spcPts val="0"/>
              </a:spcBef>
              <a:spcAft>
                <a:spcPts val="2400"/>
              </a:spcAft>
            </a:pPr>
            <a:r>
              <a:rPr lang="en-US" sz="5000" dirty="0">
                <a:solidFill>
                  <a:schemeClr val="bg1"/>
                </a:solidFill>
                <a:latin typeface="Tenorite" panose="00000500000000000000" pitchFamily="2" charset="0"/>
              </a:rPr>
              <a:t>Church has nothing to offer my day-to-day life, only when I’m in a tough spot</a:t>
            </a:r>
          </a:p>
        </p:txBody>
      </p:sp>
      <p:sp>
        <p:nvSpPr>
          <p:cNvPr id="6" name="TextBox 5">
            <a:extLst>
              <a:ext uri="{FF2B5EF4-FFF2-40B4-BE49-F238E27FC236}">
                <a16:creationId xmlns:a16="http://schemas.microsoft.com/office/drawing/2014/main" id="{BA902A48-DD73-8DCF-319E-A74FAA896401}"/>
              </a:ext>
            </a:extLst>
          </p:cNvPr>
          <p:cNvSpPr txBox="1"/>
          <p:nvPr/>
        </p:nvSpPr>
        <p:spPr>
          <a:xfrm>
            <a:off x="-1" y="819883"/>
            <a:ext cx="12191999" cy="1554272"/>
          </a:xfrm>
          <a:prstGeom prst="rect">
            <a:avLst/>
          </a:prstGeom>
          <a:noFill/>
        </p:spPr>
        <p:txBody>
          <a:bodyPr wrap="square" rtlCol="0" anchor="b">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11000" spc="600" dirty="0">
                <a:solidFill>
                  <a:schemeClr val="accent4">
                    <a:lumMod val="40000"/>
                    <a:lumOff val="60000"/>
                  </a:schemeClr>
                </a:solidFill>
                <a:latin typeface="Freestyle Script" panose="030804020302050B0404" pitchFamily="66" charset="0"/>
              </a:rPr>
              <a:t>The Grip That Slips:</a:t>
            </a:r>
          </a:p>
          <a:p>
            <a:pPr marL="0" marR="0" lvl="0" indent="0" algn="ctr" defTabSz="914400" rtl="0" eaLnBrk="1" fontAlgn="auto" latinLnBrk="0" hangingPunct="1">
              <a:lnSpc>
                <a:spcPts val="8000"/>
              </a:lnSpc>
              <a:spcBef>
                <a:spcPts val="0"/>
              </a:spcBef>
              <a:spcAft>
                <a:spcPts val="0"/>
              </a:spcAft>
              <a:buClrTx/>
              <a:buSzTx/>
              <a:buFontTx/>
              <a:buNone/>
              <a:tabLst/>
              <a:defRPr/>
            </a:pPr>
            <a:r>
              <a:rPr lang="en-US" sz="8000" spc="600" dirty="0">
                <a:solidFill>
                  <a:schemeClr val="accent4">
                    <a:lumMod val="40000"/>
                    <a:lumOff val="60000"/>
                  </a:schemeClr>
                </a:solidFill>
                <a:latin typeface="Freestyle Script" panose="030804020302050B0404" pitchFamily="66" charset="0"/>
              </a:rPr>
              <a:t>Lies the world tells themselves</a:t>
            </a:r>
          </a:p>
        </p:txBody>
      </p:sp>
      <p:pic>
        <p:nvPicPr>
          <p:cNvPr id="10" name="Picture 9" descr="A hexagon shaped logo with red and blue text&#10;&#10;AI-generated content may be incorrect.">
            <a:extLst>
              <a:ext uri="{FF2B5EF4-FFF2-40B4-BE49-F238E27FC236}">
                <a16:creationId xmlns:a16="http://schemas.microsoft.com/office/drawing/2014/main" id="{5959969A-D2A1-222E-7FDD-FCD470EC2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205" y="5757151"/>
            <a:ext cx="1708788" cy="817964"/>
          </a:xfrm>
          <a:prstGeom prst="rect">
            <a:avLst/>
          </a:prstGeom>
        </p:spPr>
      </p:pic>
    </p:spTree>
    <p:extLst>
      <p:ext uri="{BB962C8B-B14F-4D97-AF65-F5344CB8AC3E}">
        <p14:creationId xmlns:p14="http://schemas.microsoft.com/office/powerpoint/2010/main" val="3580818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8B096-988E-7E31-71E1-2FED1C1BF2E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28F2BFE-BD0E-7ADE-EBCB-98064F44472B}"/>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DC60EF3F-5B56-DDBA-CB6F-87ED1E4EC56B}"/>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D85EAF-68DA-A4EB-5417-65C752B7AD95}"/>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5000" dirty="0">
                <a:solidFill>
                  <a:schemeClr val="bg1"/>
                </a:solidFill>
                <a:latin typeface="Tenorite" panose="00000500000000000000" pitchFamily="2" charset="0"/>
              </a:rPr>
              <a:t>“Do not store up for yourselves treasures on earth, where moth &amp; rust destroy, &amp; where thieves break in &amp; steal. But store up for yourselves treasures in heaven, where neither moth nor rust destroys, &amp; where thieves do not break in or steal.”</a:t>
            </a:r>
          </a:p>
        </p:txBody>
      </p:sp>
      <p:sp>
        <p:nvSpPr>
          <p:cNvPr id="6" name="TextBox 5">
            <a:extLst>
              <a:ext uri="{FF2B5EF4-FFF2-40B4-BE49-F238E27FC236}">
                <a16:creationId xmlns:a16="http://schemas.microsoft.com/office/drawing/2014/main" id="{BD3B06A6-CF11-FFAB-E038-230B52B77803}"/>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Matthew 6:19-20</a:t>
            </a:r>
          </a:p>
        </p:txBody>
      </p:sp>
    </p:spTree>
    <p:extLst>
      <p:ext uri="{BB962C8B-B14F-4D97-AF65-F5344CB8AC3E}">
        <p14:creationId xmlns:p14="http://schemas.microsoft.com/office/powerpoint/2010/main" val="342459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8C34F-8833-9935-9C2D-CF49D10E0AD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E387437-7A29-8A20-DED6-DA1E7CA93A64}"/>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DE0DCD62-F28D-3021-6B96-1A8151F1A347}"/>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A1341B-A92D-93E6-22ED-54BAA2125073}"/>
              </a:ext>
            </a:extLst>
          </p:cNvPr>
          <p:cNvSpPr>
            <a:spLocks noGrp="1"/>
          </p:cNvSpPr>
          <p:nvPr>
            <p:ph idx="1"/>
          </p:nvPr>
        </p:nvSpPr>
        <p:spPr>
          <a:xfrm>
            <a:off x="245708" y="1993392"/>
            <a:ext cx="11700584" cy="3897810"/>
          </a:xfrm>
        </p:spPr>
        <p:txBody>
          <a:bodyPr>
            <a:noAutofit/>
          </a:bodyPr>
          <a:lstStyle/>
          <a:p>
            <a:pPr>
              <a:lnSpc>
                <a:spcPct val="100000"/>
              </a:lnSpc>
              <a:spcBef>
                <a:spcPts val="0"/>
              </a:spcBef>
              <a:spcAft>
                <a:spcPts val="2400"/>
              </a:spcAft>
            </a:pPr>
            <a:r>
              <a:rPr lang="en-US" sz="5000" dirty="0">
                <a:solidFill>
                  <a:schemeClr val="bg1"/>
                </a:solidFill>
                <a:latin typeface="Tenorite" panose="00000500000000000000" pitchFamily="2" charset="0"/>
              </a:rPr>
              <a:t>We should fight for the treasures of man, rather than the treasure that is man</a:t>
            </a:r>
          </a:p>
          <a:p>
            <a:pPr>
              <a:lnSpc>
                <a:spcPct val="100000"/>
              </a:lnSpc>
              <a:spcBef>
                <a:spcPts val="0"/>
              </a:spcBef>
              <a:spcAft>
                <a:spcPts val="2400"/>
              </a:spcAft>
            </a:pPr>
            <a:r>
              <a:rPr lang="en-US" sz="5000" dirty="0">
                <a:solidFill>
                  <a:schemeClr val="bg1"/>
                </a:solidFill>
                <a:latin typeface="Tenorite" panose="00000500000000000000" pitchFamily="2" charset="0"/>
              </a:rPr>
              <a:t>Church has nothing to offer my day-to-day life, only when I’m in a tough spot</a:t>
            </a:r>
          </a:p>
          <a:p>
            <a:pPr>
              <a:lnSpc>
                <a:spcPct val="100000"/>
              </a:lnSpc>
              <a:spcBef>
                <a:spcPts val="0"/>
              </a:spcBef>
              <a:spcAft>
                <a:spcPts val="2400"/>
              </a:spcAft>
            </a:pPr>
            <a:r>
              <a:rPr lang="en-US" sz="5000" dirty="0">
                <a:solidFill>
                  <a:schemeClr val="bg1"/>
                </a:solidFill>
                <a:latin typeface="Tenorite" panose="00000500000000000000" pitchFamily="2" charset="0"/>
              </a:rPr>
              <a:t>God doesn’t see me or rule over me</a:t>
            </a:r>
          </a:p>
        </p:txBody>
      </p:sp>
      <p:sp>
        <p:nvSpPr>
          <p:cNvPr id="6" name="TextBox 5">
            <a:extLst>
              <a:ext uri="{FF2B5EF4-FFF2-40B4-BE49-F238E27FC236}">
                <a16:creationId xmlns:a16="http://schemas.microsoft.com/office/drawing/2014/main" id="{04920DD4-8C3F-4A01-0C19-53D41AB0394F}"/>
              </a:ext>
            </a:extLst>
          </p:cNvPr>
          <p:cNvSpPr txBox="1"/>
          <p:nvPr/>
        </p:nvSpPr>
        <p:spPr>
          <a:xfrm>
            <a:off x="-1" y="819883"/>
            <a:ext cx="12191999" cy="1554272"/>
          </a:xfrm>
          <a:prstGeom prst="rect">
            <a:avLst/>
          </a:prstGeom>
          <a:noFill/>
        </p:spPr>
        <p:txBody>
          <a:bodyPr wrap="square" rtlCol="0" anchor="b">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11000" spc="600" dirty="0">
                <a:solidFill>
                  <a:schemeClr val="accent4">
                    <a:lumMod val="40000"/>
                    <a:lumOff val="60000"/>
                  </a:schemeClr>
                </a:solidFill>
                <a:latin typeface="Freestyle Script" panose="030804020302050B0404" pitchFamily="66" charset="0"/>
              </a:rPr>
              <a:t>The Grip That Slips:</a:t>
            </a:r>
          </a:p>
          <a:p>
            <a:pPr marL="0" marR="0" lvl="0" indent="0" algn="ctr" defTabSz="914400" rtl="0" eaLnBrk="1" fontAlgn="auto" latinLnBrk="0" hangingPunct="1">
              <a:lnSpc>
                <a:spcPts val="8000"/>
              </a:lnSpc>
              <a:spcBef>
                <a:spcPts val="0"/>
              </a:spcBef>
              <a:spcAft>
                <a:spcPts val="0"/>
              </a:spcAft>
              <a:buClrTx/>
              <a:buSzTx/>
              <a:buFontTx/>
              <a:buNone/>
              <a:tabLst/>
              <a:defRPr/>
            </a:pPr>
            <a:r>
              <a:rPr lang="en-US" sz="8000" spc="600" dirty="0">
                <a:solidFill>
                  <a:schemeClr val="accent4">
                    <a:lumMod val="40000"/>
                    <a:lumOff val="60000"/>
                  </a:schemeClr>
                </a:solidFill>
                <a:latin typeface="Freestyle Script" panose="030804020302050B0404" pitchFamily="66" charset="0"/>
              </a:rPr>
              <a:t>Lies the world tells themselves</a:t>
            </a:r>
          </a:p>
        </p:txBody>
      </p:sp>
      <p:pic>
        <p:nvPicPr>
          <p:cNvPr id="10" name="Picture 9" descr="A hexagon shaped logo with red and blue text&#10;&#10;AI-generated content may be incorrect.">
            <a:extLst>
              <a:ext uri="{FF2B5EF4-FFF2-40B4-BE49-F238E27FC236}">
                <a16:creationId xmlns:a16="http://schemas.microsoft.com/office/drawing/2014/main" id="{E8324229-5D64-A196-5395-AA463ADD1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205" y="5757151"/>
            <a:ext cx="1708788" cy="817964"/>
          </a:xfrm>
          <a:prstGeom prst="rect">
            <a:avLst/>
          </a:prstGeom>
        </p:spPr>
      </p:pic>
    </p:spTree>
    <p:extLst>
      <p:ext uri="{BB962C8B-B14F-4D97-AF65-F5344CB8AC3E}">
        <p14:creationId xmlns:p14="http://schemas.microsoft.com/office/powerpoint/2010/main" val="15646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C96F3-E5FF-1A48-58AD-3A325D2DB74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699E6E9-B75E-629D-4C54-DF67127C6B88}"/>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24B0BC3D-20FD-7F3E-4FA9-66D2D4CFAF69}"/>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864813-F433-ECB1-59C1-3566989AB55A}"/>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8000" dirty="0">
                <a:solidFill>
                  <a:schemeClr val="bg1"/>
                </a:solidFill>
                <a:latin typeface="Tenorite" panose="00000500000000000000" pitchFamily="2" charset="0"/>
              </a:rPr>
              <a:t>“So teach us to number our days, that we may present to You a heart of wisdom.”</a:t>
            </a:r>
          </a:p>
        </p:txBody>
      </p:sp>
      <p:sp>
        <p:nvSpPr>
          <p:cNvPr id="6" name="TextBox 5">
            <a:extLst>
              <a:ext uri="{FF2B5EF4-FFF2-40B4-BE49-F238E27FC236}">
                <a16:creationId xmlns:a16="http://schemas.microsoft.com/office/drawing/2014/main" id="{EFECA9F0-453B-47C2-A974-ED0A4BC847AC}"/>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Psalm 90:12</a:t>
            </a:r>
          </a:p>
        </p:txBody>
      </p:sp>
    </p:spTree>
    <p:extLst>
      <p:ext uri="{BB962C8B-B14F-4D97-AF65-F5344CB8AC3E}">
        <p14:creationId xmlns:p14="http://schemas.microsoft.com/office/powerpoint/2010/main" val="1352603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27CC1-8491-C311-A248-E3F06F9E916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720ACE6-1BF0-84AD-4A42-F5498F85B4F2}"/>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9FE55D7D-73A4-274A-046C-0FA762E7ED21}"/>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2A1A59-1FE2-82F0-49F8-5965E943D3D3}"/>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5600" dirty="0">
                <a:solidFill>
                  <a:schemeClr val="bg1"/>
                </a:solidFill>
                <a:latin typeface="Tenorite" panose="00000500000000000000" pitchFamily="2" charset="0"/>
              </a:rPr>
              <a:t>“For we must all appear before the judgment seat of Christ, so that each one may be recompensed for his deeds in the body, according to what he has done, whether good or bad.”</a:t>
            </a:r>
          </a:p>
        </p:txBody>
      </p:sp>
      <p:sp>
        <p:nvSpPr>
          <p:cNvPr id="6" name="TextBox 5">
            <a:extLst>
              <a:ext uri="{FF2B5EF4-FFF2-40B4-BE49-F238E27FC236}">
                <a16:creationId xmlns:a16="http://schemas.microsoft.com/office/drawing/2014/main" id="{F823BCAF-A5E6-BC7C-3FD1-9B08E9A5D636}"/>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II Corinthians 5:10</a:t>
            </a:r>
          </a:p>
        </p:txBody>
      </p:sp>
    </p:spTree>
    <p:extLst>
      <p:ext uri="{BB962C8B-B14F-4D97-AF65-F5344CB8AC3E}">
        <p14:creationId xmlns:p14="http://schemas.microsoft.com/office/powerpoint/2010/main" val="390402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B6AA7-B0F8-10B1-1AA5-C9B00FC87B6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254A0CE-4665-2339-F78F-8793EE721CEA}"/>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5F2D535A-21CD-A18B-6DAD-7BAD79F67A29}"/>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C9498E-996C-EFED-DA2E-4E9966B00543}"/>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5700" dirty="0">
                <a:solidFill>
                  <a:schemeClr val="bg1"/>
                </a:solidFill>
                <a:latin typeface="Tenorite" panose="00000500000000000000" pitchFamily="2" charset="0"/>
              </a:rPr>
              <a:t>“Then He said to them, ‘Watch out &amp; be on your guard against every form of greed, for not even when one has an abundance does his life consist of his possessions.’”</a:t>
            </a:r>
          </a:p>
        </p:txBody>
      </p:sp>
      <p:sp>
        <p:nvSpPr>
          <p:cNvPr id="6" name="TextBox 5">
            <a:extLst>
              <a:ext uri="{FF2B5EF4-FFF2-40B4-BE49-F238E27FC236}">
                <a16:creationId xmlns:a16="http://schemas.microsoft.com/office/drawing/2014/main" id="{3EBC5933-C1F3-2424-6A6F-3B39C57C179E}"/>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Luke 12:15</a:t>
            </a:r>
          </a:p>
        </p:txBody>
      </p:sp>
    </p:spTree>
    <p:extLst>
      <p:ext uri="{BB962C8B-B14F-4D97-AF65-F5344CB8AC3E}">
        <p14:creationId xmlns:p14="http://schemas.microsoft.com/office/powerpoint/2010/main" val="4033270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BC872-9906-B065-5270-C4CA1F9E23C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BEA7242-3990-83F4-7463-BA1E66A4A951}"/>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B93E54AC-EA09-6574-A1A0-5906AC5CE7E2}"/>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4E7F69-670A-8A81-143E-F46E00FE62CD}"/>
              </a:ext>
            </a:extLst>
          </p:cNvPr>
          <p:cNvSpPr>
            <a:spLocks noGrp="1"/>
          </p:cNvSpPr>
          <p:nvPr>
            <p:ph idx="1"/>
          </p:nvPr>
        </p:nvSpPr>
        <p:spPr>
          <a:xfrm>
            <a:off x="245708" y="1993392"/>
            <a:ext cx="11700584" cy="3897810"/>
          </a:xfrm>
        </p:spPr>
        <p:txBody>
          <a:bodyPr>
            <a:noAutofit/>
          </a:bodyPr>
          <a:lstStyle/>
          <a:p>
            <a:pPr>
              <a:lnSpc>
                <a:spcPct val="100000"/>
              </a:lnSpc>
              <a:spcBef>
                <a:spcPts val="0"/>
              </a:spcBef>
              <a:spcAft>
                <a:spcPts val="2400"/>
              </a:spcAft>
            </a:pPr>
            <a:r>
              <a:rPr lang="en-US" sz="5000" dirty="0">
                <a:solidFill>
                  <a:schemeClr val="bg1"/>
                </a:solidFill>
                <a:latin typeface="Tenorite" panose="00000500000000000000" pitchFamily="2" charset="0"/>
              </a:rPr>
              <a:t>We should fight for the treasures of man, rather than the treasure that is man</a:t>
            </a:r>
          </a:p>
          <a:p>
            <a:pPr>
              <a:lnSpc>
                <a:spcPct val="100000"/>
              </a:lnSpc>
              <a:spcBef>
                <a:spcPts val="0"/>
              </a:spcBef>
              <a:spcAft>
                <a:spcPts val="2400"/>
              </a:spcAft>
            </a:pPr>
            <a:r>
              <a:rPr lang="en-US" sz="5000" dirty="0">
                <a:solidFill>
                  <a:schemeClr val="bg1"/>
                </a:solidFill>
                <a:latin typeface="Tenorite" panose="00000500000000000000" pitchFamily="2" charset="0"/>
              </a:rPr>
              <a:t>Church has nothing to offer my day-to-day life, only when I’m in a tough spot</a:t>
            </a:r>
          </a:p>
          <a:p>
            <a:pPr>
              <a:lnSpc>
                <a:spcPct val="100000"/>
              </a:lnSpc>
              <a:spcBef>
                <a:spcPts val="0"/>
              </a:spcBef>
              <a:spcAft>
                <a:spcPts val="2400"/>
              </a:spcAft>
            </a:pPr>
            <a:r>
              <a:rPr lang="en-US" sz="5000" dirty="0">
                <a:solidFill>
                  <a:schemeClr val="bg1"/>
                </a:solidFill>
                <a:latin typeface="Tenorite" panose="00000500000000000000" pitchFamily="2" charset="0"/>
              </a:rPr>
              <a:t>God doesn’t see me or rule over me</a:t>
            </a:r>
          </a:p>
        </p:txBody>
      </p:sp>
      <p:sp>
        <p:nvSpPr>
          <p:cNvPr id="6" name="TextBox 5">
            <a:extLst>
              <a:ext uri="{FF2B5EF4-FFF2-40B4-BE49-F238E27FC236}">
                <a16:creationId xmlns:a16="http://schemas.microsoft.com/office/drawing/2014/main" id="{59060D03-C16E-95E8-FAAD-963C7C747FB9}"/>
              </a:ext>
            </a:extLst>
          </p:cNvPr>
          <p:cNvSpPr txBox="1"/>
          <p:nvPr/>
        </p:nvSpPr>
        <p:spPr>
          <a:xfrm>
            <a:off x="-1" y="819883"/>
            <a:ext cx="12191999" cy="1554272"/>
          </a:xfrm>
          <a:prstGeom prst="rect">
            <a:avLst/>
          </a:prstGeom>
          <a:noFill/>
        </p:spPr>
        <p:txBody>
          <a:bodyPr wrap="square" rtlCol="0" anchor="b">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11000" spc="600" dirty="0">
                <a:solidFill>
                  <a:schemeClr val="accent4">
                    <a:lumMod val="40000"/>
                    <a:lumOff val="60000"/>
                  </a:schemeClr>
                </a:solidFill>
                <a:latin typeface="Freestyle Script" panose="030804020302050B0404" pitchFamily="66" charset="0"/>
              </a:rPr>
              <a:t>The Grip That Slips:</a:t>
            </a:r>
          </a:p>
          <a:p>
            <a:pPr marL="0" marR="0" lvl="0" indent="0" algn="ctr" defTabSz="914400" rtl="0" eaLnBrk="1" fontAlgn="auto" latinLnBrk="0" hangingPunct="1">
              <a:lnSpc>
                <a:spcPts val="8000"/>
              </a:lnSpc>
              <a:spcBef>
                <a:spcPts val="0"/>
              </a:spcBef>
              <a:spcAft>
                <a:spcPts val="0"/>
              </a:spcAft>
              <a:buClrTx/>
              <a:buSzTx/>
              <a:buFontTx/>
              <a:buNone/>
              <a:tabLst/>
              <a:defRPr/>
            </a:pPr>
            <a:r>
              <a:rPr lang="en-US" sz="8000" spc="600" dirty="0">
                <a:solidFill>
                  <a:schemeClr val="accent4">
                    <a:lumMod val="40000"/>
                    <a:lumOff val="60000"/>
                  </a:schemeClr>
                </a:solidFill>
                <a:latin typeface="Freestyle Script" panose="030804020302050B0404" pitchFamily="66" charset="0"/>
              </a:rPr>
              <a:t>Lies the world tells themselves</a:t>
            </a:r>
          </a:p>
        </p:txBody>
      </p:sp>
      <p:pic>
        <p:nvPicPr>
          <p:cNvPr id="10" name="Picture 9" descr="A hexagon shaped logo with red and blue text&#10;&#10;AI-generated content may be incorrect.">
            <a:extLst>
              <a:ext uri="{FF2B5EF4-FFF2-40B4-BE49-F238E27FC236}">
                <a16:creationId xmlns:a16="http://schemas.microsoft.com/office/drawing/2014/main" id="{00D573A5-C58B-C545-F362-F475D4241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205" y="5757151"/>
            <a:ext cx="1708788" cy="817964"/>
          </a:xfrm>
          <a:prstGeom prst="rect">
            <a:avLst/>
          </a:prstGeom>
        </p:spPr>
      </p:pic>
    </p:spTree>
    <p:extLst>
      <p:ext uri="{BB962C8B-B14F-4D97-AF65-F5344CB8AC3E}">
        <p14:creationId xmlns:p14="http://schemas.microsoft.com/office/powerpoint/2010/main" val="4029126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BC778-8EC6-51F5-F35E-5CA9CBCDCD4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80B07A8-F0A4-25BD-B4D6-A4643001BEE4}"/>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8FD4BD2D-DE12-CC1D-33ED-606E8B66BE70}"/>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5BD91C-CEEB-2D7B-27A9-4F2BC5C9F30B}"/>
              </a:ext>
            </a:extLst>
          </p:cNvPr>
          <p:cNvSpPr>
            <a:spLocks noGrp="1"/>
          </p:cNvSpPr>
          <p:nvPr>
            <p:ph idx="1"/>
          </p:nvPr>
        </p:nvSpPr>
        <p:spPr>
          <a:xfrm>
            <a:off x="500020" y="1474016"/>
            <a:ext cx="11120051" cy="5050073"/>
          </a:xfrm>
        </p:spPr>
        <p:txBody>
          <a:bodyPr>
            <a:normAutofit/>
          </a:bodyPr>
          <a:lstStyle/>
          <a:p>
            <a:r>
              <a:rPr lang="en-US" sz="5000" dirty="0" err="1">
                <a:solidFill>
                  <a:schemeClr val="bg1"/>
                </a:solidFill>
                <a:latin typeface="Tenorite" panose="00000500000000000000" pitchFamily="2" charset="0"/>
              </a:rPr>
              <a:t>dfdfg</a:t>
            </a:r>
            <a:endParaRPr lang="en-US" sz="5000" dirty="0">
              <a:solidFill>
                <a:schemeClr val="bg1"/>
              </a:solidFill>
              <a:latin typeface="Tenorite" panose="00000500000000000000" pitchFamily="2" charset="0"/>
            </a:endParaRPr>
          </a:p>
        </p:txBody>
      </p:sp>
      <p:sp>
        <p:nvSpPr>
          <p:cNvPr id="6" name="TextBox 5">
            <a:extLst>
              <a:ext uri="{FF2B5EF4-FFF2-40B4-BE49-F238E27FC236}">
                <a16:creationId xmlns:a16="http://schemas.microsoft.com/office/drawing/2014/main" id="{B6F18EFE-3729-790E-6E15-5491E8E8C3E3}"/>
              </a:ext>
            </a:extLst>
          </p:cNvPr>
          <p:cNvSpPr txBox="1"/>
          <p:nvPr/>
        </p:nvSpPr>
        <p:spPr>
          <a:xfrm>
            <a:off x="-1" y="-57627"/>
            <a:ext cx="1219199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Commitment Among Corruption</a:t>
            </a:r>
          </a:p>
        </p:txBody>
      </p:sp>
      <p:pic>
        <p:nvPicPr>
          <p:cNvPr id="10" name="Picture 9" descr="A hexagon shaped logo with red and blue text&#10;&#10;AI-generated content may be incorrect.">
            <a:extLst>
              <a:ext uri="{FF2B5EF4-FFF2-40B4-BE49-F238E27FC236}">
                <a16:creationId xmlns:a16="http://schemas.microsoft.com/office/drawing/2014/main" id="{4092A18C-BD0E-93E3-B774-B0894B557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3335" y="5832360"/>
            <a:ext cx="1708788" cy="817964"/>
          </a:xfrm>
          <a:prstGeom prst="rect">
            <a:avLst/>
          </a:prstGeom>
        </p:spPr>
      </p:pic>
      <p:pic>
        <p:nvPicPr>
          <p:cNvPr id="12" name="Picture 11">
            <a:extLst>
              <a:ext uri="{FF2B5EF4-FFF2-40B4-BE49-F238E27FC236}">
                <a16:creationId xmlns:a16="http://schemas.microsoft.com/office/drawing/2014/main" id="{14C0013A-8F42-3B6F-36F9-91BBFF13545D}"/>
              </a:ext>
            </a:extLst>
          </p:cNvPr>
          <p:cNvPicPr>
            <a:picLocks noChangeAspect="1"/>
          </p:cNvPicPr>
          <p:nvPr/>
        </p:nvPicPr>
        <p:blipFill>
          <a:blip r:embed="rId4"/>
          <a:stretch>
            <a:fillRect/>
          </a:stretch>
        </p:blipFill>
        <p:spPr>
          <a:xfrm>
            <a:off x="-1" y="-57627"/>
            <a:ext cx="12212073" cy="6936551"/>
          </a:xfrm>
          <a:prstGeom prst="rect">
            <a:avLst/>
          </a:prstGeom>
        </p:spPr>
      </p:pic>
    </p:spTree>
    <p:extLst>
      <p:ext uri="{BB962C8B-B14F-4D97-AF65-F5344CB8AC3E}">
        <p14:creationId xmlns:p14="http://schemas.microsoft.com/office/powerpoint/2010/main" val="146180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02A39-C76E-E72F-37CE-AB3FCFD3B3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8BA4D4-7F81-7445-4EBF-1DDA8E794D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B8E28B3-244F-24DC-0E8D-7826BE65F74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4127D7B-F263-C700-0FCD-4F533A3B9A3B}"/>
              </a:ext>
            </a:extLst>
          </p:cNvPr>
          <p:cNvPicPr>
            <a:picLocks noChangeAspect="1"/>
          </p:cNvPicPr>
          <p:nvPr/>
        </p:nvPicPr>
        <p:blipFill>
          <a:blip r:embed="rId2"/>
          <a:stretch>
            <a:fillRect/>
          </a:stretch>
        </p:blipFill>
        <p:spPr>
          <a:xfrm>
            <a:off x="1" y="-3311"/>
            <a:ext cx="12192000" cy="6861311"/>
          </a:xfrm>
          <a:prstGeom prst="rect">
            <a:avLst/>
          </a:prstGeom>
        </p:spPr>
      </p:pic>
      <p:sp>
        <p:nvSpPr>
          <p:cNvPr id="5" name="TextBox 4">
            <a:extLst>
              <a:ext uri="{FF2B5EF4-FFF2-40B4-BE49-F238E27FC236}">
                <a16:creationId xmlns:a16="http://schemas.microsoft.com/office/drawing/2014/main" id="{90C552DC-4CDF-0F64-E912-67F7C7CC3FAB}"/>
              </a:ext>
            </a:extLst>
          </p:cNvPr>
          <p:cNvSpPr txBox="1"/>
          <p:nvPr/>
        </p:nvSpPr>
        <p:spPr>
          <a:xfrm>
            <a:off x="977900" y="-3126567"/>
            <a:ext cx="11742078" cy="71865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t>
            </a:r>
            <a:r>
              <a:rPr kumimoji="0" lang="en-US" sz="33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 </a:t>
            </a:r>
            <a:r>
              <a:rPr kumimoji="0" lang="en-US" sz="31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D</a:t>
            </a:r>
            <a:r>
              <a:rPr kumimoji="0" lang="en-US" sz="36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aniel</a:t>
            </a:r>
            <a:r>
              <a:rPr kumimoji="0" lang="en-US" sz="46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 </a:t>
            </a:r>
            <a:r>
              <a:rPr kumimoji="0" lang="en-US" sz="1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t>
            </a:r>
            <a:r>
              <a:rPr kumimoji="0" lang="en-US" sz="37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 </a:t>
            </a:r>
            <a:r>
              <a:rPr kumimoji="0" lang="en-US" sz="1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t>
            </a:r>
          </a:p>
        </p:txBody>
      </p:sp>
      <p:sp>
        <p:nvSpPr>
          <p:cNvPr id="6" name="TextBox 5">
            <a:extLst>
              <a:ext uri="{FF2B5EF4-FFF2-40B4-BE49-F238E27FC236}">
                <a16:creationId xmlns:a16="http://schemas.microsoft.com/office/drawing/2014/main" id="{835C0A94-6166-32DE-60E2-531C09BE89C0}"/>
              </a:ext>
            </a:extLst>
          </p:cNvPr>
          <p:cNvSpPr txBox="1"/>
          <p:nvPr/>
        </p:nvSpPr>
        <p:spPr>
          <a:xfrm>
            <a:off x="338179" y="5089872"/>
            <a:ext cx="1151564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The Grip That Slips</a:t>
            </a:r>
          </a:p>
        </p:txBody>
      </p:sp>
      <p:sp>
        <p:nvSpPr>
          <p:cNvPr id="7" name="TextBox 6">
            <a:extLst>
              <a:ext uri="{FF2B5EF4-FFF2-40B4-BE49-F238E27FC236}">
                <a16:creationId xmlns:a16="http://schemas.microsoft.com/office/drawing/2014/main" id="{A5563BE6-E4F3-8D6C-EC04-C86F8E8BA0DF}"/>
              </a:ext>
            </a:extLst>
          </p:cNvPr>
          <p:cNvSpPr txBox="1"/>
          <p:nvPr/>
        </p:nvSpPr>
        <p:spPr>
          <a:xfrm>
            <a:off x="6508679" y="2216697"/>
            <a:ext cx="466960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600" normalizeH="0" baseline="0" noProof="0" dirty="0">
                <a:ln>
                  <a:solidFill>
                    <a:schemeClr val="bg1"/>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Tenorite" panose="00000500000000000000" pitchFamily="2" charset="0"/>
              </a:rPr>
              <a:t>Chapter 5</a:t>
            </a:r>
          </a:p>
        </p:txBody>
      </p:sp>
    </p:spTree>
    <p:extLst>
      <p:ext uri="{BB962C8B-B14F-4D97-AF65-F5344CB8AC3E}">
        <p14:creationId xmlns:p14="http://schemas.microsoft.com/office/powerpoint/2010/main" val="344045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C1CE3-3F02-F2FB-0D76-031C961B57F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B8C23F2-5617-99F3-F160-E7913938BCDB}"/>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5996ED3A-FDAA-B2A7-1B3C-E035C3986C89}"/>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1059D2-AB74-4754-A94C-53D5A06FECAB}"/>
              </a:ext>
            </a:extLst>
          </p:cNvPr>
          <p:cNvSpPr>
            <a:spLocks noGrp="1"/>
          </p:cNvSpPr>
          <p:nvPr>
            <p:ph idx="1"/>
          </p:nvPr>
        </p:nvSpPr>
        <p:spPr>
          <a:xfrm>
            <a:off x="245708" y="1993392"/>
            <a:ext cx="11700584" cy="3897810"/>
          </a:xfrm>
        </p:spPr>
        <p:txBody>
          <a:bodyPr>
            <a:noAutofit/>
          </a:bodyPr>
          <a:lstStyle/>
          <a:p>
            <a:pPr>
              <a:lnSpc>
                <a:spcPct val="100000"/>
              </a:lnSpc>
              <a:spcBef>
                <a:spcPts val="0"/>
              </a:spcBef>
              <a:spcAft>
                <a:spcPts val="2400"/>
              </a:spcAft>
            </a:pPr>
            <a:r>
              <a:rPr lang="en-US" sz="5000" dirty="0">
                <a:solidFill>
                  <a:schemeClr val="bg1"/>
                </a:solidFill>
                <a:latin typeface="Tenorite" panose="00000500000000000000" pitchFamily="2" charset="0"/>
              </a:rPr>
              <a:t>We should fight for the treasures of man, rather than the treasure that is man</a:t>
            </a:r>
          </a:p>
        </p:txBody>
      </p:sp>
      <p:sp>
        <p:nvSpPr>
          <p:cNvPr id="6" name="TextBox 5">
            <a:extLst>
              <a:ext uri="{FF2B5EF4-FFF2-40B4-BE49-F238E27FC236}">
                <a16:creationId xmlns:a16="http://schemas.microsoft.com/office/drawing/2014/main" id="{EADB941E-5A90-4F68-BA66-2A2A02D9E897}"/>
              </a:ext>
            </a:extLst>
          </p:cNvPr>
          <p:cNvSpPr txBox="1"/>
          <p:nvPr/>
        </p:nvSpPr>
        <p:spPr>
          <a:xfrm>
            <a:off x="-1" y="819883"/>
            <a:ext cx="12191999" cy="1554272"/>
          </a:xfrm>
          <a:prstGeom prst="rect">
            <a:avLst/>
          </a:prstGeom>
          <a:noFill/>
        </p:spPr>
        <p:txBody>
          <a:bodyPr wrap="square" rtlCol="0" anchor="b">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11000" spc="600" dirty="0">
                <a:solidFill>
                  <a:schemeClr val="accent4">
                    <a:lumMod val="40000"/>
                    <a:lumOff val="60000"/>
                  </a:schemeClr>
                </a:solidFill>
                <a:latin typeface="Freestyle Script" panose="030804020302050B0404" pitchFamily="66" charset="0"/>
              </a:rPr>
              <a:t>The Grip That Slips:</a:t>
            </a:r>
          </a:p>
          <a:p>
            <a:pPr marL="0" marR="0" lvl="0" indent="0" algn="ctr" defTabSz="914400" rtl="0" eaLnBrk="1" fontAlgn="auto" latinLnBrk="0" hangingPunct="1">
              <a:lnSpc>
                <a:spcPts val="8000"/>
              </a:lnSpc>
              <a:spcBef>
                <a:spcPts val="0"/>
              </a:spcBef>
              <a:spcAft>
                <a:spcPts val="0"/>
              </a:spcAft>
              <a:buClrTx/>
              <a:buSzTx/>
              <a:buFontTx/>
              <a:buNone/>
              <a:tabLst/>
              <a:defRPr/>
            </a:pPr>
            <a:r>
              <a:rPr lang="en-US" sz="8000" spc="600" dirty="0">
                <a:solidFill>
                  <a:schemeClr val="accent4">
                    <a:lumMod val="40000"/>
                    <a:lumOff val="60000"/>
                  </a:schemeClr>
                </a:solidFill>
                <a:latin typeface="Freestyle Script" panose="030804020302050B0404" pitchFamily="66" charset="0"/>
              </a:rPr>
              <a:t>Lies the world tells themselves</a:t>
            </a:r>
          </a:p>
        </p:txBody>
      </p:sp>
      <p:pic>
        <p:nvPicPr>
          <p:cNvPr id="10" name="Picture 9" descr="A hexagon shaped logo with red and blue text&#10;&#10;AI-generated content may be incorrect.">
            <a:extLst>
              <a:ext uri="{FF2B5EF4-FFF2-40B4-BE49-F238E27FC236}">
                <a16:creationId xmlns:a16="http://schemas.microsoft.com/office/drawing/2014/main" id="{23BDE1C9-6C37-3E4D-B5E3-CBB918E8F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205" y="5757151"/>
            <a:ext cx="1708788" cy="817964"/>
          </a:xfrm>
          <a:prstGeom prst="rect">
            <a:avLst/>
          </a:prstGeom>
        </p:spPr>
      </p:pic>
    </p:spTree>
    <p:extLst>
      <p:ext uri="{BB962C8B-B14F-4D97-AF65-F5344CB8AC3E}">
        <p14:creationId xmlns:p14="http://schemas.microsoft.com/office/powerpoint/2010/main" val="105680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A708E-4847-F049-2ABB-327CD4F4E83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8038EE3-5DF0-F029-1673-E7EA536EAA38}"/>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C3BF58A2-C7CA-92B8-3704-C50C2E8DC9AF}"/>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144B5D4-7A2D-655D-0278-FD229992601F}"/>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The Babylonian Kings</a:t>
            </a:r>
          </a:p>
        </p:txBody>
      </p:sp>
      <p:sp>
        <p:nvSpPr>
          <p:cNvPr id="7" name="Rectangle: Rounded Corners 6">
            <a:extLst>
              <a:ext uri="{FF2B5EF4-FFF2-40B4-BE49-F238E27FC236}">
                <a16:creationId xmlns:a16="http://schemas.microsoft.com/office/drawing/2014/main" id="{02B7D83B-694D-C76B-4517-494B36B7CEB9}"/>
              </a:ext>
            </a:extLst>
          </p:cNvPr>
          <p:cNvSpPr/>
          <p:nvPr/>
        </p:nvSpPr>
        <p:spPr>
          <a:xfrm>
            <a:off x="4719263" y="1726059"/>
            <a:ext cx="2753474" cy="595902"/>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Nebuchadnezzar</a:t>
            </a:r>
            <a:r>
              <a:rPr lang="en-US" dirty="0"/>
              <a:t> </a:t>
            </a:r>
          </a:p>
        </p:txBody>
      </p:sp>
      <p:sp>
        <p:nvSpPr>
          <p:cNvPr id="9" name="Rectangle: Rounded Corners 8">
            <a:extLst>
              <a:ext uri="{FF2B5EF4-FFF2-40B4-BE49-F238E27FC236}">
                <a16:creationId xmlns:a16="http://schemas.microsoft.com/office/drawing/2014/main" id="{C330695D-A5D2-FDBD-83D3-509080C49034}"/>
              </a:ext>
            </a:extLst>
          </p:cNvPr>
          <p:cNvSpPr/>
          <p:nvPr/>
        </p:nvSpPr>
        <p:spPr>
          <a:xfrm>
            <a:off x="390965" y="2957246"/>
            <a:ext cx="2322576" cy="595902"/>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Evil-Marduk</a:t>
            </a:r>
            <a:r>
              <a:rPr lang="en-US" dirty="0"/>
              <a:t> </a:t>
            </a:r>
          </a:p>
        </p:txBody>
      </p:sp>
      <p:sp>
        <p:nvSpPr>
          <p:cNvPr id="10" name="Rectangle: Rounded Corners 9">
            <a:extLst>
              <a:ext uri="{FF2B5EF4-FFF2-40B4-BE49-F238E27FC236}">
                <a16:creationId xmlns:a16="http://schemas.microsoft.com/office/drawing/2014/main" id="{E48C7119-08EC-9D8F-ABB4-CB1401F2674A}"/>
              </a:ext>
            </a:extLst>
          </p:cNvPr>
          <p:cNvSpPr/>
          <p:nvPr/>
        </p:nvSpPr>
        <p:spPr>
          <a:xfrm>
            <a:off x="4790875" y="2942694"/>
            <a:ext cx="2322576" cy="595902"/>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t>Neriglissar</a:t>
            </a:r>
            <a:endParaRPr lang="en-US" dirty="0"/>
          </a:p>
        </p:txBody>
      </p:sp>
      <p:sp>
        <p:nvSpPr>
          <p:cNvPr id="11" name="Rectangle: Rounded Corners 10">
            <a:extLst>
              <a:ext uri="{FF2B5EF4-FFF2-40B4-BE49-F238E27FC236}">
                <a16:creationId xmlns:a16="http://schemas.microsoft.com/office/drawing/2014/main" id="{1EB28DB0-EAFA-286B-8339-3A3C672846D5}"/>
              </a:ext>
            </a:extLst>
          </p:cNvPr>
          <p:cNvSpPr/>
          <p:nvPr/>
        </p:nvSpPr>
        <p:spPr>
          <a:xfrm>
            <a:off x="9478459" y="2957246"/>
            <a:ext cx="2322576" cy="595902"/>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Nabonidus</a:t>
            </a:r>
            <a:endParaRPr lang="en-US" dirty="0"/>
          </a:p>
        </p:txBody>
      </p:sp>
      <p:sp>
        <p:nvSpPr>
          <p:cNvPr id="12" name="Rectangle: Rounded Corners 11">
            <a:extLst>
              <a:ext uri="{FF2B5EF4-FFF2-40B4-BE49-F238E27FC236}">
                <a16:creationId xmlns:a16="http://schemas.microsoft.com/office/drawing/2014/main" id="{F263CFFB-EC43-64A1-82F8-2869CA7DF07E}"/>
              </a:ext>
            </a:extLst>
          </p:cNvPr>
          <p:cNvSpPr/>
          <p:nvPr/>
        </p:nvSpPr>
        <p:spPr>
          <a:xfrm>
            <a:off x="4936733" y="4188433"/>
            <a:ext cx="2318535" cy="595902"/>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err="1"/>
              <a:t>Labashi</a:t>
            </a:r>
            <a:r>
              <a:rPr lang="en-US" sz="2500" dirty="0"/>
              <a:t>-Marduk</a:t>
            </a:r>
          </a:p>
        </p:txBody>
      </p:sp>
      <p:sp>
        <p:nvSpPr>
          <p:cNvPr id="13" name="Rectangle: Rounded Corners 12">
            <a:extLst>
              <a:ext uri="{FF2B5EF4-FFF2-40B4-BE49-F238E27FC236}">
                <a16:creationId xmlns:a16="http://schemas.microsoft.com/office/drawing/2014/main" id="{20A96D55-D2F3-0FA6-8658-60F0678DF3AA}"/>
              </a:ext>
            </a:extLst>
          </p:cNvPr>
          <p:cNvSpPr/>
          <p:nvPr/>
        </p:nvSpPr>
        <p:spPr>
          <a:xfrm>
            <a:off x="9478459" y="4188433"/>
            <a:ext cx="2322576" cy="595902"/>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Belshazzar</a:t>
            </a:r>
            <a:endParaRPr lang="en-US" dirty="0"/>
          </a:p>
        </p:txBody>
      </p:sp>
      <p:sp>
        <p:nvSpPr>
          <p:cNvPr id="14" name="Rectangle: Rounded Corners 13">
            <a:extLst>
              <a:ext uri="{FF2B5EF4-FFF2-40B4-BE49-F238E27FC236}">
                <a16:creationId xmlns:a16="http://schemas.microsoft.com/office/drawing/2014/main" id="{E087E624-005B-C2A4-78B2-AB75BDEE7AC9}"/>
              </a:ext>
            </a:extLst>
          </p:cNvPr>
          <p:cNvSpPr/>
          <p:nvPr/>
        </p:nvSpPr>
        <p:spPr>
          <a:xfrm>
            <a:off x="3055092" y="2945261"/>
            <a:ext cx="1622768" cy="595902"/>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ts val="2000"/>
              </a:lnSpc>
            </a:pPr>
            <a:r>
              <a:rPr lang="en-US" sz="2800" dirty="0"/>
              <a:t>Nebu Daughter</a:t>
            </a:r>
            <a:endParaRPr lang="en-US" dirty="0"/>
          </a:p>
        </p:txBody>
      </p:sp>
      <p:sp>
        <p:nvSpPr>
          <p:cNvPr id="15" name="Rectangle: Rounded Corners 14">
            <a:extLst>
              <a:ext uri="{FF2B5EF4-FFF2-40B4-BE49-F238E27FC236}">
                <a16:creationId xmlns:a16="http://schemas.microsoft.com/office/drawing/2014/main" id="{307317FA-C4E5-7BE1-00D4-A3B1FEDC02AD}"/>
              </a:ext>
            </a:extLst>
          </p:cNvPr>
          <p:cNvSpPr/>
          <p:nvPr/>
        </p:nvSpPr>
        <p:spPr>
          <a:xfrm>
            <a:off x="7732951" y="2957246"/>
            <a:ext cx="1622768" cy="595902"/>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ts val="2000"/>
              </a:lnSpc>
            </a:pPr>
            <a:r>
              <a:rPr lang="en-US" sz="2800" dirty="0"/>
              <a:t>Nebu Daughter</a:t>
            </a:r>
            <a:endParaRPr lang="en-US" dirty="0"/>
          </a:p>
        </p:txBody>
      </p:sp>
      <p:cxnSp>
        <p:nvCxnSpPr>
          <p:cNvPr id="17" name="Straight Arrow Connector 16">
            <a:extLst>
              <a:ext uri="{FF2B5EF4-FFF2-40B4-BE49-F238E27FC236}">
                <a16:creationId xmlns:a16="http://schemas.microsoft.com/office/drawing/2014/main" id="{65BC6EC4-1938-61FA-8450-B7E60D645EB4}"/>
              </a:ext>
            </a:extLst>
          </p:cNvPr>
          <p:cNvCxnSpPr/>
          <p:nvPr/>
        </p:nvCxnSpPr>
        <p:spPr>
          <a:xfrm flipH="1">
            <a:off x="1931542" y="2024010"/>
            <a:ext cx="2486346" cy="67809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Equals 17">
            <a:extLst>
              <a:ext uri="{FF2B5EF4-FFF2-40B4-BE49-F238E27FC236}">
                <a16:creationId xmlns:a16="http://schemas.microsoft.com/office/drawing/2014/main" id="{71264031-E556-4BC5-7676-5DA6C6F90185}"/>
              </a:ext>
            </a:extLst>
          </p:cNvPr>
          <p:cNvSpPr/>
          <p:nvPr/>
        </p:nvSpPr>
        <p:spPr>
          <a:xfrm>
            <a:off x="4647035" y="3070262"/>
            <a:ext cx="182880" cy="369870"/>
          </a:xfrm>
          <a:prstGeom prst="mathEqual">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Equals 18">
            <a:extLst>
              <a:ext uri="{FF2B5EF4-FFF2-40B4-BE49-F238E27FC236}">
                <a16:creationId xmlns:a16="http://schemas.microsoft.com/office/drawing/2014/main" id="{494A4C80-1A65-301E-28E2-B0B8615C2E0B}"/>
              </a:ext>
            </a:extLst>
          </p:cNvPr>
          <p:cNvSpPr/>
          <p:nvPr/>
        </p:nvSpPr>
        <p:spPr>
          <a:xfrm>
            <a:off x="9325958" y="3057474"/>
            <a:ext cx="182880" cy="369870"/>
          </a:xfrm>
          <a:prstGeom prst="mathEqual">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Arrow: U-Turn 19">
            <a:extLst>
              <a:ext uri="{FF2B5EF4-FFF2-40B4-BE49-F238E27FC236}">
                <a16:creationId xmlns:a16="http://schemas.microsoft.com/office/drawing/2014/main" id="{32519A4F-DB8F-1742-439D-F5A9FE97BBF7}"/>
              </a:ext>
            </a:extLst>
          </p:cNvPr>
          <p:cNvSpPr/>
          <p:nvPr/>
        </p:nvSpPr>
        <p:spPr>
          <a:xfrm>
            <a:off x="2548228" y="2602001"/>
            <a:ext cx="3657128" cy="362880"/>
          </a:xfrm>
          <a:prstGeom prst="uturnArrow">
            <a:avLst>
              <a:gd name="adj1" fmla="val 25000"/>
              <a:gd name="adj2" fmla="val 25000"/>
              <a:gd name="adj3" fmla="val 31061"/>
              <a:gd name="adj4" fmla="val 50000"/>
              <a:gd name="adj5" fmla="val 75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Arrow Connector 20">
            <a:extLst>
              <a:ext uri="{FF2B5EF4-FFF2-40B4-BE49-F238E27FC236}">
                <a16:creationId xmlns:a16="http://schemas.microsoft.com/office/drawing/2014/main" id="{461D60EC-F42F-B366-308D-06395E5DF9BF}"/>
              </a:ext>
            </a:extLst>
          </p:cNvPr>
          <p:cNvCxnSpPr>
            <a:cxnSpLocks/>
          </p:cNvCxnSpPr>
          <p:nvPr/>
        </p:nvCxnSpPr>
        <p:spPr>
          <a:xfrm>
            <a:off x="6179905" y="3641333"/>
            <a:ext cx="0" cy="51799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Arrow: U-Turn 22">
            <a:extLst>
              <a:ext uri="{FF2B5EF4-FFF2-40B4-BE49-F238E27FC236}">
                <a16:creationId xmlns:a16="http://schemas.microsoft.com/office/drawing/2014/main" id="{4A45089A-1EE1-A1C6-EB78-554BDA213955}"/>
              </a:ext>
            </a:extLst>
          </p:cNvPr>
          <p:cNvSpPr/>
          <p:nvPr/>
        </p:nvSpPr>
        <p:spPr>
          <a:xfrm rot="20555746">
            <a:off x="6556019" y="3197443"/>
            <a:ext cx="4255383" cy="362880"/>
          </a:xfrm>
          <a:prstGeom prst="uturnArrow">
            <a:avLst>
              <a:gd name="adj1" fmla="val 25000"/>
              <a:gd name="adj2" fmla="val 25000"/>
              <a:gd name="adj3" fmla="val 31061"/>
              <a:gd name="adj4" fmla="val 50000"/>
              <a:gd name="adj5" fmla="val 75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Arrow Connector 23">
            <a:extLst>
              <a:ext uri="{FF2B5EF4-FFF2-40B4-BE49-F238E27FC236}">
                <a16:creationId xmlns:a16="http://schemas.microsoft.com/office/drawing/2014/main" id="{CA53B03B-48D8-7BA1-B78A-DBE05E6EC041}"/>
              </a:ext>
            </a:extLst>
          </p:cNvPr>
          <p:cNvCxnSpPr>
            <a:cxnSpLocks/>
          </p:cNvCxnSpPr>
          <p:nvPr/>
        </p:nvCxnSpPr>
        <p:spPr>
          <a:xfrm>
            <a:off x="10667999" y="3641333"/>
            <a:ext cx="0" cy="51799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26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7912-4B76-7574-76CD-9549A2ED890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0F2325C-B9A9-7508-98B4-09BC65AF2646}"/>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EF181DFC-9153-1164-6C2F-831BC2F8ED74}"/>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D152F6-E8C6-B3ED-FDF9-596D1AD89A1F}"/>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5600" dirty="0">
                <a:solidFill>
                  <a:schemeClr val="bg1"/>
                </a:solidFill>
                <a:latin typeface="Tenorite" panose="00000500000000000000" pitchFamily="2" charset="0"/>
              </a:rPr>
              <a:t>“And [Satan] will come out to deceive the nations which are in the four corners of the earth, Gog &amp; Magog, to gather them together for the war; the number of them is like the sand of the seashore.”</a:t>
            </a:r>
          </a:p>
        </p:txBody>
      </p:sp>
      <p:sp>
        <p:nvSpPr>
          <p:cNvPr id="6" name="TextBox 5">
            <a:extLst>
              <a:ext uri="{FF2B5EF4-FFF2-40B4-BE49-F238E27FC236}">
                <a16:creationId xmlns:a16="http://schemas.microsoft.com/office/drawing/2014/main" id="{BF10784F-2E7E-4481-A434-92A4330FB031}"/>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Revelation 20:8</a:t>
            </a:r>
          </a:p>
        </p:txBody>
      </p:sp>
    </p:spTree>
    <p:extLst>
      <p:ext uri="{BB962C8B-B14F-4D97-AF65-F5344CB8AC3E}">
        <p14:creationId xmlns:p14="http://schemas.microsoft.com/office/powerpoint/2010/main" val="4140327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A1F03-82E9-A604-7662-316D0817FDA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CB0B297-3BF5-C3BB-D395-4C2C05BF76F0}"/>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2DD037CA-656D-0D89-2E86-CDA5B9B58470}"/>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474FA-DD40-0990-821F-B6F8021199BA}"/>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5900" dirty="0">
                <a:solidFill>
                  <a:schemeClr val="bg1"/>
                </a:solidFill>
                <a:latin typeface="Tenorite" panose="00000500000000000000" pitchFamily="2" charset="0"/>
              </a:rPr>
              <a:t>“The kingdom of heaven is like a treasure hidden in the field, which a man found &amp; hid again; &amp; from joy over it he goes &amp; sells all that he has and buys that field.”</a:t>
            </a:r>
          </a:p>
        </p:txBody>
      </p:sp>
      <p:sp>
        <p:nvSpPr>
          <p:cNvPr id="6" name="TextBox 5">
            <a:extLst>
              <a:ext uri="{FF2B5EF4-FFF2-40B4-BE49-F238E27FC236}">
                <a16:creationId xmlns:a16="http://schemas.microsoft.com/office/drawing/2014/main" id="{3D2B78EF-FC60-E96C-9BB0-13555FDFAED5}"/>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Matthew 13:44</a:t>
            </a:r>
          </a:p>
        </p:txBody>
      </p:sp>
    </p:spTree>
    <p:extLst>
      <p:ext uri="{BB962C8B-B14F-4D97-AF65-F5344CB8AC3E}">
        <p14:creationId xmlns:p14="http://schemas.microsoft.com/office/powerpoint/2010/main" val="1660970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02BB4-D61E-D376-1235-8FA721163AB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B4C1207-FBE9-7C5F-446C-C81C2B5A6208}"/>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1B9DE79B-479F-213F-71A3-339CDC9DF3E9}"/>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011DD8-897D-7A90-CCAE-D11EF5126191}"/>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7400" dirty="0">
                <a:solidFill>
                  <a:schemeClr val="bg1"/>
                </a:solidFill>
                <a:latin typeface="Tenorite" panose="00000500000000000000" pitchFamily="2" charset="0"/>
              </a:rPr>
              <a:t>“The thief comes only to steal &amp; kill &amp; destroy; I came that they may have life, &amp; have it abundantly.”</a:t>
            </a:r>
          </a:p>
        </p:txBody>
      </p:sp>
      <p:sp>
        <p:nvSpPr>
          <p:cNvPr id="6" name="TextBox 5">
            <a:extLst>
              <a:ext uri="{FF2B5EF4-FFF2-40B4-BE49-F238E27FC236}">
                <a16:creationId xmlns:a16="http://schemas.microsoft.com/office/drawing/2014/main" id="{F1116D6D-9C93-E660-D475-261832202807}"/>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John 10:10</a:t>
            </a:r>
          </a:p>
        </p:txBody>
      </p:sp>
    </p:spTree>
    <p:extLst>
      <p:ext uri="{BB962C8B-B14F-4D97-AF65-F5344CB8AC3E}">
        <p14:creationId xmlns:p14="http://schemas.microsoft.com/office/powerpoint/2010/main" val="365541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68CE3-0D04-D0F4-B7F8-EDD641270AD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97F68D2-2534-1738-1F3A-019F709E48AD}"/>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EA9FB187-2D3C-804C-E297-39B726676449}"/>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C24084-DC6D-C7F6-6026-AD5FA499299E}"/>
              </a:ext>
            </a:extLst>
          </p:cNvPr>
          <p:cNvSpPr>
            <a:spLocks noGrp="1"/>
          </p:cNvSpPr>
          <p:nvPr>
            <p:ph idx="1"/>
          </p:nvPr>
        </p:nvSpPr>
        <p:spPr>
          <a:xfrm>
            <a:off x="245708" y="1993392"/>
            <a:ext cx="11700584" cy="3897810"/>
          </a:xfrm>
        </p:spPr>
        <p:txBody>
          <a:bodyPr>
            <a:noAutofit/>
          </a:bodyPr>
          <a:lstStyle/>
          <a:p>
            <a:pPr>
              <a:lnSpc>
                <a:spcPct val="100000"/>
              </a:lnSpc>
              <a:spcBef>
                <a:spcPts val="0"/>
              </a:spcBef>
              <a:spcAft>
                <a:spcPts val="2400"/>
              </a:spcAft>
            </a:pPr>
            <a:r>
              <a:rPr lang="en-US" sz="5000" dirty="0">
                <a:solidFill>
                  <a:schemeClr val="bg1"/>
                </a:solidFill>
                <a:latin typeface="Tenorite" panose="00000500000000000000" pitchFamily="2" charset="0"/>
              </a:rPr>
              <a:t>We should fight for the treasures of man, rather than the treasure that is man</a:t>
            </a:r>
          </a:p>
        </p:txBody>
      </p:sp>
      <p:sp>
        <p:nvSpPr>
          <p:cNvPr id="6" name="TextBox 5">
            <a:extLst>
              <a:ext uri="{FF2B5EF4-FFF2-40B4-BE49-F238E27FC236}">
                <a16:creationId xmlns:a16="http://schemas.microsoft.com/office/drawing/2014/main" id="{A22EA3EF-F74A-7856-6AEC-78560DE21E38}"/>
              </a:ext>
            </a:extLst>
          </p:cNvPr>
          <p:cNvSpPr txBox="1"/>
          <p:nvPr/>
        </p:nvSpPr>
        <p:spPr>
          <a:xfrm>
            <a:off x="-1" y="819883"/>
            <a:ext cx="12191999" cy="1554272"/>
          </a:xfrm>
          <a:prstGeom prst="rect">
            <a:avLst/>
          </a:prstGeom>
          <a:noFill/>
        </p:spPr>
        <p:txBody>
          <a:bodyPr wrap="square" rtlCol="0" anchor="b">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11000" spc="600" dirty="0">
                <a:solidFill>
                  <a:schemeClr val="accent4">
                    <a:lumMod val="40000"/>
                    <a:lumOff val="60000"/>
                  </a:schemeClr>
                </a:solidFill>
                <a:latin typeface="Freestyle Script" panose="030804020302050B0404" pitchFamily="66" charset="0"/>
              </a:rPr>
              <a:t>The Grip That Slips:</a:t>
            </a:r>
          </a:p>
          <a:p>
            <a:pPr marL="0" marR="0" lvl="0" indent="0" algn="ctr" defTabSz="914400" rtl="0" eaLnBrk="1" fontAlgn="auto" latinLnBrk="0" hangingPunct="1">
              <a:lnSpc>
                <a:spcPts val="8000"/>
              </a:lnSpc>
              <a:spcBef>
                <a:spcPts val="0"/>
              </a:spcBef>
              <a:spcAft>
                <a:spcPts val="0"/>
              </a:spcAft>
              <a:buClrTx/>
              <a:buSzTx/>
              <a:buFontTx/>
              <a:buNone/>
              <a:tabLst/>
              <a:defRPr/>
            </a:pPr>
            <a:r>
              <a:rPr lang="en-US" sz="8000" spc="600" dirty="0">
                <a:solidFill>
                  <a:schemeClr val="accent4">
                    <a:lumMod val="40000"/>
                    <a:lumOff val="60000"/>
                  </a:schemeClr>
                </a:solidFill>
                <a:latin typeface="Freestyle Script" panose="030804020302050B0404" pitchFamily="66" charset="0"/>
              </a:rPr>
              <a:t>Lies the world tells themselves</a:t>
            </a:r>
          </a:p>
        </p:txBody>
      </p:sp>
      <p:pic>
        <p:nvPicPr>
          <p:cNvPr id="10" name="Picture 9" descr="A hexagon shaped logo with red and blue text&#10;&#10;AI-generated content may be incorrect.">
            <a:extLst>
              <a:ext uri="{FF2B5EF4-FFF2-40B4-BE49-F238E27FC236}">
                <a16:creationId xmlns:a16="http://schemas.microsoft.com/office/drawing/2014/main" id="{28094063-1449-1B3C-4E2B-EF9947BA2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205" y="5757151"/>
            <a:ext cx="1708788" cy="817964"/>
          </a:xfrm>
          <a:prstGeom prst="rect">
            <a:avLst/>
          </a:prstGeom>
        </p:spPr>
      </p:pic>
    </p:spTree>
    <p:extLst>
      <p:ext uri="{BB962C8B-B14F-4D97-AF65-F5344CB8AC3E}">
        <p14:creationId xmlns:p14="http://schemas.microsoft.com/office/powerpoint/2010/main" val="34002942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991</TotalTime>
  <Words>661</Words>
  <Application>Microsoft Office PowerPoint</Application>
  <PresentationFormat>Widescreen</PresentationFormat>
  <Paragraphs>59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Freestyle Script</vt:lpstr>
      <vt:lpstr>Rastanty Cortez</vt:lpstr>
      <vt:lpstr>Tenorite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Shunk</dc:creator>
  <cp:lastModifiedBy>Daniel Shunk</cp:lastModifiedBy>
  <cp:revision>5</cp:revision>
  <dcterms:created xsi:type="dcterms:W3CDTF">2025-06-01T00:03:20Z</dcterms:created>
  <dcterms:modified xsi:type="dcterms:W3CDTF">2025-07-06T01:34:05Z</dcterms:modified>
</cp:coreProperties>
</file>