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3" r:id="rId2"/>
    <p:sldId id="524" r:id="rId3"/>
    <p:sldId id="538" r:id="rId4"/>
    <p:sldId id="539" r:id="rId5"/>
    <p:sldId id="540" r:id="rId6"/>
    <p:sldId id="541" r:id="rId7"/>
    <p:sldId id="542" r:id="rId8"/>
    <p:sldId id="54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89A5BF-EDE8-4857-8613-D9ADE0910A0C}" v="272" dt="2025-07-02T13:42:05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18" autoAdjust="0"/>
    <p:restoredTop sz="94660"/>
  </p:normalViewPr>
  <p:slideViewPr>
    <p:cSldViewPr snapToGrid="0">
      <p:cViewPr varScale="1">
        <p:scale>
          <a:sx n="93" d="100"/>
          <a:sy n="93" d="100"/>
        </p:scale>
        <p:origin x="89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6E89A5BF-EDE8-4857-8613-D9ADE0910A0C}"/>
    <pc:docChg chg="undo custSel addSld delSld modSld sldOrd">
      <pc:chgData name="Daniel Shunk" userId="8b1a05f26d681f8b" providerId="LiveId" clId="{6E89A5BF-EDE8-4857-8613-D9ADE0910A0C}" dt="2025-07-02T13:44:28.144" v="583" actId="47"/>
      <pc:docMkLst>
        <pc:docMk/>
      </pc:docMkLst>
      <pc:sldChg chg="addSp delSp modSp mod">
        <pc:chgData name="Daniel Shunk" userId="8b1a05f26d681f8b" providerId="LiveId" clId="{6E89A5BF-EDE8-4857-8613-D9ADE0910A0C}" dt="2025-07-02T13:15:52.109" v="399" actId="1035"/>
        <pc:sldMkLst>
          <pc:docMk/>
          <pc:sldMk cId="1324993420" sldId="523"/>
        </pc:sldMkLst>
        <pc:spChg chg="del">
          <ac:chgData name="Daniel Shunk" userId="8b1a05f26d681f8b" providerId="LiveId" clId="{6E89A5BF-EDE8-4857-8613-D9ADE0910A0C}" dt="2025-07-02T02:06:42.322" v="10" actId="478"/>
          <ac:spMkLst>
            <pc:docMk/>
            <pc:sldMk cId="1324993420" sldId="523"/>
            <ac:spMk id="2" creationId="{41B99FC6-92BF-D4DE-D182-70B43F246248}"/>
          </ac:spMkLst>
        </pc:spChg>
        <pc:spChg chg="del">
          <ac:chgData name="Daniel Shunk" userId="8b1a05f26d681f8b" providerId="LiveId" clId="{6E89A5BF-EDE8-4857-8613-D9ADE0910A0C}" dt="2025-07-02T02:06:44.652" v="11" actId="478"/>
          <ac:spMkLst>
            <pc:docMk/>
            <pc:sldMk cId="1324993420" sldId="523"/>
            <ac:spMk id="3" creationId="{907F3DC1-FB69-358B-2EA4-9D6A755B76D1}"/>
          </ac:spMkLst>
        </pc:spChg>
        <pc:spChg chg="del mod">
          <ac:chgData name="Daniel Shunk" userId="8b1a05f26d681f8b" providerId="LiveId" clId="{6E89A5BF-EDE8-4857-8613-D9ADE0910A0C}" dt="2025-07-02T02:05:32.688" v="1" actId="478"/>
          <ac:spMkLst>
            <pc:docMk/>
            <pc:sldMk cId="1324993420" sldId="523"/>
            <ac:spMk id="5" creationId="{B07765DD-5CBD-D3C0-F11D-37FACFB891FB}"/>
          </ac:spMkLst>
        </pc:spChg>
        <pc:spChg chg="del mod">
          <ac:chgData name="Daniel Shunk" userId="8b1a05f26d681f8b" providerId="LiveId" clId="{6E89A5BF-EDE8-4857-8613-D9ADE0910A0C}" dt="2025-07-02T02:06:20.182" v="6" actId="478"/>
          <ac:spMkLst>
            <pc:docMk/>
            <pc:sldMk cId="1324993420" sldId="523"/>
            <ac:spMk id="6" creationId="{BD2DF5C9-C1E2-FA53-C1C4-5029D07C35C7}"/>
          </ac:spMkLst>
        </pc:spChg>
        <pc:spChg chg="del">
          <ac:chgData name="Daniel Shunk" userId="8b1a05f26d681f8b" providerId="LiveId" clId="{6E89A5BF-EDE8-4857-8613-D9ADE0910A0C}" dt="2025-07-02T02:06:24.423" v="7" actId="478"/>
          <ac:spMkLst>
            <pc:docMk/>
            <pc:sldMk cId="1324993420" sldId="523"/>
            <ac:spMk id="7" creationId="{C3B80FB5-EDAC-3E37-AF94-8DD4BB57824B}"/>
          </ac:spMkLst>
        </pc:spChg>
        <pc:spChg chg="del">
          <ac:chgData name="Daniel Shunk" userId="8b1a05f26d681f8b" providerId="LiveId" clId="{6E89A5BF-EDE8-4857-8613-D9ADE0910A0C}" dt="2025-07-02T02:06:27.102" v="8" actId="478"/>
          <ac:spMkLst>
            <pc:docMk/>
            <pc:sldMk cId="1324993420" sldId="523"/>
            <ac:spMk id="8" creationId="{4A1C244E-C43F-D890-EAD4-EA58C0EE309D}"/>
          </ac:spMkLst>
        </pc:spChg>
        <pc:spChg chg="mod">
          <ac:chgData name="Daniel Shunk" userId="8b1a05f26d681f8b" providerId="LiveId" clId="{6E89A5BF-EDE8-4857-8613-D9ADE0910A0C}" dt="2025-07-02T02:43:26.661" v="92" actId="1076"/>
          <ac:spMkLst>
            <pc:docMk/>
            <pc:sldMk cId="1324993420" sldId="523"/>
            <ac:spMk id="9" creationId="{9F659F9C-387A-541D-257A-FDC0CC690253}"/>
          </ac:spMkLst>
        </pc:spChg>
        <pc:spChg chg="add mod">
          <ac:chgData name="Daniel Shunk" userId="8b1a05f26d681f8b" providerId="LiveId" clId="{6E89A5BF-EDE8-4857-8613-D9ADE0910A0C}" dt="2025-07-02T02:13:37.852" v="12"/>
          <ac:spMkLst>
            <pc:docMk/>
            <pc:sldMk cId="1324993420" sldId="523"/>
            <ac:spMk id="12" creationId="{72FAB3DA-7631-0D04-A68E-028DC4ED85EF}"/>
          </ac:spMkLst>
        </pc:spChg>
        <pc:spChg chg="add mod">
          <ac:chgData name="Daniel Shunk" userId="8b1a05f26d681f8b" providerId="LiveId" clId="{6E89A5BF-EDE8-4857-8613-D9ADE0910A0C}" dt="2025-07-02T13:15:52.109" v="399" actId="1035"/>
          <ac:spMkLst>
            <pc:docMk/>
            <pc:sldMk cId="1324993420" sldId="523"/>
            <ac:spMk id="13" creationId="{FE99B690-2E3A-D4D6-0216-4A704D9718EE}"/>
          </ac:spMkLst>
        </pc:spChg>
        <pc:spChg chg="add mod">
          <ac:chgData name="Daniel Shunk" userId="8b1a05f26d681f8b" providerId="LiveId" clId="{6E89A5BF-EDE8-4857-8613-D9ADE0910A0C}" dt="2025-07-02T02:14:12.423" v="14"/>
          <ac:spMkLst>
            <pc:docMk/>
            <pc:sldMk cId="1324993420" sldId="523"/>
            <ac:spMk id="14" creationId="{611FDF3C-057F-C7C1-3385-0AE09B169EF6}"/>
          </ac:spMkLst>
        </pc:spChg>
        <pc:picChg chg="del">
          <ac:chgData name="Daniel Shunk" userId="8b1a05f26d681f8b" providerId="LiveId" clId="{6E89A5BF-EDE8-4857-8613-D9ADE0910A0C}" dt="2025-07-02T02:05:34.152" v="2" actId="478"/>
          <ac:picMkLst>
            <pc:docMk/>
            <pc:sldMk cId="1324993420" sldId="523"/>
            <ac:picMk id="4" creationId="{2CE33644-91F8-8BD4-3A5A-AABCCBA52383}"/>
          </ac:picMkLst>
        </pc:picChg>
        <pc:picChg chg="mod">
          <ac:chgData name="Daniel Shunk" userId="8b1a05f26d681f8b" providerId="LiveId" clId="{6E89A5BF-EDE8-4857-8613-D9ADE0910A0C}" dt="2025-07-02T02:14:52.009" v="16" actId="1076"/>
          <ac:picMkLst>
            <pc:docMk/>
            <pc:sldMk cId="1324993420" sldId="523"/>
            <ac:picMk id="10" creationId="{CB8CD76E-7BF7-4B07-54FD-9BAD80703C4F}"/>
          </ac:picMkLst>
        </pc:picChg>
        <pc:picChg chg="add mod">
          <ac:chgData name="Daniel Shunk" userId="8b1a05f26d681f8b" providerId="LiveId" clId="{6E89A5BF-EDE8-4857-8613-D9ADE0910A0C}" dt="2025-07-02T02:06:13.506" v="4" actId="167"/>
          <ac:picMkLst>
            <pc:docMk/>
            <pc:sldMk cId="1324993420" sldId="523"/>
            <ac:picMk id="11" creationId="{F359321A-C554-B15D-A8DB-3270E650F5AC}"/>
          </ac:picMkLst>
        </pc:picChg>
      </pc:sldChg>
      <pc:sldChg chg="addSp delSp modSp mod addAnim delAnim modAnim">
        <pc:chgData name="Daniel Shunk" userId="8b1a05f26d681f8b" providerId="LiveId" clId="{6E89A5BF-EDE8-4857-8613-D9ADE0910A0C}" dt="2025-07-02T13:17:55.969" v="427" actId="20577"/>
        <pc:sldMkLst>
          <pc:docMk/>
          <pc:sldMk cId="2583736342" sldId="524"/>
        </pc:sldMkLst>
        <pc:spChg chg="del">
          <ac:chgData name="Daniel Shunk" userId="8b1a05f26d681f8b" providerId="LiveId" clId="{6E89A5BF-EDE8-4857-8613-D9ADE0910A0C}" dt="2025-07-02T02:25:06.014" v="65" actId="478"/>
          <ac:spMkLst>
            <pc:docMk/>
            <pc:sldMk cId="2583736342" sldId="524"/>
            <ac:spMk id="2" creationId="{B3BB2F80-821D-D4E9-6F9E-AC8AEBE47954}"/>
          </ac:spMkLst>
        </pc:spChg>
        <pc:spChg chg="del">
          <ac:chgData name="Daniel Shunk" userId="8b1a05f26d681f8b" providerId="LiveId" clId="{6E89A5BF-EDE8-4857-8613-D9ADE0910A0C}" dt="2025-07-02T02:24:52.846" v="63" actId="478"/>
          <ac:spMkLst>
            <pc:docMk/>
            <pc:sldMk cId="2583736342" sldId="524"/>
            <ac:spMk id="3" creationId="{52B394AC-DFCD-3058-FCBC-BB75971E2A17}"/>
          </ac:spMkLst>
        </pc:spChg>
        <pc:spChg chg="del">
          <ac:chgData name="Daniel Shunk" userId="8b1a05f26d681f8b" providerId="LiveId" clId="{6E89A5BF-EDE8-4857-8613-D9ADE0910A0C}" dt="2025-07-02T02:24:47.324" v="61" actId="478"/>
          <ac:spMkLst>
            <pc:docMk/>
            <pc:sldMk cId="2583736342" sldId="524"/>
            <ac:spMk id="5" creationId="{2E904E94-9DED-BB41-59B6-214051EF630D}"/>
          </ac:spMkLst>
        </pc:spChg>
        <pc:spChg chg="add del mod">
          <ac:chgData name="Daniel Shunk" userId="8b1a05f26d681f8b" providerId="LiveId" clId="{6E89A5BF-EDE8-4857-8613-D9ADE0910A0C}" dt="2025-07-02T13:17:55.969" v="427" actId="20577"/>
          <ac:spMkLst>
            <pc:docMk/>
            <pc:sldMk cId="2583736342" sldId="524"/>
            <ac:spMk id="7" creationId="{17874EB8-561B-6184-D340-5EDE94C278CF}"/>
          </ac:spMkLst>
        </pc:spChg>
        <pc:spChg chg="mod">
          <ac:chgData name="Daniel Shunk" userId="8b1a05f26d681f8b" providerId="LiveId" clId="{6E89A5BF-EDE8-4857-8613-D9ADE0910A0C}" dt="2025-07-02T02:47:54.019" v="169" actId="1076"/>
          <ac:spMkLst>
            <pc:docMk/>
            <pc:sldMk cId="2583736342" sldId="524"/>
            <ac:spMk id="9" creationId="{EC3AE299-77F3-0912-FB70-E54309AF2951}"/>
          </ac:spMkLst>
        </pc:spChg>
        <pc:picChg chg="del">
          <ac:chgData name="Daniel Shunk" userId="8b1a05f26d681f8b" providerId="LiveId" clId="{6E89A5BF-EDE8-4857-8613-D9ADE0910A0C}" dt="2025-07-02T02:24:48.964" v="62" actId="478"/>
          <ac:picMkLst>
            <pc:docMk/>
            <pc:sldMk cId="2583736342" sldId="524"/>
            <ac:picMk id="4" creationId="{64EB124B-87E9-E367-51D9-0B92986CC19E}"/>
          </ac:picMkLst>
        </pc:picChg>
        <pc:picChg chg="mod">
          <ac:chgData name="Daniel Shunk" userId="8b1a05f26d681f8b" providerId="LiveId" clId="{6E89A5BF-EDE8-4857-8613-D9ADE0910A0C}" dt="2025-07-02T02:47:38.275" v="165" actId="1076"/>
          <ac:picMkLst>
            <pc:docMk/>
            <pc:sldMk cId="2583736342" sldId="524"/>
            <ac:picMk id="6" creationId="{B08966EF-334E-81F9-32FB-610E72AFB4D4}"/>
          </ac:picMkLst>
        </pc:picChg>
        <pc:picChg chg="add mod">
          <ac:chgData name="Daniel Shunk" userId="8b1a05f26d681f8b" providerId="LiveId" clId="{6E89A5BF-EDE8-4857-8613-D9ADE0910A0C}" dt="2025-07-02T02:25:24.197" v="68" actId="167"/>
          <ac:picMkLst>
            <pc:docMk/>
            <pc:sldMk cId="2583736342" sldId="524"/>
            <ac:picMk id="8" creationId="{356DDEF5-E912-3C4F-B006-D46A1F6D1758}"/>
          </ac:picMkLst>
        </pc:picChg>
      </pc:sldChg>
      <pc:sldChg chg="del">
        <pc:chgData name="Daniel Shunk" userId="8b1a05f26d681f8b" providerId="LiveId" clId="{6E89A5BF-EDE8-4857-8613-D9ADE0910A0C}" dt="2025-07-02T02:32:34.654" v="70" actId="47"/>
        <pc:sldMkLst>
          <pc:docMk/>
          <pc:sldMk cId="3129709535" sldId="537"/>
        </pc:sldMkLst>
      </pc:sldChg>
      <pc:sldChg chg="addSp delSp modSp mod ord">
        <pc:chgData name="Daniel Shunk" userId="8b1a05f26d681f8b" providerId="LiveId" clId="{6E89A5BF-EDE8-4857-8613-D9ADE0910A0C}" dt="2025-07-02T13:17:44.929" v="426" actId="255"/>
        <pc:sldMkLst>
          <pc:docMk/>
          <pc:sldMk cId="1421213627" sldId="538"/>
        </pc:sldMkLst>
        <pc:spChg chg="del">
          <ac:chgData name="Daniel Shunk" userId="8b1a05f26d681f8b" providerId="LiveId" clId="{6E89A5BF-EDE8-4857-8613-D9ADE0910A0C}" dt="2025-07-02T02:23:47.163" v="46" actId="478"/>
          <ac:spMkLst>
            <pc:docMk/>
            <pc:sldMk cId="1421213627" sldId="538"/>
            <ac:spMk id="2" creationId="{73DE1E26-649C-1C11-A2CE-0DFC1D5628A5}"/>
          </ac:spMkLst>
        </pc:spChg>
        <pc:spChg chg="del">
          <ac:chgData name="Daniel Shunk" userId="8b1a05f26d681f8b" providerId="LiveId" clId="{6E89A5BF-EDE8-4857-8613-D9ADE0910A0C}" dt="2025-07-02T02:23:57.405" v="50" actId="478"/>
          <ac:spMkLst>
            <pc:docMk/>
            <pc:sldMk cId="1421213627" sldId="538"/>
            <ac:spMk id="3" creationId="{B6963305-EFE5-B428-8AEC-8B02F03FAF8B}"/>
          </ac:spMkLst>
        </pc:spChg>
        <pc:spChg chg="del mod">
          <ac:chgData name="Daniel Shunk" userId="8b1a05f26d681f8b" providerId="LiveId" clId="{6E89A5BF-EDE8-4857-8613-D9ADE0910A0C}" dt="2025-07-02T02:23:07.847" v="40" actId="478"/>
          <ac:spMkLst>
            <pc:docMk/>
            <pc:sldMk cId="1421213627" sldId="538"/>
            <ac:spMk id="5" creationId="{48E29DFF-6AC8-EB31-6213-E72E82548586}"/>
          </ac:spMkLst>
        </pc:spChg>
        <pc:spChg chg="mod">
          <ac:chgData name="Daniel Shunk" userId="8b1a05f26d681f8b" providerId="LiveId" clId="{6E89A5BF-EDE8-4857-8613-D9ADE0910A0C}" dt="2025-07-02T13:17:44.929" v="426" actId="255"/>
          <ac:spMkLst>
            <pc:docMk/>
            <pc:sldMk cId="1421213627" sldId="538"/>
            <ac:spMk id="7" creationId="{BD767D8A-9CB3-8B8E-2810-E0A6E90A8C52}"/>
          </ac:spMkLst>
        </pc:spChg>
        <pc:spChg chg="mod">
          <ac:chgData name="Daniel Shunk" userId="8b1a05f26d681f8b" providerId="LiveId" clId="{6E89A5BF-EDE8-4857-8613-D9ADE0910A0C}" dt="2025-07-02T13:16:23.849" v="413" actId="20577"/>
          <ac:spMkLst>
            <pc:docMk/>
            <pc:sldMk cId="1421213627" sldId="538"/>
            <ac:spMk id="9" creationId="{961CFCEA-4C58-6D59-8B9E-130EA26FCA8E}"/>
          </ac:spMkLst>
        </pc:spChg>
        <pc:picChg chg="del mod">
          <ac:chgData name="Daniel Shunk" userId="8b1a05f26d681f8b" providerId="LiveId" clId="{6E89A5BF-EDE8-4857-8613-D9ADE0910A0C}" dt="2025-07-02T02:23:10.442" v="42" actId="478"/>
          <ac:picMkLst>
            <pc:docMk/>
            <pc:sldMk cId="1421213627" sldId="538"/>
            <ac:picMk id="4" creationId="{F79FCBB8-8454-97DD-755A-0854764845EE}"/>
          </ac:picMkLst>
        </pc:picChg>
        <pc:picChg chg="add mod">
          <ac:chgData name="Daniel Shunk" userId="8b1a05f26d681f8b" providerId="LiveId" clId="{6E89A5BF-EDE8-4857-8613-D9ADE0910A0C}" dt="2025-07-02T02:23:51.932" v="48" actId="1076"/>
          <ac:picMkLst>
            <pc:docMk/>
            <pc:sldMk cId="1421213627" sldId="538"/>
            <ac:picMk id="6" creationId="{C6877812-9C81-C714-2669-9045F8A999AB}"/>
          </ac:picMkLst>
        </pc:picChg>
      </pc:sldChg>
      <pc:sldChg chg="del">
        <pc:chgData name="Daniel Shunk" userId="8b1a05f26d681f8b" providerId="LiveId" clId="{6E89A5BF-EDE8-4857-8613-D9ADE0910A0C}" dt="2025-07-02T02:29:43.742" v="69" actId="47"/>
        <pc:sldMkLst>
          <pc:docMk/>
          <pc:sldMk cId="1690770577" sldId="539"/>
        </pc:sldMkLst>
      </pc:sldChg>
      <pc:sldChg chg="modSp add modAnim">
        <pc:chgData name="Daniel Shunk" userId="8b1a05f26d681f8b" providerId="LiveId" clId="{6E89A5BF-EDE8-4857-8613-D9ADE0910A0C}" dt="2025-07-02T13:18:27.779" v="430" actId="20577"/>
        <pc:sldMkLst>
          <pc:docMk/>
          <pc:sldMk cId="2788583676" sldId="539"/>
        </pc:sldMkLst>
        <pc:spChg chg="mod">
          <ac:chgData name="Daniel Shunk" userId="8b1a05f26d681f8b" providerId="LiveId" clId="{6E89A5BF-EDE8-4857-8613-D9ADE0910A0C}" dt="2025-07-02T13:18:27.779" v="430" actId="20577"/>
          <ac:spMkLst>
            <pc:docMk/>
            <pc:sldMk cId="2788583676" sldId="539"/>
            <ac:spMk id="7" creationId="{57460F84-3FD1-E7EF-1530-484F2DB0DC76}"/>
          </ac:spMkLst>
        </pc:spChg>
      </pc:sldChg>
      <pc:sldChg chg="new del">
        <pc:chgData name="Daniel Shunk" userId="8b1a05f26d681f8b" providerId="LiveId" clId="{6E89A5BF-EDE8-4857-8613-D9ADE0910A0C}" dt="2025-07-02T03:39:25.141" v="386" actId="47"/>
        <pc:sldMkLst>
          <pc:docMk/>
          <pc:sldMk cId="3470987530" sldId="539"/>
        </pc:sldMkLst>
      </pc:sldChg>
      <pc:sldChg chg="del">
        <pc:chgData name="Daniel Shunk" userId="8b1a05f26d681f8b" providerId="LiveId" clId="{6E89A5BF-EDE8-4857-8613-D9ADE0910A0C}" dt="2025-07-02T02:24:27.963" v="56" actId="47"/>
        <pc:sldMkLst>
          <pc:docMk/>
          <pc:sldMk cId="1505944581" sldId="540"/>
        </pc:sldMkLst>
      </pc:sldChg>
      <pc:sldChg chg="addSp delSp modSp add mod replId setBg">
        <pc:chgData name="Daniel Shunk" userId="8b1a05f26d681f8b" providerId="LiveId" clId="{6E89A5BF-EDE8-4857-8613-D9ADE0910A0C}" dt="2025-07-02T13:41:03.824" v="557" actId="166"/>
        <pc:sldMkLst>
          <pc:docMk/>
          <pc:sldMk cId="2646189535" sldId="540"/>
        </pc:sldMkLst>
        <pc:spChg chg="add del mod ord">
          <ac:chgData name="Daniel Shunk" userId="8b1a05f26d681f8b" providerId="LiveId" clId="{6E89A5BF-EDE8-4857-8613-D9ADE0910A0C}" dt="2025-07-02T13:41:03.824" v="557" actId="166"/>
          <ac:spMkLst>
            <pc:docMk/>
            <pc:sldMk cId="2646189535" sldId="540"/>
            <ac:spMk id="7" creationId="{1FF33E40-F077-5BDF-899F-A8E35AD7E512}"/>
          </ac:spMkLst>
        </pc:spChg>
        <pc:spChg chg="add del mod">
          <ac:chgData name="Daniel Shunk" userId="8b1a05f26d681f8b" providerId="LiveId" clId="{6E89A5BF-EDE8-4857-8613-D9ADE0910A0C}" dt="2025-07-02T13:37:42.845" v="487" actId="14100"/>
          <ac:spMkLst>
            <pc:docMk/>
            <pc:sldMk cId="2646189535" sldId="540"/>
            <ac:spMk id="9" creationId="{D838ED85-43B2-F7C8-0408-04036BE54F5A}"/>
          </ac:spMkLst>
        </pc:spChg>
        <pc:spChg chg="add del">
          <ac:chgData name="Daniel Shunk" userId="8b1a05f26d681f8b" providerId="LiveId" clId="{6E89A5BF-EDE8-4857-8613-D9ADE0910A0C}" dt="2025-07-02T13:36:47.745" v="441" actId="26606"/>
          <ac:spMkLst>
            <pc:docMk/>
            <pc:sldMk cId="2646189535" sldId="540"/>
            <ac:spMk id="14" creationId="{A8CCCB6D-5162-4AAE-A5E3-3AC55410DBCE}"/>
          </ac:spMkLst>
        </pc:spChg>
        <pc:spChg chg="add del">
          <ac:chgData name="Daniel Shunk" userId="8b1a05f26d681f8b" providerId="LiveId" clId="{6E89A5BF-EDE8-4857-8613-D9ADE0910A0C}" dt="2025-07-02T13:36:47.745" v="441" actId="26606"/>
          <ac:spMkLst>
            <pc:docMk/>
            <pc:sldMk cId="2646189535" sldId="540"/>
            <ac:spMk id="16" creationId="{0BCD8C04-CC7B-40EF-82EB-E9821F79BB86}"/>
          </ac:spMkLst>
        </pc:spChg>
        <pc:spChg chg="add">
          <ac:chgData name="Daniel Shunk" userId="8b1a05f26d681f8b" providerId="LiveId" clId="{6E89A5BF-EDE8-4857-8613-D9ADE0910A0C}" dt="2025-07-02T13:36:47.765" v="442" actId="26606"/>
          <ac:spMkLst>
            <pc:docMk/>
            <pc:sldMk cId="2646189535" sldId="540"/>
            <ac:spMk id="18" creationId="{2172A0AC-3DCE-4672-BCAF-28FEF91F6020}"/>
          </ac:spMkLst>
        </pc:spChg>
        <pc:spChg chg="add">
          <ac:chgData name="Daniel Shunk" userId="8b1a05f26d681f8b" providerId="LiveId" clId="{6E89A5BF-EDE8-4857-8613-D9ADE0910A0C}" dt="2025-07-02T13:36:47.765" v="442" actId="26606"/>
          <ac:spMkLst>
            <pc:docMk/>
            <pc:sldMk cId="2646189535" sldId="540"/>
            <ac:spMk id="19" creationId="{AE6F1C77-EDC9-4C5F-8C1C-62DD46BDA3C3}"/>
          </ac:spMkLst>
        </pc:spChg>
        <pc:picChg chg="add mod modCrop">
          <ac:chgData name="Daniel Shunk" userId="8b1a05f26d681f8b" providerId="LiveId" clId="{6E89A5BF-EDE8-4857-8613-D9ADE0910A0C}" dt="2025-07-02T13:36:47.765" v="442" actId="26606"/>
          <ac:picMkLst>
            <pc:docMk/>
            <pc:sldMk cId="2646189535" sldId="540"/>
            <ac:picMk id="3" creationId="{BAF89391-C98C-EA93-F0F7-C03EC5A83819}"/>
          </ac:picMkLst>
        </pc:picChg>
        <pc:picChg chg="mod">
          <ac:chgData name="Daniel Shunk" userId="8b1a05f26d681f8b" providerId="LiveId" clId="{6E89A5BF-EDE8-4857-8613-D9ADE0910A0C}" dt="2025-07-02T13:36:47.765" v="442" actId="26606"/>
          <ac:picMkLst>
            <pc:docMk/>
            <pc:sldMk cId="2646189535" sldId="540"/>
            <ac:picMk id="6" creationId="{7E371004-FCD8-3164-C7CC-FC55E607192B}"/>
          </ac:picMkLst>
        </pc:picChg>
      </pc:sldChg>
      <pc:sldChg chg="del">
        <pc:chgData name="Daniel Shunk" userId="8b1a05f26d681f8b" providerId="LiveId" clId="{6E89A5BF-EDE8-4857-8613-D9ADE0910A0C}" dt="2025-07-02T02:32:35.195" v="71" actId="47"/>
        <pc:sldMkLst>
          <pc:docMk/>
          <pc:sldMk cId="2172025874" sldId="541"/>
        </pc:sldMkLst>
      </pc:sldChg>
      <pc:sldChg chg="modSp add modAnim">
        <pc:chgData name="Daniel Shunk" userId="8b1a05f26d681f8b" providerId="LiveId" clId="{6E89A5BF-EDE8-4857-8613-D9ADE0910A0C}" dt="2025-07-02T13:42:05.916" v="560" actId="20577"/>
        <pc:sldMkLst>
          <pc:docMk/>
          <pc:sldMk cId="2669025405" sldId="541"/>
        </pc:sldMkLst>
        <pc:spChg chg="mod">
          <ac:chgData name="Daniel Shunk" userId="8b1a05f26d681f8b" providerId="LiveId" clId="{6E89A5BF-EDE8-4857-8613-D9ADE0910A0C}" dt="2025-07-02T13:42:05.916" v="560" actId="20577"/>
          <ac:spMkLst>
            <pc:docMk/>
            <pc:sldMk cId="2669025405" sldId="541"/>
            <ac:spMk id="7" creationId="{12E1CB2C-57F0-DBC5-6CAA-DE76E97D93D0}"/>
          </ac:spMkLst>
        </pc:spChg>
      </pc:sldChg>
      <pc:sldChg chg="modSp add mod replId">
        <pc:chgData name="Daniel Shunk" userId="8b1a05f26d681f8b" providerId="LiveId" clId="{6E89A5BF-EDE8-4857-8613-D9ADE0910A0C}" dt="2025-07-02T13:43:41.429" v="582" actId="255"/>
        <pc:sldMkLst>
          <pc:docMk/>
          <pc:sldMk cId="2354463017" sldId="542"/>
        </pc:sldMkLst>
        <pc:spChg chg="mod">
          <ac:chgData name="Daniel Shunk" userId="8b1a05f26d681f8b" providerId="LiveId" clId="{6E89A5BF-EDE8-4857-8613-D9ADE0910A0C}" dt="2025-07-02T13:43:41.429" v="582" actId="255"/>
          <ac:spMkLst>
            <pc:docMk/>
            <pc:sldMk cId="2354463017" sldId="542"/>
            <ac:spMk id="7" creationId="{B5A36572-B293-3809-E82E-25686BAE5B48}"/>
          </ac:spMkLst>
        </pc:spChg>
        <pc:spChg chg="mod">
          <ac:chgData name="Daniel Shunk" userId="8b1a05f26d681f8b" providerId="LiveId" clId="{6E89A5BF-EDE8-4857-8613-D9ADE0910A0C}" dt="2025-07-02T13:42:17.115" v="565" actId="20577"/>
          <ac:spMkLst>
            <pc:docMk/>
            <pc:sldMk cId="2354463017" sldId="542"/>
            <ac:spMk id="9" creationId="{5E20E0BC-6C0D-63A1-CFCD-B8DFE28D69CA}"/>
          </ac:spMkLst>
        </pc:spChg>
      </pc:sldChg>
      <pc:sldChg chg="del">
        <pc:chgData name="Daniel Shunk" userId="8b1a05f26d681f8b" providerId="LiveId" clId="{6E89A5BF-EDE8-4857-8613-D9ADE0910A0C}" dt="2025-07-02T02:32:35.625" v="72" actId="47"/>
        <pc:sldMkLst>
          <pc:docMk/>
          <pc:sldMk cId="3126948737" sldId="542"/>
        </pc:sldMkLst>
      </pc:sldChg>
      <pc:sldChg chg="add">
        <pc:chgData name="Daniel Shunk" userId="8b1a05f26d681f8b" providerId="LiveId" clId="{6E89A5BF-EDE8-4857-8613-D9ADE0910A0C}" dt="2025-07-02T13:42:02.494" v="559" actId="2890"/>
        <pc:sldMkLst>
          <pc:docMk/>
          <pc:sldMk cId="913680627" sldId="543"/>
        </pc:sldMkLst>
      </pc:sldChg>
      <pc:sldChg chg="del">
        <pc:chgData name="Daniel Shunk" userId="8b1a05f26d681f8b" providerId="LiveId" clId="{6E89A5BF-EDE8-4857-8613-D9ADE0910A0C}" dt="2025-07-02T02:32:36.037" v="73" actId="47"/>
        <pc:sldMkLst>
          <pc:docMk/>
          <pc:sldMk cId="4160506165" sldId="543"/>
        </pc:sldMkLst>
      </pc:sldChg>
      <pc:sldChg chg="del">
        <pc:chgData name="Daniel Shunk" userId="8b1a05f26d681f8b" providerId="LiveId" clId="{6E89A5BF-EDE8-4857-8613-D9ADE0910A0C}" dt="2025-07-02T02:32:36.350" v="74" actId="47"/>
        <pc:sldMkLst>
          <pc:docMk/>
          <pc:sldMk cId="3488041875" sldId="544"/>
        </pc:sldMkLst>
      </pc:sldChg>
      <pc:sldChg chg="add del replId">
        <pc:chgData name="Daniel Shunk" userId="8b1a05f26d681f8b" providerId="LiveId" clId="{6E89A5BF-EDE8-4857-8613-D9ADE0910A0C}" dt="2025-07-02T13:44:28.144" v="583" actId="47"/>
        <pc:sldMkLst>
          <pc:docMk/>
          <pc:sldMk cId="3697292478" sldId="544"/>
        </pc:sldMkLst>
      </pc:sldChg>
      <pc:sldChg chg="del">
        <pc:chgData name="Daniel Shunk" userId="8b1a05f26d681f8b" providerId="LiveId" clId="{6E89A5BF-EDE8-4857-8613-D9ADE0910A0C}" dt="2025-07-02T02:32:36.793" v="75" actId="47"/>
        <pc:sldMkLst>
          <pc:docMk/>
          <pc:sldMk cId="1332497563" sldId="545"/>
        </pc:sldMkLst>
      </pc:sldChg>
      <pc:sldChg chg="del">
        <pc:chgData name="Daniel Shunk" userId="8b1a05f26d681f8b" providerId="LiveId" clId="{6E89A5BF-EDE8-4857-8613-D9ADE0910A0C}" dt="2025-07-02T02:32:37.121" v="76" actId="47"/>
        <pc:sldMkLst>
          <pc:docMk/>
          <pc:sldMk cId="2442820687" sldId="546"/>
        </pc:sldMkLst>
      </pc:sldChg>
      <pc:sldChg chg="del">
        <pc:chgData name="Daniel Shunk" userId="8b1a05f26d681f8b" providerId="LiveId" clId="{6E89A5BF-EDE8-4857-8613-D9ADE0910A0C}" dt="2025-07-02T02:32:37.472" v="77" actId="47"/>
        <pc:sldMkLst>
          <pc:docMk/>
          <pc:sldMk cId="3302766424" sldId="547"/>
        </pc:sldMkLst>
      </pc:sldChg>
      <pc:sldChg chg="del">
        <pc:chgData name="Daniel Shunk" userId="8b1a05f26d681f8b" providerId="LiveId" clId="{6E89A5BF-EDE8-4857-8613-D9ADE0910A0C}" dt="2025-07-02T02:32:37.795" v="78" actId="47"/>
        <pc:sldMkLst>
          <pc:docMk/>
          <pc:sldMk cId="3251204485" sldId="548"/>
        </pc:sldMkLst>
      </pc:sldChg>
      <pc:sldChg chg="del">
        <pc:chgData name="Daniel Shunk" userId="8b1a05f26d681f8b" providerId="LiveId" clId="{6E89A5BF-EDE8-4857-8613-D9ADE0910A0C}" dt="2025-07-02T02:32:38.648" v="80" actId="47"/>
        <pc:sldMkLst>
          <pc:docMk/>
          <pc:sldMk cId="3751114857" sldId="549"/>
        </pc:sldMkLst>
      </pc:sldChg>
      <pc:sldChg chg="del">
        <pc:chgData name="Daniel Shunk" userId="8b1a05f26d681f8b" providerId="LiveId" clId="{6E89A5BF-EDE8-4857-8613-D9ADE0910A0C}" dt="2025-07-02T02:32:39.216" v="81" actId="47"/>
        <pc:sldMkLst>
          <pc:docMk/>
          <pc:sldMk cId="3247950876" sldId="550"/>
        </pc:sldMkLst>
      </pc:sldChg>
      <pc:sldChg chg="del">
        <pc:chgData name="Daniel Shunk" userId="8b1a05f26d681f8b" providerId="LiveId" clId="{6E89A5BF-EDE8-4857-8613-D9ADE0910A0C}" dt="2025-07-02T02:32:38.113" v="79" actId="47"/>
        <pc:sldMkLst>
          <pc:docMk/>
          <pc:sldMk cId="2085754895" sldId="551"/>
        </pc:sldMkLst>
      </pc:sldChg>
      <pc:sldChg chg="del">
        <pc:chgData name="Daniel Shunk" userId="8b1a05f26d681f8b" providerId="LiveId" clId="{6E89A5BF-EDE8-4857-8613-D9ADE0910A0C}" dt="2025-07-02T02:32:40.559" v="83" actId="47"/>
        <pc:sldMkLst>
          <pc:docMk/>
          <pc:sldMk cId="125181214" sldId="552"/>
        </pc:sldMkLst>
      </pc:sldChg>
      <pc:sldChg chg="del">
        <pc:chgData name="Daniel Shunk" userId="8b1a05f26d681f8b" providerId="LiveId" clId="{6E89A5BF-EDE8-4857-8613-D9ADE0910A0C}" dt="2025-07-02T02:32:39.772" v="82" actId="47"/>
        <pc:sldMkLst>
          <pc:docMk/>
          <pc:sldMk cId="2051962011" sldId="55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5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2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8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6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6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7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0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ilhouette of man raising his hands in the air then looks out over ...">
            <a:extLst>
              <a:ext uri="{FF2B5EF4-FFF2-40B4-BE49-F238E27FC236}">
                <a16:creationId xmlns:a16="http://schemas.microsoft.com/office/drawing/2014/main" id="{F359321A-C554-B15D-A8DB-3270E650F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r="152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659F9C-387A-541D-257A-FDC0CC690253}"/>
              </a:ext>
            </a:extLst>
          </p:cNvPr>
          <p:cNvSpPr txBox="1"/>
          <p:nvPr/>
        </p:nvSpPr>
        <p:spPr>
          <a:xfrm>
            <a:off x="487166" y="86099"/>
            <a:ext cx="4591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  <a:latin typeface="Bauhaus 93" panose="04030905020B02020C02" pitchFamily="82" charset="0"/>
              </a:rPr>
              <a:t>In God We Dwell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uhaus 93" panose="04030905020B02020C02" pitchFamily="82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8CD76E-7BF7-4B07-54FD-9BAD80703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13" y="294602"/>
            <a:ext cx="2232742" cy="1068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FAB3DA-7631-0D04-A68E-028DC4ED8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111" y="2506662"/>
            <a:ext cx="1135294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9000" i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aguet Script" panose="00000500000000000000" pitchFamily="2" charset="0"/>
              </a:rPr>
              <a:t>P</a:t>
            </a:r>
            <a:r>
              <a:rPr lang="en-US" sz="24000" i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aguet Script" panose="00000500000000000000" pitchFamily="2" charset="0"/>
              </a:rPr>
              <a:t>salms </a:t>
            </a:r>
            <a:r>
              <a:rPr lang="en-US" sz="100" i="1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aguet Script" panose="00000500000000000000" pitchFamily="2" charset="0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99B690-2E3A-D4D6-0216-4A704D9718EE}"/>
              </a:ext>
            </a:extLst>
          </p:cNvPr>
          <p:cNvSpPr txBox="1">
            <a:spLocks/>
          </p:cNvSpPr>
          <p:nvPr/>
        </p:nvSpPr>
        <p:spPr>
          <a:xfrm>
            <a:off x="5003515" y="5259424"/>
            <a:ext cx="6525374" cy="1832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>
                <a:latin typeface="Bradley Hand ITC" panose="03070402050302030203" pitchFamily="66" charset="0"/>
              </a:rPr>
              <a:t>90-93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1FDF3C-057F-C7C1-3385-0AE09B16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414" y="3128874"/>
            <a:ext cx="2131032" cy="1325563"/>
          </a:xfrm>
        </p:spPr>
        <p:txBody>
          <a:bodyPr>
            <a:noAutofit/>
          </a:bodyPr>
          <a:lstStyle/>
          <a:p>
            <a:r>
              <a:rPr lang="en-US" sz="10000" b="1" dirty="0">
                <a:latin typeface="Bradley Hand ITC" panose="03070402050302030203" pitchFamily="66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132499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C6580-3411-0461-04D9-51D39C934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ilhouette of man raising his hands in the air then looks out over ...">
            <a:extLst>
              <a:ext uri="{FF2B5EF4-FFF2-40B4-BE49-F238E27FC236}">
                <a16:creationId xmlns:a16="http://schemas.microsoft.com/office/drawing/2014/main" id="{356DDEF5-E912-3C4F-B006-D46A1F6D1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r="152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874EB8-561B-6184-D340-5EDE94C278CF}"/>
              </a:ext>
            </a:extLst>
          </p:cNvPr>
          <p:cNvSpPr txBox="1"/>
          <p:nvPr/>
        </p:nvSpPr>
        <p:spPr>
          <a:xfrm>
            <a:off x="306512" y="1619919"/>
            <a:ext cx="11578977" cy="2224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4200"/>
              </a:spcAft>
              <a:buClrTx/>
              <a:buSzTx/>
              <a:tabLst/>
              <a:defRPr/>
            </a:pPr>
            <a:r>
              <a:rPr kumimoji="0" lang="en-US" sz="76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Extrablack" panose="03070A02030502020204" pitchFamily="66" charset="0"/>
              </a:rPr>
              <a:t>Submitting to God brings…</a:t>
            </a:r>
          </a:p>
          <a:p>
            <a:pPr marL="1143000" marR="0" lvl="0" indent="-114300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6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Extrablack" panose="03070A02030502020204" pitchFamily="66" charset="0"/>
              </a:rPr>
              <a:t>Meaning to our short, frail 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3AE299-77F3-0912-FB70-E54309AF2951}"/>
              </a:ext>
            </a:extLst>
          </p:cNvPr>
          <p:cNvSpPr txBox="1"/>
          <p:nvPr/>
        </p:nvSpPr>
        <p:spPr>
          <a:xfrm>
            <a:off x="405829" y="173018"/>
            <a:ext cx="1138034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00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rlin Sans FB Demi" panose="020E0802020502020306" pitchFamily="34" charset="0"/>
              </a:rPr>
              <a:t>In God We Dwell</a:t>
            </a:r>
            <a:endParaRPr kumimoji="0" lang="en-US" sz="57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966EF-334E-81F9-32FB-610E72AFB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98" y="173018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7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5FF2A-BD15-3582-1C9B-6EFC99F10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lhouette of man raising his hands in the air then looks out over ...">
            <a:extLst>
              <a:ext uri="{FF2B5EF4-FFF2-40B4-BE49-F238E27FC236}">
                <a16:creationId xmlns:a16="http://schemas.microsoft.com/office/drawing/2014/main" id="{C6877812-9C81-C714-2669-9045F8A99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r="152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767D8A-9CB3-8B8E-2810-E0A6E90A8C52}"/>
              </a:ext>
            </a:extLst>
          </p:cNvPr>
          <p:cNvSpPr txBox="1"/>
          <p:nvPr/>
        </p:nvSpPr>
        <p:spPr>
          <a:xfrm>
            <a:off x="306512" y="1323365"/>
            <a:ext cx="115789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“The fear of Yahweh is the beginning of wisdom, &amp; the knowledge of the Holy One is understanding.”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CFCEA-4C58-6D59-8B9E-130EA26FCA8E}"/>
              </a:ext>
            </a:extLst>
          </p:cNvPr>
          <p:cNvSpPr txBox="1"/>
          <p:nvPr/>
        </p:nvSpPr>
        <p:spPr>
          <a:xfrm>
            <a:off x="1" y="307702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Proverbs 9:10</a:t>
            </a:r>
          </a:p>
        </p:txBody>
      </p:sp>
    </p:spTree>
    <p:extLst>
      <p:ext uri="{BB962C8B-B14F-4D97-AF65-F5344CB8AC3E}">
        <p14:creationId xmlns:p14="http://schemas.microsoft.com/office/powerpoint/2010/main" val="142121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C8495-FCE0-8737-586E-AA732718A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ilhouette of man raising his hands in the air then looks out over ...">
            <a:extLst>
              <a:ext uri="{FF2B5EF4-FFF2-40B4-BE49-F238E27FC236}">
                <a16:creationId xmlns:a16="http://schemas.microsoft.com/office/drawing/2014/main" id="{A295BFDD-4F9C-E9DC-368E-96ED0E0A3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r="152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460F84-3FD1-E7EF-1530-484F2DB0DC76}"/>
              </a:ext>
            </a:extLst>
          </p:cNvPr>
          <p:cNvSpPr txBox="1"/>
          <p:nvPr/>
        </p:nvSpPr>
        <p:spPr>
          <a:xfrm>
            <a:off x="306512" y="1619919"/>
            <a:ext cx="11578977" cy="3532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4200"/>
              </a:spcAft>
              <a:buClrTx/>
              <a:buSzTx/>
              <a:tabLst/>
              <a:defRPr/>
            </a:pPr>
            <a:r>
              <a:rPr kumimoji="0" lang="en-US" sz="76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Extrablack" panose="03070A02030502020204" pitchFamily="66" charset="0"/>
              </a:rPr>
              <a:t>Submitting to God brings…</a:t>
            </a:r>
          </a:p>
          <a:p>
            <a:pPr marL="1143000" marR="0" lvl="0" indent="-114300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6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Extrablack" panose="03070A02030502020204" pitchFamily="66" charset="0"/>
              </a:rPr>
              <a:t>Meaning to our short, frail life</a:t>
            </a:r>
          </a:p>
          <a:p>
            <a:pPr marL="1143000" marR="0" lvl="0" indent="-114300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7600" b="1" spc="600" dirty="0">
                <a:solidFill>
                  <a:prstClr val="black"/>
                </a:solidFill>
                <a:latin typeface="The Hand Extrablack" panose="03070A02030502020204" pitchFamily="66" charset="0"/>
              </a:rPr>
              <a:t>Protection from worldly dangers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EB805-AF5A-839F-25A6-92CB26E19570}"/>
              </a:ext>
            </a:extLst>
          </p:cNvPr>
          <p:cNvSpPr txBox="1"/>
          <p:nvPr/>
        </p:nvSpPr>
        <p:spPr>
          <a:xfrm>
            <a:off x="405829" y="173018"/>
            <a:ext cx="1138034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00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rlin Sans FB Demi" panose="020E0802020502020306" pitchFamily="34" charset="0"/>
              </a:rPr>
              <a:t>In God We Dwell</a:t>
            </a:r>
            <a:endParaRPr kumimoji="0" lang="en-US" sz="57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981C0-8E0F-97B4-7229-1642C18F9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98" y="173018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58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E1DBF1-5775-2C3C-D193-633C63D17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Silhouette of man raising his hands in the air then looks out over ...">
            <a:extLst>
              <a:ext uri="{FF2B5EF4-FFF2-40B4-BE49-F238E27FC236}">
                <a16:creationId xmlns:a16="http://schemas.microsoft.com/office/drawing/2014/main" id="{7E371004-FCD8-3164-C7CC-FC55E6071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r="14475"/>
          <a:stretch>
            <a:fillRect/>
          </a:stretch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38ED85-43B2-F7C8-0408-04036BE54F5A}"/>
              </a:ext>
            </a:extLst>
          </p:cNvPr>
          <p:cNvSpPr txBox="1"/>
          <p:nvPr/>
        </p:nvSpPr>
        <p:spPr>
          <a:xfrm>
            <a:off x="523982" y="365125"/>
            <a:ext cx="7017249" cy="1854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Wes Bentley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‘Far Reaching Ministries’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89391-C98C-EA93-F0F7-C03EC5A838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33" r="4733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33E40-F077-5BDF-899F-A8E35AD7E512}"/>
              </a:ext>
            </a:extLst>
          </p:cNvPr>
          <p:cNvSpPr txBox="1"/>
          <p:nvPr/>
        </p:nvSpPr>
        <p:spPr>
          <a:xfrm>
            <a:off x="328773" y="2219785"/>
            <a:ext cx="6709025" cy="387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000" b="1" i="0" u="none" strike="noStrike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dwardian Script ITC" panose="030303020407070D0804" pitchFamily="66" charset="0"/>
              </a:rPr>
              <a:t>“My obedience has protected me.”</a:t>
            </a:r>
          </a:p>
        </p:txBody>
      </p:sp>
    </p:spTree>
    <p:extLst>
      <p:ext uri="{BB962C8B-B14F-4D97-AF65-F5344CB8AC3E}">
        <p14:creationId xmlns:p14="http://schemas.microsoft.com/office/powerpoint/2010/main" val="264618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A261D-B1D2-1B86-37EA-C5232B211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ilhouette of man raising his hands in the air then looks out over ...">
            <a:extLst>
              <a:ext uri="{FF2B5EF4-FFF2-40B4-BE49-F238E27FC236}">
                <a16:creationId xmlns:a16="http://schemas.microsoft.com/office/drawing/2014/main" id="{76314940-E6DB-9164-8860-C79D8A5E7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r="152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1CB2C-57F0-DBC5-6CAA-DE76E97D93D0}"/>
              </a:ext>
            </a:extLst>
          </p:cNvPr>
          <p:cNvSpPr txBox="1"/>
          <p:nvPr/>
        </p:nvSpPr>
        <p:spPr>
          <a:xfrm>
            <a:off x="306512" y="1619919"/>
            <a:ext cx="11578977" cy="3532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4200"/>
              </a:spcAft>
              <a:buClrTx/>
              <a:buSzTx/>
              <a:tabLst/>
              <a:defRPr/>
            </a:pPr>
            <a:r>
              <a:rPr kumimoji="0" lang="en-US" sz="76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Extrablack" panose="03070A02030502020204" pitchFamily="66" charset="0"/>
              </a:rPr>
              <a:t>Submitting to God brings…</a:t>
            </a:r>
          </a:p>
          <a:p>
            <a:pPr marL="1143000" marR="0" lvl="0" indent="-114300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6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Extrablack" panose="03070A02030502020204" pitchFamily="66" charset="0"/>
              </a:rPr>
              <a:t>Meaning to our short, frail life</a:t>
            </a:r>
          </a:p>
          <a:p>
            <a:pPr marL="1143000" marR="0" lvl="0" indent="-114300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7600" b="1" spc="600" dirty="0">
                <a:solidFill>
                  <a:prstClr val="black"/>
                </a:solidFill>
                <a:latin typeface="The Hand Extrablack" panose="03070A02030502020204" pitchFamily="66" charset="0"/>
              </a:rPr>
              <a:t>Protection from worldly dangers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F2FA4-5823-6912-BAB5-0072DDF68F5F}"/>
              </a:ext>
            </a:extLst>
          </p:cNvPr>
          <p:cNvSpPr txBox="1"/>
          <p:nvPr/>
        </p:nvSpPr>
        <p:spPr>
          <a:xfrm>
            <a:off x="405829" y="173018"/>
            <a:ext cx="1138034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00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rlin Sans FB Demi" panose="020E0802020502020306" pitchFamily="34" charset="0"/>
              </a:rPr>
              <a:t>In God We Dwell</a:t>
            </a:r>
            <a:endParaRPr kumimoji="0" lang="en-US" sz="57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EC917-FBFE-4F22-96BC-07F97E48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98" y="173018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902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D2A15-9CA7-A279-FE68-818F28E3E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ilhouette of man raising his hands in the air then looks out over ...">
            <a:extLst>
              <a:ext uri="{FF2B5EF4-FFF2-40B4-BE49-F238E27FC236}">
                <a16:creationId xmlns:a16="http://schemas.microsoft.com/office/drawing/2014/main" id="{2FB44667-4D01-6DA9-5519-2B3BD67D4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r="152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A36572-B293-3809-E82E-25686BAE5B48}"/>
              </a:ext>
            </a:extLst>
          </p:cNvPr>
          <p:cNvSpPr txBox="1"/>
          <p:nvPr/>
        </p:nvSpPr>
        <p:spPr>
          <a:xfrm>
            <a:off x="306512" y="1323365"/>
            <a:ext cx="115789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“Jesus answered &amp; said to him, ‘If anyone loves Me, he will keep My word; &amp; My Father will love him, &amp; We will come to him &amp; make Our dwelling with him.’”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0E0BC-6C0D-63A1-CFCD-B8DFE28D69CA}"/>
              </a:ext>
            </a:extLst>
          </p:cNvPr>
          <p:cNvSpPr txBox="1"/>
          <p:nvPr/>
        </p:nvSpPr>
        <p:spPr>
          <a:xfrm>
            <a:off x="1" y="307702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John 14:23</a:t>
            </a:r>
          </a:p>
        </p:txBody>
      </p:sp>
    </p:spTree>
    <p:extLst>
      <p:ext uri="{BB962C8B-B14F-4D97-AF65-F5344CB8AC3E}">
        <p14:creationId xmlns:p14="http://schemas.microsoft.com/office/powerpoint/2010/main" val="235446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E0334-1961-4019-D08E-A01E4ADCC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ilhouette of man raising his hands in the air then looks out over ...">
            <a:extLst>
              <a:ext uri="{FF2B5EF4-FFF2-40B4-BE49-F238E27FC236}">
                <a16:creationId xmlns:a16="http://schemas.microsoft.com/office/drawing/2014/main" id="{41A437D1-882C-D845-9BB3-BAD25A24C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r="152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ABB96F-0AF3-B48E-B958-C46C77E05856}"/>
              </a:ext>
            </a:extLst>
          </p:cNvPr>
          <p:cNvSpPr txBox="1"/>
          <p:nvPr/>
        </p:nvSpPr>
        <p:spPr>
          <a:xfrm>
            <a:off x="306512" y="1619919"/>
            <a:ext cx="11578977" cy="4840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4200"/>
              </a:spcAft>
              <a:buClrTx/>
              <a:buSzTx/>
              <a:tabLst/>
              <a:defRPr/>
            </a:pPr>
            <a:r>
              <a:rPr kumimoji="0" lang="en-US" sz="76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Extrablack" panose="03070A02030502020204" pitchFamily="66" charset="0"/>
              </a:rPr>
              <a:t>Submitting to God brings…</a:t>
            </a:r>
          </a:p>
          <a:p>
            <a:pPr marL="1143000" marR="0" lvl="0" indent="-114300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6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Extrablack" panose="03070A02030502020204" pitchFamily="66" charset="0"/>
              </a:rPr>
              <a:t>Meaning to our short, frail life</a:t>
            </a:r>
          </a:p>
          <a:p>
            <a:pPr marL="1143000" marR="0" lvl="0" indent="-114300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7600" b="1" spc="600" dirty="0">
                <a:solidFill>
                  <a:prstClr val="black"/>
                </a:solidFill>
                <a:latin typeface="The Hand Extrablack" panose="03070A02030502020204" pitchFamily="66" charset="0"/>
              </a:rPr>
              <a:t>Protection from worldly dangers</a:t>
            </a:r>
          </a:p>
          <a:p>
            <a:pPr marL="1143000" marR="0" lvl="0" indent="-114300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4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6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Extrablack" panose="03070A02030502020204" pitchFamily="66" charset="0"/>
              </a:rPr>
              <a:t>Hope</a:t>
            </a:r>
            <a:r>
              <a:rPr kumimoji="0" lang="en-US" sz="7600" b="1" i="0" u="none" strike="noStrike" kern="1200" cap="none" spc="6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Extrablack" panose="03070A02030502020204" pitchFamily="66" charset="0"/>
              </a:rPr>
              <a:t> to the thankful heart</a:t>
            </a:r>
            <a:endParaRPr kumimoji="0" lang="en-US" sz="76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 Extrablack" panose="03070A020305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B0491-7B56-B846-FB1B-36FF14FDB39C}"/>
              </a:ext>
            </a:extLst>
          </p:cNvPr>
          <p:cNvSpPr txBox="1"/>
          <p:nvPr/>
        </p:nvSpPr>
        <p:spPr>
          <a:xfrm>
            <a:off x="405829" y="173018"/>
            <a:ext cx="1138034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700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erlin Sans FB Demi" panose="020E0802020502020306" pitchFamily="34" charset="0"/>
              </a:rPr>
              <a:t>In God We Dwell</a:t>
            </a:r>
            <a:endParaRPr kumimoji="0" lang="en-US" sz="57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32DF2-BAB0-ABEF-7820-7D115F021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98" y="173018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6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168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Baguet Script</vt:lpstr>
      <vt:lpstr>Bauhaus 93</vt:lpstr>
      <vt:lpstr>Berlin Sans FB Demi</vt:lpstr>
      <vt:lpstr>Bradley Hand ITC</vt:lpstr>
      <vt:lpstr>Calibri</vt:lpstr>
      <vt:lpstr>Calibri Light</vt:lpstr>
      <vt:lpstr>Edwardian Script ITC</vt:lpstr>
      <vt:lpstr>High Tower Text</vt:lpstr>
      <vt:lpstr>The Hand Extrablack</vt:lpstr>
      <vt:lpstr>1_Office Theme</vt:lpstr>
      <vt:lpstr>The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7</cp:revision>
  <dcterms:created xsi:type="dcterms:W3CDTF">2025-04-02T01:49:05Z</dcterms:created>
  <dcterms:modified xsi:type="dcterms:W3CDTF">2025-07-02T13:44:36Z</dcterms:modified>
</cp:coreProperties>
</file>