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29" r:id="rId2"/>
    <p:sldId id="530" r:id="rId3"/>
    <p:sldId id="569" r:id="rId4"/>
    <p:sldId id="533" r:id="rId5"/>
    <p:sldId id="535" r:id="rId6"/>
    <p:sldId id="570" r:id="rId7"/>
    <p:sldId id="571" r:id="rId8"/>
    <p:sldId id="572" r:id="rId9"/>
    <p:sldId id="573" r:id="rId10"/>
    <p:sldId id="576" r:id="rId11"/>
    <p:sldId id="574" r:id="rId12"/>
    <p:sldId id="575" r:id="rId13"/>
    <p:sldId id="578" r:id="rId14"/>
    <p:sldId id="5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E26"/>
    <a:srgbClr val="00040D"/>
    <a:srgbClr val="001E42"/>
    <a:srgbClr val="012346"/>
    <a:srgbClr val="001D3D"/>
    <a:srgbClr val="0013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28DD5B-2F40-41F7-8D5F-A1A35255B3F8}" v="116" dt="2025-06-28T21:50:18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59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Shunk" userId="8b1a05f26d681f8b" providerId="LiveId" clId="{CA28DD5B-2F40-41F7-8D5F-A1A35255B3F8}"/>
    <pc:docChg chg="undo custSel addSld delSld modSld sldOrd">
      <pc:chgData name="Daniel Shunk" userId="8b1a05f26d681f8b" providerId="LiveId" clId="{CA28DD5B-2F40-41F7-8D5F-A1A35255B3F8}" dt="2025-06-28T21:52:31.268" v="684" actId="1076"/>
      <pc:docMkLst>
        <pc:docMk/>
      </pc:docMkLst>
      <pc:sldChg chg="modSp mod">
        <pc:chgData name="Daniel Shunk" userId="8b1a05f26d681f8b" providerId="LiveId" clId="{CA28DD5B-2F40-41F7-8D5F-A1A35255B3F8}" dt="2025-06-28T20:46:01.865" v="27" actId="1035"/>
        <pc:sldMkLst>
          <pc:docMk/>
          <pc:sldMk cId="1423297985" sldId="529"/>
        </pc:sldMkLst>
        <pc:spChg chg="mod">
          <ac:chgData name="Daniel Shunk" userId="8b1a05f26d681f8b" providerId="LiveId" clId="{CA28DD5B-2F40-41F7-8D5F-A1A35255B3F8}" dt="2025-06-28T20:46:01.865" v="27" actId="1035"/>
          <ac:spMkLst>
            <pc:docMk/>
            <pc:sldMk cId="1423297985" sldId="529"/>
            <ac:spMk id="6" creationId="{798B2EFF-ADB2-5CB9-23A7-7310354440DF}"/>
          </ac:spMkLst>
        </pc:spChg>
        <pc:spChg chg="mod">
          <ac:chgData name="Daniel Shunk" userId="8b1a05f26d681f8b" providerId="LiveId" clId="{CA28DD5B-2F40-41F7-8D5F-A1A35255B3F8}" dt="2025-06-28T20:45:38.566" v="0" actId="20577"/>
          <ac:spMkLst>
            <pc:docMk/>
            <pc:sldMk cId="1423297985" sldId="529"/>
            <ac:spMk id="7" creationId="{104CB5E7-BBB1-942D-D76E-9305811FBD7B}"/>
          </ac:spMkLst>
        </pc:spChg>
      </pc:sldChg>
      <pc:sldChg chg="modSp mod modAnim">
        <pc:chgData name="Daniel Shunk" userId="8b1a05f26d681f8b" providerId="LiveId" clId="{CA28DD5B-2F40-41F7-8D5F-A1A35255B3F8}" dt="2025-06-28T20:49:58.882" v="216" actId="20577"/>
        <pc:sldMkLst>
          <pc:docMk/>
          <pc:sldMk cId="1056803394" sldId="533"/>
        </pc:sldMkLst>
        <pc:spChg chg="mod">
          <ac:chgData name="Daniel Shunk" userId="8b1a05f26d681f8b" providerId="LiveId" clId="{CA28DD5B-2F40-41F7-8D5F-A1A35255B3F8}" dt="2025-06-28T20:49:58.882" v="216" actId="20577"/>
          <ac:spMkLst>
            <pc:docMk/>
            <pc:sldMk cId="1056803394" sldId="533"/>
            <ac:spMk id="3" creationId="{C41059D2-AB74-4754-A94C-53D5A06FECAB}"/>
          </ac:spMkLst>
        </pc:spChg>
        <pc:spChg chg="mod">
          <ac:chgData name="Daniel Shunk" userId="8b1a05f26d681f8b" providerId="LiveId" clId="{CA28DD5B-2F40-41F7-8D5F-A1A35255B3F8}" dt="2025-06-28T20:47:42.415" v="75" actId="948"/>
          <ac:spMkLst>
            <pc:docMk/>
            <pc:sldMk cId="1056803394" sldId="533"/>
            <ac:spMk id="6" creationId="{EADB941E-5A90-4F68-BA66-2A2A02D9E897}"/>
          </ac:spMkLst>
        </pc:spChg>
      </pc:sldChg>
      <pc:sldChg chg="modSp mod">
        <pc:chgData name="Daniel Shunk" userId="8b1a05f26d681f8b" providerId="LiveId" clId="{CA28DD5B-2F40-41F7-8D5F-A1A35255B3F8}" dt="2025-06-28T20:50:57.824" v="231" actId="255"/>
        <pc:sldMkLst>
          <pc:docMk/>
          <pc:sldMk cId="3396267928" sldId="535"/>
        </pc:sldMkLst>
        <pc:spChg chg="mod">
          <ac:chgData name="Daniel Shunk" userId="8b1a05f26d681f8b" providerId="LiveId" clId="{CA28DD5B-2F40-41F7-8D5F-A1A35255B3F8}" dt="2025-06-28T20:50:57.824" v="231" actId="255"/>
          <ac:spMkLst>
            <pc:docMk/>
            <pc:sldMk cId="3396267928" sldId="535"/>
            <ac:spMk id="3" creationId="{554166B1-2115-D9EC-3B0C-C0D3F96F5BBC}"/>
          </ac:spMkLst>
        </pc:spChg>
        <pc:spChg chg="mod">
          <ac:chgData name="Daniel Shunk" userId="8b1a05f26d681f8b" providerId="LiveId" clId="{CA28DD5B-2F40-41F7-8D5F-A1A35255B3F8}" dt="2025-06-28T20:50:06.764" v="225" actId="20577"/>
          <ac:spMkLst>
            <pc:docMk/>
            <pc:sldMk cId="3396267928" sldId="535"/>
            <ac:spMk id="6" creationId="{2144B5D4-7A2D-655D-0278-FD229992601F}"/>
          </ac:spMkLst>
        </pc:spChg>
      </pc:sldChg>
      <pc:sldChg chg="del">
        <pc:chgData name="Daniel Shunk" userId="8b1a05f26d681f8b" providerId="LiveId" clId="{CA28DD5B-2F40-41F7-8D5F-A1A35255B3F8}" dt="2025-06-28T20:46:10.793" v="28" actId="47"/>
        <pc:sldMkLst>
          <pc:docMk/>
          <pc:sldMk cId="4007685753" sldId="559"/>
        </pc:sldMkLst>
      </pc:sldChg>
      <pc:sldChg chg="del">
        <pc:chgData name="Daniel Shunk" userId="8b1a05f26d681f8b" providerId="LiveId" clId="{CA28DD5B-2F40-41F7-8D5F-A1A35255B3F8}" dt="2025-06-28T20:49:25.174" v="205" actId="47"/>
        <pc:sldMkLst>
          <pc:docMk/>
          <pc:sldMk cId="135543071" sldId="560"/>
        </pc:sldMkLst>
      </pc:sldChg>
      <pc:sldChg chg="del">
        <pc:chgData name="Daniel Shunk" userId="8b1a05f26d681f8b" providerId="LiveId" clId="{CA28DD5B-2F40-41F7-8D5F-A1A35255B3F8}" dt="2025-06-28T20:49:25.434" v="206" actId="47"/>
        <pc:sldMkLst>
          <pc:docMk/>
          <pc:sldMk cId="484467454" sldId="561"/>
        </pc:sldMkLst>
      </pc:sldChg>
      <pc:sldChg chg="del">
        <pc:chgData name="Daniel Shunk" userId="8b1a05f26d681f8b" providerId="LiveId" clId="{CA28DD5B-2F40-41F7-8D5F-A1A35255B3F8}" dt="2025-06-28T20:49:25.636" v="207" actId="47"/>
        <pc:sldMkLst>
          <pc:docMk/>
          <pc:sldMk cId="1390318550" sldId="562"/>
        </pc:sldMkLst>
      </pc:sldChg>
      <pc:sldChg chg="del">
        <pc:chgData name="Daniel Shunk" userId="8b1a05f26d681f8b" providerId="LiveId" clId="{CA28DD5B-2F40-41F7-8D5F-A1A35255B3F8}" dt="2025-06-28T20:49:26.354" v="208" actId="47"/>
        <pc:sldMkLst>
          <pc:docMk/>
          <pc:sldMk cId="934601543" sldId="563"/>
        </pc:sldMkLst>
      </pc:sldChg>
      <pc:sldChg chg="del">
        <pc:chgData name="Daniel Shunk" userId="8b1a05f26d681f8b" providerId="LiveId" clId="{CA28DD5B-2F40-41F7-8D5F-A1A35255B3F8}" dt="2025-06-28T20:49:26.576" v="209" actId="47"/>
        <pc:sldMkLst>
          <pc:docMk/>
          <pc:sldMk cId="4228804795" sldId="564"/>
        </pc:sldMkLst>
      </pc:sldChg>
      <pc:sldChg chg="del">
        <pc:chgData name="Daniel Shunk" userId="8b1a05f26d681f8b" providerId="LiveId" clId="{CA28DD5B-2F40-41F7-8D5F-A1A35255B3F8}" dt="2025-06-28T20:49:26.794" v="210" actId="47"/>
        <pc:sldMkLst>
          <pc:docMk/>
          <pc:sldMk cId="1387088219" sldId="565"/>
        </pc:sldMkLst>
      </pc:sldChg>
      <pc:sldChg chg="del">
        <pc:chgData name="Daniel Shunk" userId="8b1a05f26d681f8b" providerId="LiveId" clId="{CA28DD5B-2F40-41F7-8D5F-A1A35255B3F8}" dt="2025-06-28T20:49:28.856" v="213" actId="47"/>
        <pc:sldMkLst>
          <pc:docMk/>
          <pc:sldMk cId="257033632" sldId="566"/>
        </pc:sldMkLst>
      </pc:sldChg>
      <pc:sldChg chg="del">
        <pc:chgData name="Daniel Shunk" userId="8b1a05f26d681f8b" providerId="LiveId" clId="{CA28DD5B-2F40-41F7-8D5F-A1A35255B3F8}" dt="2025-06-28T20:49:28.054" v="212" actId="47"/>
        <pc:sldMkLst>
          <pc:docMk/>
          <pc:sldMk cId="687512143" sldId="567"/>
        </pc:sldMkLst>
      </pc:sldChg>
      <pc:sldChg chg="del">
        <pc:chgData name="Daniel Shunk" userId="8b1a05f26d681f8b" providerId="LiveId" clId="{CA28DD5B-2F40-41F7-8D5F-A1A35255B3F8}" dt="2025-06-28T20:49:27.512" v="211" actId="47"/>
        <pc:sldMkLst>
          <pc:docMk/>
          <pc:sldMk cId="140588664" sldId="568"/>
        </pc:sldMkLst>
      </pc:sldChg>
      <pc:sldChg chg="add ord">
        <pc:chgData name="Daniel Shunk" userId="8b1a05f26d681f8b" providerId="LiveId" clId="{CA28DD5B-2F40-41F7-8D5F-A1A35255B3F8}" dt="2025-06-28T20:46:15.144" v="31"/>
        <pc:sldMkLst>
          <pc:docMk/>
          <pc:sldMk cId="344045983" sldId="569"/>
        </pc:sldMkLst>
      </pc:sldChg>
      <pc:sldChg chg="modSp add modAnim">
        <pc:chgData name="Daniel Shunk" userId="8b1a05f26d681f8b" providerId="LiveId" clId="{CA28DD5B-2F40-41F7-8D5F-A1A35255B3F8}" dt="2025-06-28T20:51:20.490" v="234" actId="20577"/>
        <pc:sldMkLst>
          <pc:docMk/>
          <pc:sldMk cId="1822480222" sldId="570"/>
        </pc:sldMkLst>
        <pc:spChg chg="mod">
          <ac:chgData name="Daniel Shunk" userId="8b1a05f26d681f8b" providerId="LiveId" clId="{CA28DD5B-2F40-41F7-8D5F-A1A35255B3F8}" dt="2025-06-28T20:51:20.490" v="234" actId="20577"/>
          <ac:spMkLst>
            <pc:docMk/>
            <pc:sldMk cId="1822480222" sldId="570"/>
            <ac:spMk id="3" creationId="{B0029C75-3BE4-887D-6880-B8B395C9020D}"/>
          </ac:spMkLst>
        </pc:spChg>
      </pc:sldChg>
      <pc:sldChg chg="addSp delSp modSp add mod replId">
        <pc:chgData name="Daniel Shunk" userId="8b1a05f26d681f8b" providerId="LiveId" clId="{CA28DD5B-2F40-41F7-8D5F-A1A35255B3F8}" dt="2025-06-28T21:04:29.046" v="425" actId="1035"/>
        <pc:sldMkLst>
          <pc:docMk/>
          <pc:sldMk cId="746016938" sldId="571"/>
        </pc:sldMkLst>
        <pc:spChg chg="mod">
          <ac:chgData name="Daniel Shunk" userId="8b1a05f26d681f8b" providerId="LiveId" clId="{CA28DD5B-2F40-41F7-8D5F-A1A35255B3F8}" dt="2025-06-28T21:04:29.046" v="425" actId="1035"/>
          <ac:spMkLst>
            <pc:docMk/>
            <pc:sldMk cId="746016938" sldId="571"/>
            <ac:spMk id="3" creationId="{E50955DC-D193-A578-99F5-1291D87D1986}"/>
          </ac:spMkLst>
        </pc:spChg>
        <pc:spChg chg="del">
          <ac:chgData name="Daniel Shunk" userId="8b1a05f26d681f8b" providerId="LiveId" clId="{CA28DD5B-2F40-41F7-8D5F-A1A35255B3F8}" dt="2025-06-28T20:55:34.223" v="235" actId="478"/>
          <ac:spMkLst>
            <pc:docMk/>
            <pc:sldMk cId="746016938" sldId="571"/>
            <ac:spMk id="6" creationId="{E5AA5036-25FE-F8FC-4898-746D2B82EC25}"/>
          </ac:spMkLst>
        </pc:spChg>
        <pc:picChg chg="add mod">
          <ac:chgData name="Daniel Shunk" userId="8b1a05f26d681f8b" providerId="LiveId" clId="{CA28DD5B-2F40-41F7-8D5F-A1A35255B3F8}" dt="2025-06-28T21:01:03.743" v="245" actId="14100"/>
          <ac:picMkLst>
            <pc:docMk/>
            <pc:sldMk cId="746016938" sldId="571"/>
            <ac:picMk id="5" creationId="{A5769DC4-1AB2-B6E5-8A1A-BD8616FF7331}"/>
          </ac:picMkLst>
        </pc:picChg>
        <pc:picChg chg="add mod modCrop">
          <ac:chgData name="Daniel Shunk" userId="8b1a05f26d681f8b" providerId="LiveId" clId="{CA28DD5B-2F40-41F7-8D5F-A1A35255B3F8}" dt="2025-06-28T21:02:34.529" v="261" actId="1036"/>
          <ac:picMkLst>
            <pc:docMk/>
            <pc:sldMk cId="746016938" sldId="571"/>
            <ac:picMk id="9" creationId="{3E9D147F-F27B-E0F3-C76F-AC4CAD13692E}"/>
          </ac:picMkLst>
        </pc:picChg>
      </pc:sldChg>
      <pc:sldChg chg="add modAnim">
        <pc:chgData name="Daniel Shunk" userId="8b1a05f26d681f8b" providerId="LiveId" clId="{CA28DD5B-2F40-41F7-8D5F-A1A35255B3F8}" dt="2025-06-28T21:06:31.311" v="426"/>
        <pc:sldMkLst>
          <pc:docMk/>
          <pc:sldMk cId="1549722688" sldId="572"/>
        </pc:sldMkLst>
      </pc:sldChg>
      <pc:sldChg chg="modSp add mod replId">
        <pc:chgData name="Daniel Shunk" userId="8b1a05f26d681f8b" providerId="LiveId" clId="{CA28DD5B-2F40-41F7-8D5F-A1A35255B3F8}" dt="2025-06-28T21:08:36.191" v="457" actId="12788"/>
        <pc:sldMkLst>
          <pc:docMk/>
          <pc:sldMk cId="1433457447" sldId="573"/>
        </pc:sldMkLst>
        <pc:spChg chg="mod">
          <ac:chgData name="Daniel Shunk" userId="8b1a05f26d681f8b" providerId="LiveId" clId="{CA28DD5B-2F40-41F7-8D5F-A1A35255B3F8}" dt="2025-06-28T21:08:36.191" v="457" actId="12788"/>
          <ac:spMkLst>
            <pc:docMk/>
            <pc:sldMk cId="1433457447" sldId="573"/>
            <ac:spMk id="3" creationId="{C62E53E1-B085-113A-91E0-C90105DAA200}"/>
          </ac:spMkLst>
        </pc:spChg>
        <pc:spChg chg="mod">
          <ac:chgData name="Daniel Shunk" userId="8b1a05f26d681f8b" providerId="LiveId" clId="{CA28DD5B-2F40-41F7-8D5F-A1A35255B3F8}" dt="2025-06-28T21:06:59.419" v="441" actId="20577"/>
          <ac:spMkLst>
            <pc:docMk/>
            <pc:sldMk cId="1433457447" sldId="573"/>
            <ac:spMk id="6" creationId="{94967908-4BB5-0A72-178A-CE12D549EA19}"/>
          </ac:spMkLst>
        </pc:spChg>
      </pc:sldChg>
      <pc:sldChg chg="add modAnim">
        <pc:chgData name="Daniel Shunk" userId="8b1a05f26d681f8b" providerId="LiveId" clId="{CA28DD5B-2F40-41F7-8D5F-A1A35255B3F8}" dt="2025-06-28T21:10:35.375" v="485"/>
        <pc:sldMkLst>
          <pc:docMk/>
          <pc:sldMk cId="3857932090" sldId="574"/>
        </pc:sldMkLst>
      </pc:sldChg>
      <pc:sldChg chg="addSp delSp modSp add mod replId">
        <pc:chgData name="Daniel Shunk" userId="8b1a05f26d681f8b" providerId="LiveId" clId="{CA28DD5B-2F40-41F7-8D5F-A1A35255B3F8}" dt="2025-06-28T21:16:14.285" v="564" actId="122"/>
        <pc:sldMkLst>
          <pc:docMk/>
          <pc:sldMk cId="2861726624" sldId="575"/>
        </pc:sldMkLst>
        <pc:spChg chg="del">
          <ac:chgData name="Daniel Shunk" userId="8b1a05f26d681f8b" providerId="LiveId" clId="{CA28DD5B-2F40-41F7-8D5F-A1A35255B3F8}" dt="2025-06-28T21:11:27.228" v="515" actId="478"/>
          <ac:spMkLst>
            <pc:docMk/>
            <pc:sldMk cId="2861726624" sldId="575"/>
            <ac:spMk id="3" creationId="{C3BCD2AB-6D73-1A65-ACE1-DBBC778FB43C}"/>
          </ac:spMkLst>
        </pc:spChg>
        <pc:spChg chg="add del mod">
          <ac:chgData name="Daniel Shunk" userId="8b1a05f26d681f8b" providerId="LiveId" clId="{CA28DD5B-2F40-41F7-8D5F-A1A35255B3F8}" dt="2025-06-28T21:11:31.316" v="516" actId="478"/>
          <ac:spMkLst>
            <pc:docMk/>
            <pc:sldMk cId="2861726624" sldId="575"/>
            <ac:spMk id="5" creationId="{950F6428-F25E-F797-79E6-4196DDAEA1A2}"/>
          </ac:spMkLst>
        </pc:spChg>
        <pc:spChg chg="mod">
          <ac:chgData name="Daniel Shunk" userId="8b1a05f26d681f8b" providerId="LiveId" clId="{CA28DD5B-2F40-41F7-8D5F-A1A35255B3F8}" dt="2025-06-28T21:16:14.285" v="564" actId="122"/>
          <ac:spMkLst>
            <pc:docMk/>
            <pc:sldMk cId="2861726624" sldId="575"/>
            <ac:spMk id="6" creationId="{222E4996-9DB3-B3AD-C467-23EC317AE37A}"/>
          </ac:spMkLst>
        </pc:spChg>
        <pc:spChg chg="add mod">
          <ac:chgData name="Daniel Shunk" userId="8b1a05f26d681f8b" providerId="LiveId" clId="{CA28DD5B-2F40-41F7-8D5F-A1A35255B3F8}" dt="2025-06-28T21:15:08.155" v="556" actId="164"/>
          <ac:spMkLst>
            <pc:docMk/>
            <pc:sldMk cId="2861726624" sldId="575"/>
            <ac:spMk id="11" creationId="{99539348-83CF-4FAD-47A9-23BFD51D5937}"/>
          </ac:spMkLst>
        </pc:spChg>
        <pc:grpChg chg="add mod">
          <ac:chgData name="Daniel Shunk" userId="8b1a05f26d681f8b" providerId="LiveId" clId="{CA28DD5B-2F40-41F7-8D5F-A1A35255B3F8}" dt="2025-06-28T21:15:17.178" v="559" actId="1076"/>
          <ac:grpSpMkLst>
            <pc:docMk/>
            <pc:sldMk cId="2861726624" sldId="575"/>
            <ac:grpSpMk id="12" creationId="{CA269354-66D5-19C1-0004-9E60FE235583}"/>
          </ac:grpSpMkLst>
        </pc:grpChg>
        <pc:picChg chg="add mod">
          <ac:chgData name="Daniel Shunk" userId="8b1a05f26d681f8b" providerId="LiveId" clId="{CA28DD5B-2F40-41F7-8D5F-A1A35255B3F8}" dt="2025-06-28T21:15:08.155" v="556" actId="164"/>
          <ac:picMkLst>
            <pc:docMk/>
            <pc:sldMk cId="2861726624" sldId="575"/>
            <ac:picMk id="7" creationId="{43D1E2A5-69C5-F4F4-1D14-456CE8B7702C}"/>
          </ac:picMkLst>
        </pc:picChg>
        <pc:picChg chg="add mod">
          <ac:chgData name="Daniel Shunk" userId="8b1a05f26d681f8b" providerId="LiveId" clId="{CA28DD5B-2F40-41F7-8D5F-A1A35255B3F8}" dt="2025-06-28T21:15:50.411" v="562" actId="14100"/>
          <ac:picMkLst>
            <pc:docMk/>
            <pc:sldMk cId="2861726624" sldId="575"/>
            <ac:picMk id="9" creationId="{612863A8-7907-2343-35EF-D5FCF13E15B5}"/>
          </ac:picMkLst>
        </pc:picChg>
        <pc:picChg chg="add mod">
          <ac:chgData name="Daniel Shunk" userId="8b1a05f26d681f8b" providerId="LiveId" clId="{CA28DD5B-2F40-41F7-8D5F-A1A35255B3F8}" dt="2025-06-28T21:15:42.434" v="561" actId="1076"/>
          <ac:picMkLst>
            <pc:docMk/>
            <pc:sldMk cId="2861726624" sldId="575"/>
            <ac:picMk id="10" creationId="{81E0BC31-85A7-4410-8C2B-78D50900B1CA}"/>
          </ac:picMkLst>
        </pc:picChg>
      </pc:sldChg>
      <pc:sldChg chg="modSp add mod">
        <pc:chgData name="Daniel Shunk" userId="8b1a05f26d681f8b" providerId="LiveId" clId="{CA28DD5B-2F40-41F7-8D5F-A1A35255B3F8}" dt="2025-06-28T21:10:11.576" v="484" actId="255"/>
        <pc:sldMkLst>
          <pc:docMk/>
          <pc:sldMk cId="2409779738" sldId="576"/>
        </pc:sldMkLst>
        <pc:spChg chg="mod">
          <ac:chgData name="Daniel Shunk" userId="8b1a05f26d681f8b" providerId="LiveId" clId="{CA28DD5B-2F40-41F7-8D5F-A1A35255B3F8}" dt="2025-06-28T21:10:11.576" v="484" actId="255"/>
          <ac:spMkLst>
            <pc:docMk/>
            <pc:sldMk cId="2409779738" sldId="576"/>
            <ac:spMk id="3" creationId="{3754C1AE-24DC-DE6E-7373-C4BEF995517B}"/>
          </ac:spMkLst>
        </pc:spChg>
        <pc:spChg chg="mod">
          <ac:chgData name="Daniel Shunk" userId="8b1a05f26d681f8b" providerId="LiveId" clId="{CA28DD5B-2F40-41F7-8D5F-A1A35255B3F8}" dt="2025-06-28T21:08:50.889" v="469" actId="20577"/>
          <ac:spMkLst>
            <pc:docMk/>
            <pc:sldMk cId="2409779738" sldId="576"/>
            <ac:spMk id="6" creationId="{64F21AE7-16D4-5C38-9CC2-6A9F149007E2}"/>
          </ac:spMkLst>
        </pc:spChg>
      </pc:sldChg>
      <pc:sldChg chg="add">
        <pc:chgData name="Daniel Shunk" userId="8b1a05f26d681f8b" providerId="LiveId" clId="{CA28DD5B-2F40-41F7-8D5F-A1A35255B3F8}" dt="2025-06-28T21:10:42.620" v="486" actId="2890"/>
        <pc:sldMkLst>
          <pc:docMk/>
          <pc:sldMk cId="1860225243" sldId="577"/>
        </pc:sldMkLst>
      </pc:sldChg>
      <pc:sldChg chg="addSp delSp modSp add mod ord replId">
        <pc:chgData name="Daniel Shunk" userId="8b1a05f26d681f8b" providerId="LiveId" clId="{CA28DD5B-2F40-41F7-8D5F-A1A35255B3F8}" dt="2025-06-28T21:52:31.268" v="684" actId="1076"/>
        <pc:sldMkLst>
          <pc:docMk/>
          <pc:sldMk cId="1494755302" sldId="578"/>
        </pc:sldMkLst>
        <pc:spChg chg="del">
          <ac:chgData name="Daniel Shunk" userId="8b1a05f26d681f8b" providerId="LiveId" clId="{CA28DD5B-2F40-41F7-8D5F-A1A35255B3F8}" dt="2025-06-28T21:17:00.570" v="579" actId="478"/>
          <ac:spMkLst>
            <pc:docMk/>
            <pc:sldMk cId="1494755302" sldId="578"/>
            <ac:spMk id="3" creationId="{5D6CFBB5-934C-A7F7-5ADF-87C355C34733}"/>
          </ac:spMkLst>
        </pc:spChg>
        <pc:spChg chg="add del mod">
          <ac:chgData name="Daniel Shunk" userId="8b1a05f26d681f8b" providerId="LiveId" clId="{CA28DD5B-2F40-41F7-8D5F-A1A35255B3F8}" dt="2025-06-28T21:17:03.434" v="580" actId="478"/>
          <ac:spMkLst>
            <pc:docMk/>
            <pc:sldMk cId="1494755302" sldId="578"/>
            <ac:spMk id="5" creationId="{E2C29E0B-F32C-3EE1-865D-0023F8AAC8FA}"/>
          </ac:spMkLst>
        </pc:spChg>
        <pc:spChg chg="mod ord">
          <ac:chgData name="Daniel Shunk" userId="8b1a05f26d681f8b" providerId="LiveId" clId="{CA28DD5B-2F40-41F7-8D5F-A1A35255B3F8}" dt="2025-06-28T21:52:31.268" v="684" actId="1076"/>
          <ac:spMkLst>
            <pc:docMk/>
            <pc:sldMk cId="1494755302" sldId="578"/>
            <ac:spMk id="6" creationId="{004DFF80-58F3-373B-ECE1-5A779E72ECE3}"/>
          </ac:spMkLst>
        </pc:spChg>
        <pc:spChg chg="mod">
          <ac:chgData name="Daniel Shunk" userId="8b1a05f26d681f8b" providerId="LiveId" clId="{CA28DD5B-2F40-41F7-8D5F-A1A35255B3F8}" dt="2025-06-28T21:48:39.209" v="621" actId="207"/>
          <ac:spMkLst>
            <pc:docMk/>
            <pc:sldMk cId="1494755302" sldId="578"/>
            <ac:spMk id="8" creationId="{E4F5376F-A4BD-8720-A1A6-27EE43C2CF58}"/>
          </ac:spMkLst>
        </pc:spChg>
        <pc:spChg chg="add mod">
          <ac:chgData name="Daniel Shunk" userId="8b1a05f26d681f8b" providerId="LiveId" clId="{CA28DD5B-2F40-41F7-8D5F-A1A35255B3F8}" dt="2025-06-28T21:51:15.746" v="673" actId="14100"/>
          <ac:spMkLst>
            <pc:docMk/>
            <pc:sldMk cId="1494755302" sldId="578"/>
            <ac:spMk id="10" creationId="{333E86DC-6B71-9973-34DD-81822A551146}"/>
          </ac:spMkLst>
        </pc:spChg>
        <pc:spChg chg="add mod">
          <ac:chgData name="Daniel Shunk" userId="8b1a05f26d681f8b" providerId="LiveId" clId="{CA28DD5B-2F40-41F7-8D5F-A1A35255B3F8}" dt="2025-06-28T21:51:33.057" v="676" actId="14100"/>
          <ac:spMkLst>
            <pc:docMk/>
            <pc:sldMk cId="1494755302" sldId="578"/>
            <ac:spMk id="11" creationId="{EF930D65-5833-F158-E343-1A1DF6F15295}"/>
          </ac:spMkLst>
        </pc:spChg>
        <pc:spChg chg="add mod">
          <ac:chgData name="Daniel Shunk" userId="8b1a05f26d681f8b" providerId="LiveId" clId="{CA28DD5B-2F40-41F7-8D5F-A1A35255B3F8}" dt="2025-06-28T21:51:21.939" v="674" actId="255"/>
          <ac:spMkLst>
            <pc:docMk/>
            <pc:sldMk cId="1494755302" sldId="578"/>
            <ac:spMk id="12" creationId="{A8814385-B814-3979-A31A-D735EAED565A}"/>
          </ac:spMkLst>
        </pc:spChg>
        <pc:picChg chg="del">
          <ac:chgData name="Daniel Shunk" userId="8b1a05f26d681f8b" providerId="LiveId" clId="{CA28DD5B-2F40-41F7-8D5F-A1A35255B3F8}" dt="2025-06-28T21:47:52.094" v="590" actId="478"/>
          <ac:picMkLst>
            <pc:docMk/>
            <pc:sldMk cId="1494755302" sldId="578"/>
            <ac:picMk id="4" creationId="{25645E63-FB6B-6ADA-A1C3-9B1CC2BD0FE7}"/>
          </ac:picMkLst>
        </pc:picChg>
        <pc:picChg chg="add mod modCrop">
          <ac:chgData name="Daniel Shunk" userId="8b1a05f26d681f8b" providerId="LiveId" clId="{CA28DD5B-2F40-41F7-8D5F-A1A35255B3F8}" dt="2025-06-28T21:47:29.371" v="586" actId="12788"/>
          <ac:picMkLst>
            <pc:docMk/>
            <pc:sldMk cId="1494755302" sldId="578"/>
            <ac:picMk id="9" creationId="{18DCCE5C-4597-5321-AAED-A0F3DED6FBE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9B715-8D04-4D30-95A6-98A05950C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8CBFC9-C7C6-4B93-A5C2-C8A360993F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23AA1-9ACA-4D56-AA6D-F9D8A6A5F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9B5E8-2305-46C5-8CE7-A103235F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A8664-77D1-45B6-8692-4BE5BE38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356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1395C-497C-4D19-A61E-3C345BFD3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D1B56-9A48-4E63-B02C-40E44CC37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1AC2A-ACE7-4A2B-8674-1D6B668FA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590AC-E2E6-47FD-9B7E-A73A2D1A0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EF9282-8815-4187-B572-7A5B8533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98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663258-A567-4ECB-822F-85EC4B7F0E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D94F6F-65A9-44FC-A172-9B03126D1E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21B97-FEBD-4CCA-B928-A51F41AF1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56E76-69F5-480F-BF20-A44BA0EA0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3D13EA-19FE-44E0-84F4-A22909274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5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77128-CE0E-4B75-A69F-0D65898C9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C0A04-E7CB-4274-9C16-246F2902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06DAF3-92CB-4BC4-98C2-32F5FD633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209D0-A7BC-4BEC-879E-C119BDC5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73EC-B810-4F67-AB77-AD9365995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830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894DA-6B15-4F6F-90DD-4456D1276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E2BC9F-933F-44C3-B228-5E4EE7316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4A558-611B-4101-871B-B1216FD79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12A65-6A45-461A-9378-3B14F1FB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84D3D-CEFD-4F66-98AA-E7AA80248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96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9ED09-F382-474C-B816-E5425653F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1503E-060E-4CA1-A21B-CF25FDBFDE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7D40C8-5790-440D-9095-1628C1347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3C645-E876-41A6-B2FA-81FE80802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C9B73F-141E-4303-B17F-DD2264237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62450-6EF0-4D8D-A28F-15951B58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71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DE9F7-5DDA-4FC4-9E2D-281D8ED82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9004D-8F32-42F9-B126-C12FF180F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C5DE6-DD52-4E66-99FD-C96A23920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DE3F0-3B3B-474B-9C9A-A4071ECE6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6BB200-33CB-4CE2-B047-6E13F803C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ED0C0D-EF81-4129-891E-9E773AEA9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BC4B36-C6B5-4F7D-8C18-521AEAFA8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48371F-184B-47F0-9CE4-8F4ED424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53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F5447-1327-4C2A-AF47-D9E948ACE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D95219-A767-416F-B72A-06DB62B97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291C2C-57CB-4F57-A11A-AA90EDA0B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7FC7D-3262-40F3-B047-7478067BD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691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62A474-DE80-4286-A09A-71AF42E1C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4B39E5-DC03-45DE-8DE8-EF1A59D5D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89D03B-EBC8-43EC-BC22-9AA9BC14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6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3123B-7738-4575-B49B-5EA9A960C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01CAF-9B8E-472F-BA60-99C41AEBB0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8AEFC-F31D-4268-A091-5A407AAFB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E6FB8B-AE8B-4D98-81B8-9865E2C76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66DF0-0D67-41AC-BB70-61A76950E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396EEA-FD9C-4DCA-A6FB-2FE1A0656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198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67593-5515-4AC5-B82B-1F699CBBD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51F1F2-6EFA-4AF3-A1AC-D1C78AE0A6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4BB2E-FFD9-4672-AF78-BA32BD74D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CB74BE-7D85-4C6E-8E51-0B402CCFA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FDC36-999F-4E72-9EE7-6FDD261760F8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B9909F-B63D-47C2-8311-51AE09689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E84EFE-A407-40EF-9DE3-F65937D7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14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C4D141-9878-446A-85B4-15005203F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C9DE12-7079-4FF3-A138-542B74E3FC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6072A-0F0C-4256-AACC-88AFDB9FE2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FDC36-999F-4E72-9EE7-6FDD261760F8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BB613-B724-49E7-B8D9-8531ACEBF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49E951-E282-409A-91D6-A07EE00EC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D87B6-34F0-4646-92A5-5FBB0427E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4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53CDC-AF20-B24D-EAE3-9D84B97C2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66EC8-B199-3E93-37AF-E27BC0704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D65477-1FEA-62CD-19F4-80724B1BF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86104-2679-6677-6528-5467DEFF031A}"/>
              </a:ext>
            </a:extLst>
          </p:cNvPr>
          <p:cNvSpPr txBox="1"/>
          <p:nvPr/>
        </p:nvSpPr>
        <p:spPr>
          <a:xfrm>
            <a:off x="977900" y="-3126567"/>
            <a:ext cx="11742078" cy="718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.</a:t>
            </a:r>
            <a:r>
              <a:rPr kumimoji="0" lang="en-US" sz="33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31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D</a:t>
            </a:r>
            <a:r>
              <a:rPr kumimoji="0" lang="en-US" sz="3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aniel</a:t>
            </a:r>
            <a:r>
              <a:rPr kumimoji="0" lang="en-US" sz="4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1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.</a:t>
            </a:r>
            <a:r>
              <a:rPr kumimoji="0" lang="en-US" sz="37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1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B2EFF-ADB2-5CB9-23A7-7310354440DF}"/>
              </a:ext>
            </a:extLst>
          </p:cNvPr>
          <p:cNvSpPr txBox="1"/>
          <p:nvPr/>
        </p:nvSpPr>
        <p:spPr>
          <a:xfrm>
            <a:off x="338179" y="5089872"/>
            <a:ext cx="11515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So Close!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4CB5E7-BBB1-942D-D76E-9305811FBD7B}"/>
              </a:ext>
            </a:extLst>
          </p:cNvPr>
          <p:cNvSpPr txBox="1"/>
          <p:nvPr/>
        </p:nvSpPr>
        <p:spPr>
          <a:xfrm>
            <a:off x="6508679" y="2216697"/>
            <a:ext cx="46696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600" normalizeH="0" baseline="0" noProof="0" dirty="0">
                <a:ln>
                  <a:solidFill>
                    <a:schemeClr val="bg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enorite" panose="00000500000000000000" pitchFamily="2" charset="0"/>
              </a:rPr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1423297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374617-25BC-01E3-F5A2-8065C50655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3165EA-F709-AF0A-2262-BB8A248B6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C67D8B-33BE-FB4D-CE52-37B557335834}"/>
              </a:ext>
            </a:extLst>
          </p:cNvPr>
          <p:cNvSpPr/>
          <p:nvPr/>
        </p:nvSpPr>
        <p:spPr>
          <a:xfrm>
            <a:off x="0" y="-57627"/>
            <a:ext cx="12192000" cy="6915627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54C1AE-24DC-DE6E-7373-C4BEF9955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20" y="1202076"/>
            <a:ext cx="11120051" cy="532201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6000" dirty="0">
                <a:solidFill>
                  <a:schemeClr val="bg1"/>
                </a:solidFill>
                <a:latin typeface="Tenorite" panose="00000500000000000000" pitchFamily="2" charset="0"/>
              </a:rPr>
              <a:t>“For one’s rising up does not come from the east, nor from the west, &amp; not from the desert; but God is the Judge; He puts down one &amp; raises up another.”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F21AE7-16D4-5C38-9CC2-6A9F149007E2}"/>
              </a:ext>
            </a:extLst>
          </p:cNvPr>
          <p:cNvSpPr txBox="1"/>
          <p:nvPr/>
        </p:nvSpPr>
        <p:spPr>
          <a:xfrm>
            <a:off x="390418" y="-57627"/>
            <a:ext cx="11801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Psalm 75:6-7</a:t>
            </a:r>
          </a:p>
        </p:txBody>
      </p:sp>
    </p:spTree>
    <p:extLst>
      <p:ext uri="{BB962C8B-B14F-4D97-AF65-F5344CB8AC3E}">
        <p14:creationId xmlns:p14="http://schemas.microsoft.com/office/powerpoint/2010/main" val="2409779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856C2-063B-E7F8-3590-5B4475FF5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521FC-BFC1-BD39-D2C5-5761FA6A0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3B0FD3-BB9E-3F0F-D042-8F3E2A47BB25}"/>
              </a:ext>
            </a:extLst>
          </p:cNvPr>
          <p:cNvSpPr/>
          <p:nvPr/>
        </p:nvSpPr>
        <p:spPr>
          <a:xfrm>
            <a:off x="0" y="-57627"/>
            <a:ext cx="12192000" cy="6915627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63EA2-8C0A-B8D8-D4DF-0E49D358D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08" y="2465384"/>
            <a:ext cx="11700584" cy="342581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5500" dirty="0">
                <a:solidFill>
                  <a:schemeClr val="bg1"/>
                </a:solidFill>
                <a:latin typeface="Tenorite" panose="00000500000000000000" pitchFamily="2" charset="0"/>
              </a:rPr>
              <a:t>You have facts without faith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5500" dirty="0">
                <a:solidFill>
                  <a:schemeClr val="bg1"/>
                </a:solidFill>
                <a:latin typeface="Tenorite" panose="00000500000000000000" pitchFamily="2" charset="0"/>
              </a:rPr>
              <a:t>You have candor without compassion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5500" dirty="0">
                <a:solidFill>
                  <a:schemeClr val="bg1"/>
                </a:solidFill>
                <a:latin typeface="Tenorite" panose="00000500000000000000" pitchFamily="2" charset="0"/>
              </a:rPr>
              <a:t>You have gain without gratitude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9C855D-8F13-7386-45E9-25CF7DAFD297}"/>
              </a:ext>
            </a:extLst>
          </p:cNvPr>
          <p:cNvSpPr txBox="1"/>
          <p:nvPr/>
        </p:nvSpPr>
        <p:spPr>
          <a:xfrm>
            <a:off x="-1" y="380523"/>
            <a:ext cx="12191999" cy="231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So Close To God’s Will</a:t>
            </a:r>
          </a:p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Yet Not In It</a:t>
            </a:r>
          </a:p>
        </p:txBody>
      </p:sp>
      <p:pic>
        <p:nvPicPr>
          <p:cNvPr id="10" name="Picture 9" descr="A hexagon shaped logo with red and blue text&#10;&#10;AI-generated content may be incorrect.">
            <a:extLst>
              <a:ext uri="{FF2B5EF4-FFF2-40B4-BE49-F238E27FC236}">
                <a16:creationId xmlns:a16="http://schemas.microsoft.com/office/drawing/2014/main" id="{5C241239-485B-FD68-5B7D-EC6FDC7F6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335" y="5832360"/>
            <a:ext cx="1708788" cy="8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32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AA044-01F6-B364-1EBA-48FADAD61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CD34AC-1F27-B8D9-AF9C-1FDF4887D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4C10B8-CFE9-CBD9-78B9-7A8F1D903C74}"/>
              </a:ext>
            </a:extLst>
          </p:cNvPr>
          <p:cNvSpPr/>
          <p:nvPr/>
        </p:nvSpPr>
        <p:spPr>
          <a:xfrm>
            <a:off x="0" y="-57627"/>
            <a:ext cx="12192000" cy="6915627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E4996-9DB3-B3AD-C467-23EC317AE37A}"/>
              </a:ext>
            </a:extLst>
          </p:cNvPr>
          <p:cNvSpPr txBox="1"/>
          <p:nvPr/>
        </p:nvSpPr>
        <p:spPr>
          <a:xfrm>
            <a:off x="390418" y="-57627"/>
            <a:ext cx="70994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Recent Cases of Boanthropy</a:t>
            </a:r>
          </a:p>
        </p:txBody>
      </p:sp>
      <p:pic>
        <p:nvPicPr>
          <p:cNvPr id="9" name="Picture 8" descr="A screenshot of a black screen&#10;&#10;AI-generated content may be incorrect.">
            <a:extLst>
              <a:ext uri="{FF2B5EF4-FFF2-40B4-BE49-F238E27FC236}">
                <a16:creationId xmlns:a16="http://schemas.microsoft.com/office/drawing/2014/main" id="{612863A8-7907-2343-35EF-D5FCF13E1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91" b="17694"/>
          <a:stretch>
            <a:fillRect/>
          </a:stretch>
        </p:blipFill>
        <p:spPr>
          <a:xfrm>
            <a:off x="3450528" y="2804696"/>
            <a:ext cx="5365854" cy="4049024"/>
          </a:xfrm>
          <a:prstGeom prst="rect">
            <a:avLst/>
          </a:prstGeom>
        </p:spPr>
      </p:pic>
      <p:pic>
        <p:nvPicPr>
          <p:cNvPr id="10" name="Picture 9" descr="A screenshot of a phone&#10;&#10;AI-generated content may be incorrect.">
            <a:extLst>
              <a:ext uri="{FF2B5EF4-FFF2-40B4-BE49-F238E27FC236}">
                <a16:creationId xmlns:a16="http://schemas.microsoft.com/office/drawing/2014/main" id="{81E0BC31-85A7-4410-8C2B-78D50900B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9" b="49058"/>
          <a:stretch>
            <a:fillRect/>
          </a:stretch>
        </p:blipFill>
        <p:spPr>
          <a:xfrm>
            <a:off x="7711909" y="-57627"/>
            <a:ext cx="4618248" cy="410334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269354-66D5-19C1-0004-9E60FE235583}"/>
              </a:ext>
            </a:extLst>
          </p:cNvPr>
          <p:cNvGrpSpPr/>
          <p:nvPr/>
        </p:nvGrpSpPr>
        <p:grpSpPr>
          <a:xfrm>
            <a:off x="-5680" y="2804695"/>
            <a:ext cx="3585375" cy="4261005"/>
            <a:chOff x="4171308" y="2596995"/>
            <a:chExt cx="3585375" cy="4261005"/>
          </a:xfrm>
        </p:grpSpPr>
        <p:pic>
          <p:nvPicPr>
            <p:cNvPr id="7" name="Picture 6" descr="A screenshot of a black and white text&#10;&#10;AI-generated content may be incorrect.">
              <a:extLst>
                <a:ext uri="{FF2B5EF4-FFF2-40B4-BE49-F238E27FC236}">
                  <a16:creationId xmlns:a16="http://schemas.microsoft.com/office/drawing/2014/main" id="{43D1E2A5-69C5-F4F4-1D14-456CE8B77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32" b="30936"/>
            <a:stretch>
              <a:fillRect/>
            </a:stretch>
          </p:blipFill>
          <p:spPr>
            <a:xfrm>
              <a:off x="4171308" y="2596995"/>
              <a:ext cx="3585375" cy="4261005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9539348-83CF-4FAD-47A9-23BFD51D5937}"/>
                </a:ext>
              </a:extLst>
            </p:cNvPr>
            <p:cNvSpPr/>
            <p:nvPr/>
          </p:nvSpPr>
          <p:spPr>
            <a:xfrm>
              <a:off x="4315146" y="2671649"/>
              <a:ext cx="436667" cy="308375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1726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B7ED3-766F-B785-6E35-1F5DBFD69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F5376F-A4BD-8720-A1A6-27EE43C2CF58}"/>
              </a:ext>
            </a:extLst>
          </p:cNvPr>
          <p:cNvSpPr/>
          <p:nvPr/>
        </p:nvSpPr>
        <p:spPr>
          <a:xfrm>
            <a:off x="0" y="0"/>
            <a:ext cx="12192000" cy="6915627"/>
          </a:xfrm>
          <a:prstGeom prst="rect">
            <a:avLst/>
          </a:prstGeom>
          <a:solidFill>
            <a:srgbClr val="0D1E26"/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triangle shaped object on a black background&#10;&#10;AI-generated content may be incorrect.">
            <a:extLst>
              <a:ext uri="{FF2B5EF4-FFF2-40B4-BE49-F238E27FC236}">
                <a16:creationId xmlns:a16="http://schemas.microsoft.com/office/drawing/2014/main" id="{18DCCE5C-4597-5321-AAED-A0F3DED6F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1"/>
          <a:stretch>
            <a:fillRect/>
          </a:stretch>
        </p:blipFill>
        <p:spPr>
          <a:xfrm>
            <a:off x="3304426" y="1274852"/>
            <a:ext cx="5583148" cy="53519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4DFF80-58F3-373B-ECE1-5A779E72ECE3}"/>
              </a:ext>
            </a:extLst>
          </p:cNvPr>
          <p:cNvSpPr txBox="1"/>
          <p:nvPr/>
        </p:nvSpPr>
        <p:spPr>
          <a:xfrm rot="19858092">
            <a:off x="-557084" y="558928"/>
            <a:ext cx="5301465" cy="2163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Our Omni-God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3E86DC-6B71-9973-34DD-81822A551146}"/>
              </a:ext>
            </a:extLst>
          </p:cNvPr>
          <p:cNvSpPr txBox="1"/>
          <p:nvPr/>
        </p:nvSpPr>
        <p:spPr>
          <a:xfrm>
            <a:off x="6274867" y="1073488"/>
            <a:ext cx="558314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</a:rPr>
              <a:t>Omniscience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930D65-5833-F158-E343-1A1DF6F15295}"/>
              </a:ext>
            </a:extLst>
          </p:cNvPr>
          <p:cNvSpPr txBox="1"/>
          <p:nvPr/>
        </p:nvSpPr>
        <p:spPr>
          <a:xfrm>
            <a:off x="6904234" y="4413596"/>
            <a:ext cx="52980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</a:rPr>
              <a:t>Omnipotent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814385-B814-3979-A31A-D735EAED565A}"/>
              </a:ext>
            </a:extLst>
          </p:cNvPr>
          <p:cNvSpPr txBox="1"/>
          <p:nvPr/>
        </p:nvSpPr>
        <p:spPr>
          <a:xfrm>
            <a:off x="-10312" y="4413597"/>
            <a:ext cx="59076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</a:rPr>
              <a:t>Omnipresent</a:t>
            </a:r>
          </a:p>
        </p:txBody>
      </p:sp>
    </p:spTree>
    <p:extLst>
      <p:ext uri="{BB962C8B-B14F-4D97-AF65-F5344CB8AC3E}">
        <p14:creationId xmlns:p14="http://schemas.microsoft.com/office/powerpoint/2010/main" val="1494755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FB8B67-9721-942B-26EF-23AE26035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C901C2-1708-D35A-8E7A-8A4071E3A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9B93F90-E337-9B4E-6F65-93E3BFA7A199}"/>
              </a:ext>
            </a:extLst>
          </p:cNvPr>
          <p:cNvSpPr/>
          <p:nvPr/>
        </p:nvSpPr>
        <p:spPr>
          <a:xfrm>
            <a:off x="0" y="-57627"/>
            <a:ext cx="12192000" cy="6915627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9E07C-B3E3-18E1-E8CC-FF1D17082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08" y="2465384"/>
            <a:ext cx="11700584" cy="342581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5500" dirty="0">
                <a:solidFill>
                  <a:schemeClr val="bg1"/>
                </a:solidFill>
                <a:latin typeface="Tenorite" panose="00000500000000000000" pitchFamily="2" charset="0"/>
              </a:rPr>
              <a:t>You have facts without faith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5500" dirty="0">
                <a:solidFill>
                  <a:schemeClr val="bg1"/>
                </a:solidFill>
                <a:latin typeface="Tenorite" panose="00000500000000000000" pitchFamily="2" charset="0"/>
              </a:rPr>
              <a:t>You have candor without compassion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5500" dirty="0">
                <a:solidFill>
                  <a:schemeClr val="bg1"/>
                </a:solidFill>
                <a:latin typeface="Tenorite" panose="00000500000000000000" pitchFamily="2" charset="0"/>
              </a:rPr>
              <a:t>You have gain without gratitude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28BE7E-67FA-E6BE-AB3E-54CC3C29C543}"/>
              </a:ext>
            </a:extLst>
          </p:cNvPr>
          <p:cNvSpPr txBox="1"/>
          <p:nvPr/>
        </p:nvSpPr>
        <p:spPr>
          <a:xfrm>
            <a:off x="-1" y="380523"/>
            <a:ext cx="12191999" cy="231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So Close To God’s Will</a:t>
            </a:r>
          </a:p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Yet Not In It</a:t>
            </a:r>
          </a:p>
        </p:txBody>
      </p:sp>
      <p:pic>
        <p:nvPicPr>
          <p:cNvPr id="10" name="Picture 9" descr="A hexagon shaped logo with red and blue text&#10;&#10;AI-generated content may be incorrect.">
            <a:extLst>
              <a:ext uri="{FF2B5EF4-FFF2-40B4-BE49-F238E27FC236}">
                <a16:creationId xmlns:a16="http://schemas.microsoft.com/office/drawing/2014/main" id="{0A4C4DC7-063E-3927-3DD3-41799FD79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335" y="5832360"/>
            <a:ext cx="1708788" cy="8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25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BC778-8EC6-51F5-F35E-5CA9CBCDC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B07A8-F0A4-25BD-B4D6-A4643001BE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D4BD2D-DE12-CC1D-33ED-606E8B66BE70}"/>
              </a:ext>
            </a:extLst>
          </p:cNvPr>
          <p:cNvSpPr/>
          <p:nvPr/>
        </p:nvSpPr>
        <p:spPr>
          <a:xfrm>
            <a:off x="0" y="-57627"/>
            <a:ext cx="12192000" cy="6915627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BD91C-CEEB-2D7B-27A9-4F2BC5C9F3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20" y="1474016"/>
            <a:ext cx="11120051" cy="5050073"/>
          </a:xfrm>
        </p:spPr>
        <p:txBody>
          <a:bodyPr>
            <a:normAutofit/>
          </a:bodyPr>
          <a:lstStyle/>
          <a:p>
            <a:r>
              <a:rPr lang="en-US" sz="5000" dirty="0" err="1">
                <a:solidFill>
                  <a:schemeClr val="bg1"/>
                </a:solidFill>
                <a:latin typeface="Tenorite" panose="00000500000000000000" pitchFamily="2" charset="0"/>
              </a:rPr>
              <a:t>dfdfg</a:t>
            </a:r>
            <a:endParaRPr lang="en-US" sz="5000" dirty="0">
              <a:solidFill>
                <a:schemeClr val="bg1"/>
              </a:solidFill>
              <a:latin typeface="Tenorite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F18EFE-3729-790E-6E15-5491E8E8C3E3}"/>
              </a:ext>
            </a:extLst>
          </p:cNvPr>
          <p:cNvSpPr txBox="1"/>
          <p:nvPr/>
        </p:nvSpPr>
        <p:spPr>
          <a:xfrm>
            <a:off x="-1" y="-57627"/>
            <a:ext cx="121919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Commitment Among Corruption</a:t>
            </a:r>
          </a:p>
        </p:txBody>
      </p:sp>
      <p:pic>
        <p:nvPicPr>
          <p:cNvPr id="10" name="Picture 9" descr="A hexagon shaped logo with red and blue text&#10;&#10;AI-generated content may be incorrect.">
            <a:extLst>
              <a:ext uri="{FF2B5EF4-FFF2-40B4-BE49-F238E27FC236}">
                <a16:creationId xmlns:a16="http://schemas.microsoft.com/office/drawing/2014/main" id="{4092A18C-BD0E-93E3-B774-B0894B557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335" y="5832360"/>
            <a:ext cx="1708788" cy="8179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C0013A-8F42-3B6F-36F9-91BBFF135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57627"/>
            <a:ext cx="12212073" cy="693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06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E02A39-C76E-E72F-37CE-AB3FCFD3B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BA4D4-7F81-7445-4EBF-1DDA8E794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E28B3-244F-24DC-0E8D-7826BE65F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127D7B-F263-C700-0FCD-4F533A3B9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C552DC-4CDF-0F64-E912-67F7C7CC3FAB}"/>
              </a:ext>
            </a:extLst>
          </p:cNvPr>
          <p:cNvSpPr txBox="1"/>
          <p:nvPr/>
        </p:nvSpPr>
        <p:spPr>
          <a:xfrm>
            <a:off x="977900" y="-3126567"/>
            <a:ext cx="11742078" cy="7186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.</a:t>
            </a:r>
            <a:r>
              <a:rPr kumimoji="0" lang="en-US" sz="33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31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D</a:t>
            </a:r>
            <a:r>
              <a:rPr kumimoji="0" lang="en-US" sz="3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aniel</a:t>
            </a:r>
            <a:r>
              <a:rPr kumimoji="0" lang="en-US" sz="4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1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.</a:t>
            </a:r>
            <a:r>
              <a:rPr kumimoji="0" lang="en-US" sz="37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 </a:t>
            </a:r>
            <a:r>
              <a:rPr kumimoji="0" lang="en-US" sz="1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Rastanty Cortez" panose="02000506000000020003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5C0A94-6166-32DE-60E2-531C09BE89C0}"/>
              </a:ext>
            </a:extLst>
          </p:cNvPr>
          <p:cNvSpPr txBox="1"/>
          <p:nvPr/>
        </p:nvSpPr>
        <p:spPr>
          <a:xfrm>
            <a:off x="338179" y="5089872"/>
            <a:ext cx="1151564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So Close!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563BE6-E4F3-8D6C-EC04-C86F8E8BA0DF}"/>
              </a:ext>
            </a:extLst>
          </p:cNvPr>
          <p:cNvSpPr txBox="1"/>
          <p:nvPr/>
        </p:nvSpPr>
        <p:spPr>
          <a:xfrm>
            <a:off x="6508679" y="2216697"/>
            <a:ext cx="46696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600" normalizeH="0" baseline="0" noProof="0" dirty="0">
                <a:ln>
                  <a:solidFill>
                    <a:schemeClr val="bg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enorite" panose="00000500000000000000" pitchFamily="2" charset="0"/>
              </a:rPr>
              <a:t>Chapter 4</a:t>
            </a:r>
          </a:p>
        </p:txBody>
      </p:sp>
    </p:spTree>
    <p:extLst>
      <p:ext uri="{BB962C8B-B14F-4D97-AF65-F5344CB8AC3E}">
        <p14:creationId xmlns:p14="http://schemas.microsoft.com/office/powerpoint/2010/main" val="344045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C1CE3-3F02-F2FB-0D76-031C961B5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8C23F2-5617-99F3-F160-E7913938B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96ED3A-FDAA-B2A7-1B3C-E035C3986C89}"/>
              </a:ext>
            </a:extLst>
          </p:cNvPr>
          <p:cNvSpPr/>
          <p:nvPr/>
        </p:nvSpPr>
        <p:spPr>
          <a:xfrm>
            <a:off x="0" y="-57627"/>
            <a:ext cx="12192000" cy="6915627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059D2-AB74-4754-A94C-53D5A06FE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08" y="2465384"/>
            <a:ext cx="11700584" cy="342581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5500" dirty="0">
                <a:solidFill>
                  <a:schemeClr val="bg1"/>
                </a:solidFill>
                <a:latin typeface="Tenorite" panose="00000500000000000000" pitchFamily="2" charset="0"/>
              </a:rPr>
              <a:t>You have facts without faith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DB941E-5A90-4F68-BA66-2A2A02D9E897}"/>
              </a:ext>
            </a:extLst>
          </p:cNvPr>
          <p:cNvSpPr txBox="1"/>
          <p:nvPr/>
        </p:nvSpPr>
        <p:spPr>
          <a:xfrm>
            <a:off x="-1" y="380523"/>
            <a:ext cx="12191999" cy="231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So Close To God’s Will</a:t>
            </a:r>
          </a:p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Yet Not In It</a:t>
            </a:r>
          </a:p>
        </p:txBody>
      </p:sp>
      <p:pic>
        <p:nvPicPr>
          <p:cNvPr id="10" name="Picture 9" descr="A hexagon shaped logo with red and blue text&#10;&#10;AI-generated content may be incorrect.">
            <a:extLst>
              <a:ext uri="{FF2B5EF4-FFF2-40B4-BE49-F238E27FC236}">
                <a16:creationId xmlns:a16="http://schemas.microsoft.com/office/drawing/2014/main" id="{23BDE1C9-6C37-3E4D-B5E3-CBB918E8F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335" y="5832360"/>
            <a:ext cx="1708788" cy="8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80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A708E-4847-F049-2ABB-327CD4F4E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038EE3-5DF0-F029-1673-E7EA536EA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3BF58A2-C7CA-92B8-3704-C50C2E8DC9AF}"/>
              </a:ext>
            </a:extLst>
          </p:cNvPr>
          <p:cNvSpPr/>
          <p:nvPr/>
        </p:nvSpPr>
        <p:spPr>
          <a:xfrm>
            <a:off x="0" y="-57627"/>
            <a:ext cx="12192000" cy="6915627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166B1-2115-D9EC-3B0C-C0D3F96F5B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20" y="1202076"/>
            <a:ext cx="11120051" cy="532201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8000" dirty="0">
                <a:solidFill>
                  <a:schemeClr val="bg1"/>
                </a:solidFill>
                <a:latin typeface="Tenorite" panose="00000500000000000000" pitchFamily="2" charset="0"/>
              </a:rPr>
              <a:t>“Who has given to Me that I should repay him? Whatever is under the whole heaven is Mine.”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44B5D4-7A2D-655D-0278-FD229992601F}"/>
              </a:ext>
            </a:extLst>
          </p:cNvPr>
          <p:cNvSpPr txBox="1"/>
          <p:nvPr/>
        </p:nvSpPr>
        <p:spPr>
          <a:xfrm>
            <a:off x="390418" y="-57627"/>
            <a:ext cx="11801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Job 41:11</a:t>
            </a:r>
          </a:p>
        </p:txBody>
      </p:sp>
    </p:spTree>
    <p:extLst>
      <p:ext uri="{BB962C8B-B14F-4D97-AF65-F5344CB8AC3E}">
        <p14:creationId xmlns:p14="http://schemas.microsoft.com/office/powerpoint/2010/main" val="3396267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1B754-DBE2-00C0-D766-8CD7BFDA8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2AAEE0-67B3-6031-6E52-20B2EE78A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0F43CAA-67B5-747E-F833-1CA3E7FCC78E}"/>
              </a:ext>
            </a:extLst>
          </p:cNvPr>
          <p:cNvSpPr/>
          <p:nvPr/>
        </p:nvSpPr>
        <p:spPr>
          <a:xfrm>
            <a:off x="0" y="-57627"/>
            <a:ext cx="12192000" cy="6915627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29C75-3BE4-887D-6880-B8B395C90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08" y="2465384"/>
            <a:ext cx="11700584" cy="342581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5500" dirty="0">
                <a:solidFill>
                  <a:schemeClr val="bg1"/>
                </a:solidFill>
                <a:latin typeface="Tenorite" panose="00000500000000000000" pitchFamily="2" charset="0"/>
              </a:rPr>
              <a:t>You have facts without faith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5500" dirty="0">
                <a:solidFill>
                  <a:schemeClr val="bg1"/>
                </a:solidFill>
                <a:latin typeface="Tenorite" panose="00000500000000000000" pitchFamily="2" charset="0"/>
              </a:rPr>
              <a:t>You have candor without compassion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2C50F-243E-F253-A13F-399C527D8700}"/>
              </a:ext>
            </a:extLst>
          </p:cNvPr>
          <p:cNvSpPr txBox="1"/>
          <p:nvPr/>
        </p:nvSpPr>
        <p:spPr>
          <a:xfrm>
            <a:off x="-1" y="380523"/>
            <a:ext cx="12191999" cy="231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So Close To God’s Will</a:t>
            </a:r>
          </a:p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Yet Not In It</a:t>
            </a:r>
          </a:p>
        </p:txBody>
      </p:sp>
      <p:pic>
        <p:nvPicPr>
          <p:cNvPr id="10" name="Picture 9" descr="A hexagon shaped logo with red and blue text&#10;&#10;AI-generated content may be incorrect.">
            <a:extLst>
              <a:ext uri="{FF2B5EF4-FFF2-40B4-BE49-F238E27FC236}">
                <a16:creationId xmlns:a16="http://schemas.microsoft.com/office/drawing/2014/main" id="{1AFA5094-EB89-132D-F229-DC7A077C4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335" y="5832360"/>
            <a:ext cx="1708788" cy="8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8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49148-1706-A6F8-B697-9B6484BD2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6965B9-9109-99E6-173D-368E38841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673107-6BCC-8F0A-C324-6DF1840F65C5}"/>
              </a:ext>
            </a:extLst>
          </p:cNvPr>
          <p:cNvSpPr/>
          <p:nvPr/>
        </p:nvSpPr>
        <p:spPr>
          <a:xfrm>
            <a:off x="0" y="-57627"/>
            <a:ext cx="12192000" cy="6915627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955DC-D193-A578-99F5-1291D87D19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91" y="20550"/>
            <a:ext cx="8094552" cy="640079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6200" dirty="0">
                <a:solidFill>
                  <a:schemeClr val="bg1"/>
                </a:solidFill>
                <a:latin typeface="Tenorite" panose="00000500000000000000" pitchFamily="2" charset="0"/>
              </a:rPr>
              <a:t>“For 4 years the king sent neither troops nor equipment to Akkad… He did not go out of his house &amp; he did not perform the duties of kingship.”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69DC4-1AB2-B6E5-8A1A-BD8616FF7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475" y="1304819"/>
            <a:ext cx="3675525" cy="5553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9D147F-F27B-E0F3-C76F-AC4CAD1369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319" b="17136"/>
          <a:stretch>
            <a:fillRect/>
          </a:stretch>
        </p:blipFill>
        <p:spPr>
          <a:xfrm>
            <a:off x="8754265" y="113014"/>
            <a:ext cx="3199944" cy="99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1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5E57C-8ECB-3CD6-634F-29072D4A2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B94E5A-3610-725E-B964-D792968683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FBBEC2-7B43-6D01-5389-1275F8B71ACE}"/>
              </a:ext>
            </a:extLst>
          </p:cNvPr>
          <p:cNvSpPr/>
          <p:nvPr/>
        </p:nvSpPr>
        <p:spPr>
          <a:xfrm>
            <a:off x="0" y="-57627"/>
            <a:ext cx="12192000" cy="6915627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3FC4A7-CCAC-10E0-82C1-DAAABFFF4B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708" y="2465384"/>
            <a:ext cx="11700584" cy="342581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5500" dirty="0">
                <a:solidFill>
                  <a:schemeClr val="bg1"/>
                </a:solidFill>
                <a:latin typeface="Tenorite" panose="00000500000000000000" pitchFamily="2" charset="0"/>
              </a:rPr>
              <a:t>You have facts without faith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5500" dirty="0">
                <a:solidFill>
                  <a:schemeClr val="bg1"/>
                </a:solidFill>
                <a:latin typeface="Tenorite" panose="00000500000000000000" pitchFamily="2" charset="0"/>
              </a:rPr>
              <a:t>You have candor without compassion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</a:pPr>
            <a:r>
              <a:rPr lang="en-US" sz="5500" dirty="0">
                <a:solidFill>
                  <a:schemeClr val="bg1"/>
                </a:solidFill>
                <a:latin typeface="Tenorite" panose="00000500000000000000" pitchFamily="2" charset="0"/>
              </a:rPr>
              <a:t>You have gain without gratitude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FECB88-F270-C438-AC52-FC97FF92D7AA}"/>
              </a:ext>
            </a:extLst>
          </p:cNvPr>
          <p:cNvSpPr txBox="1"/>
          <p:nvPr/>
        </p:nvSpPr>
        <p:spPr>
          <a:xfrm>
            <a:off x="-1" y="380523"/>
            <a:ext cx="12191999" cy="2310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So Close To God’s Will</a:t>
            </a:r>
          </a:p>
          <a:p>
            <a:pPr marL="0" marR="0" lvl="0" indent="0" algn="ctr" defTabSz="914400" rtl="0" eaLnBrk="1" fontAlgn="auto" latinLnBrk="0" hangingPunct="1">
              <a:lnSpc>
                <a:spcPts val="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0" spc="600" dirty="0">
                <a:solidFill>
                  <a:schemeClr val="accent4">
                    <a:lumMod val="40000"/>
                    <a:lumOff val="60000"/>
                  </a:schemeClr>
                </a:solidFill>
                <a:latin typeface="Freestyle Script" panose="030804020302050B0404" pitchFamily="66" charset="0"/>
              </a:rPr>
              <a:t>Yet Not In It</a:t>
            </a:r>
          </a:p>
        </p:txBody>
      </p:sp>
      <p:pic>
        <p:nvPicPr>
          <p:cNvPr id="10" name="Picture 9" descr="A hexagon shaped logo with red and blue text&#10;&#10;AI-generated content may be incorrect.">
            <a:extLst>
              <a:ext uri="{FF2B5EF4-FFF2-40B4-BE49-F238E27FC236}">
                <a16:creationId xmlns:a16="http://schemas.microsoft.com/office/drawing/2014/main" id="{9302C622-C6A5-0624-E19C-29F7FD3E44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335" y="5832360"/>
            <a:ext cx="1708788" cy="81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72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003AB-046D-E2D2-3A04-F26BDEDC6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2E4E92-6711-3FE5-46AE-B83A59866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1"/>
            <a:ext cx="12192000" cy="68613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2B5D54-56CB-C3C5-3063-19A971CFD00B}"/>
              </a:ext>
            </a:extLst>
          </p:cNvPr>
          <p:cNvSpPr/>
          <p:nvPr/>
        </p:nvSpPr>
        <p:spPr>
          <a:xfrm>
            <a:off x="0" y="-57627"/>
            <a:ext cx="12192000" cy="6915627"/>
          </a:xfrm>
          <a:prstGeom prst="rect">
            <a:avLst/>
          </a:prstGeom>
          <a:solidFill>
            <a:schemeClr val="dk1">
              <a:alpha val="7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E53E1-B085-113A-91E0-C90105DAA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10" y="1202076"/>
            <a:ext cx="11496781" cy="5322013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buNone/>
            </a:pPr>
            <a:r>
              <a:rPr lang="en-US" sz="4800" dirty="0">
                <a:solidFill>
                  <a:schemeClr val="bg1"/>
                </a:solidFill>
                <a:latin typeface="Tenorite" panose="00000500000000000000" pitchFamily="2" charset="0"/>
              </a:rPr>
              <a:t>“So Pilate said to Him, You do not speak to me? Do You not know that I have authority to release You, &amp; I have authority to crucify You? Jesus answered, you would have no authority over Me, unless it had been given you from above; for this reason he who delivered Me to you has the greater sin.”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67908-4BB5-0A72-178A-CE12D549EA19}"/>
              </a:ext>
            </a:extLst>
          </p:cNvPr>
          <p:cNvSpPr txBox="1"/>
          <p:nvPr/>
        </p:nvSpPr>
        <p:spPr>
          <a:xfrm>
            <a:off x="390418" y="-57627"/>
            <a:ext cx="118015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eestyle Script" panose="030804020302050B0404" pitchFamily="66" charset="0"/>
                <a:ea typeface="+mn-ea"/>
                <a:cs typeface="+mn-cs"/>
              </a:rPr>
              <a:t>John 19:10-11</a:t>
            </a:r>
          </a:p>
        </p:txBody>
      </p:sp>
    </p:spTree>
    <p:extLst>
      <p:ext uri="{BB962C8B-B14F-4D97-AF65-F5344CB8AC3E}">
        <p14:creationId xmlns:p14="http://schemas.microsoft.com/office/powerpoint/2010/main" val="143345744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303</Words>
  <Application>Microsoft Office PowerPoint</Application>
  <PresentationFormat>Widescreen</PresentationFormat>
  <Paragraphs>43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Californian FB</vt:lpstr>
      <vt:lpstr>Freestyle Script</vt:lpstr>
      <vt:lpstr>Rastanty Cortez</vt:lpstr>
      <vt:lpstr>Tenorite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Daniel Shunk</dc:creator>
  <cp:lastModifiedBy>Daniel Shunk</cp:lastModifiedBy>
  <cp:revision>4</cp:revision>
  <dcterms:created xsi:type="dcterms:W3CDTF">2025-06-01T00:03:20Z</dcterms:created>
  <dcterms:modified xsi:type="dcterms:W3CDTF">2025-06-28T21:52:34Z</dcterms:modified>
</cp:coreProperties>
</file>