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9" r:id="rId2"/>
    <p:sldId id="530" r:id="rId3"/>
    <p:sldId id="559" r:id="rId4"/>
    <p:sldId id="533" r:id="rId5"/>
    <p:sldId id="535" r:id="rId6"/>
    <p:sldId id="560" r:id="rId7"/>
    <p:sldId id="561" r:id="rId8"/>
    <p:sldId id="562" r:id="rId9"/>
    <p:sldId id="563" r:id="rId10"/>
    <p:sldId id="564" r:id="rId11"/>
    <p:sldId id="565" r:id="rId12"/>
    <p:sldId id="568" r:id="rId13"/>
    <p:sldId id="567" r:id="rId14"/>
    <p:sldId id="5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42"/>
    <a:srgbClr val="012346"/>
    <a:srgbClr val="001D3D"/>
    <a:srgbClr val="001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1085F-C656-4AC1-9471-D54DF0FAE4CF}" v="116" dt="2025-06-24T11:35:05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49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B9D1085F-C656-4AC1-9471-D54DF0FAE4CF}"/>
    <pc:docChg chg="custSel addSld delSld modSld sldOrd">
      <pc:chgData name="Daniel Shunk" userId="8b1a05f26d681f8b" providerId="LiveId" clId="{B9D1085F-C656-4AC1-9471-D54DF0FAE4CF}" dt="2025-06-24T11:43:32.786" v="429" actId="115"/>
      <pc:docMkLst>
        <pc:docMk/>
      </pc:docMkLst>
      <pc:sldChg chg="modSp mod">
        <pc:chgData name="Daniel Shunk" userId="8b1a05f26d681f8b" providerId="LiveId" clId="{B9D1085F-C656-4AC1-9471-D54DF0FAE4CF}" dt="2025-06-24T02:13:34.621" v="45" actId="20577"/>
        <pc:sldMkLst>
          <pc:docMk/>
          <pc:sldMk cId="1423297985" sldId="529"/>
        </pc:sldMkLst>
        <pc:spChg chg="mod">
          <ac:chgData name="Daniel Shunk" userId="8b1a05f26d681f8b" providerId="LiveId" clId="{B9D1085F-C656-4AC1-9471-D54DF0FAE4CF}" dt="2025-06-24T02:13:34.621" v="45" actId="20577"/>
          <ac:spMkLst>
            <pc:docMk/>
            <pc:sldMk cId="1423297985" sldId="529"/>
            <ac:spMk id="6" creationId="{798B2EFF-ADB2-5CB9-23A7-7310354440DF}"/>
          </ac:spMkLst>
        </pc:spChg>
        <pc:spChg chg="mod">
          <ac:chgData name="Daniel Shunk" userId="8b1a05f26d681f8b" providerId="LiveId" clId="{B9D1085F-C656-4AC1-9471-D54DF0FAE4CF}" dt="2025-06-24T02:12:57.353" v="0" actId="20577"/>
          <ac:spMkLst>
            <pc:docMk/>
            <pc:sldMk cId="1423297985" sldId="529"/>
            <ac:spMk id="7" creationId="{104CB5E7-BBB1-942D-D76E-9305811FBD7B}"/>
          </ac:spMkLst>
        </pc:spChg>
      </pc:sldChg>
      <pc:sldChg chg="modSp mod modAnim">
        <pc:chgData name="Daniel Shunk" userId="8b1a05f26d681f8b" providerId="LiveId" clId="{B9D1085F-C656-4AC1-9471-D54DF0FAE4CF}" dt="2025-06-24T11:31:55.546" v="317" actId="20577"/>
        <pc:sldMkLst>
          <pc:docMk/>
          <pc:sldMk cId="1056803394" sldId="533"/>
        </pc:sldMkLst>
        <pc:spChg chg="mod">
          <ac:chgData name="Daniel Shunk" userId="8b1a05f26d681f8b" providerId="LiveId" clId="{B9D1085F-C656-4AC1-9471-D54DF0FAE4CF}" dt="2025-06-24T11:31:55.546" v="317" actId="20577"/>
          <ac:spMkLst>
            <pc:docMk/>
            <pc:sldMk cId="1056803394" sldId="533"/>
            <ac:spMk id="3" creationId="{C41059D2-AB74-4754-A94C-53D5A06FECAB}"/>
          </ac:spMkLst>
        </pc:spChg>
        <pc:spChg chg="mod">
          <ac:chgData name="Daniel Shunk" userId="8b1a05f26d681f8b" providerId="LiveId" clId="{B9D1085F-C656-4AC1-9471-D54DF0FAE4CF}" dt="2025-06-24T11:23:41.799" v="165" actId="20577"/>
          <ac:spMkLst>
            <pc:docMk/>
            <pc:sldMk cId="1056803394" sldId="533"/>
            <ac:spMk id="6" creationId="{EADB941E-5A90-4F68-BA66-2A2A02D9E897}"/>
          </ac:spMkLst>
        </pc:spChg>
      </pc:sldChg>
      <pc:sldChg chg="modSp mod">
        <pc:chgData name="Daniel Shunk" userId="8b1a05f26d681f8b" providerId="LiveId" clId="{B9D1085F-C656-4AC1-9471-D54DF0FAE4CF}" dt="2025-06-24T11:31:12.238" v="315" actId="255"/>
        <pc:sldMkLst>
          <pc:docMk/>
          <pc:sldMk cId="3396267928" sldId="535"/>
        </pc:sldMkLst>
        <pc:spChg chg="mod">
          <ac:chgData name="Daniel Shunk" userId="8b1a05f26d681f8b" providerId="LiveId" clId="{B9D1085F-C656-4AC1-9471-D54DF0FAE4CF}" dt="2025-06-24T11:31:12.238" v="315" actId="255"/>
          <ac:spMkLst>
            <pc:docMk/>
            <pc:sldMk cId="3396267928" sldId="535"/>
            <ac:spMk id="3" creationId="{554166B1-2115-D9EC-3B0C-C0D3F96F5BBC}"/>
          </ac:spMkLst>
        </pc:spChg>
        <pc:spChg chg="mod">
          <ac:chgData name="Daniel Shunk" userId="8b1a05f26d681f8b" providerId="LiveId" clId="{B9D1085F-C656-4AC1-9471-D54DF0FAE4CF}" dt="2025-06-24T11:30:30.458" v="310" actId="20577"/>
          <ac:spMkLst>
            <pc:docMk/>
            <pc:sldMk cId="3396267928" sldId="535"/>
            <ac:spMk id="6" creationId="{2144B5D4-7A2D-655D-0278-FD229992601F}"/>
          </ac:spMkLst>
        </pc:spChg>
      </pc:sldChg>
      <pc:sldChg chg="del">
        <pc:chgData name="Daniel Shunk" userId="8b1a05f26d681f8b" providerId="LiveId" clId="{B9D1085F-C656-4AC1-9471-D54DF0FAE4CF}" dt="2025-06-24T02:13:43.354" v="49" actId="47"/>
        <pc:sldMkLst>
          <pc:docMk/>
          <pc:sldMk cId="2719618710" sldId="547"/>
        </pc:sldMkLst>
      </pc:sldChg>
      <pc:sldChg chg="del">
        <pc:chgData name="Daniel Shunk" userId="8b1a05f26d681f8b" providerId="LiveId" clId="{B9D1085F-C656-4AC1-9471-D54DF0FAE4CF}" dt="2025-06-24T11:23:53.919" v="167" actId="47"/>
        <pc:sldMkLst>
          <pc:docMk/>
          <pc:sldMk cId="33529801" sldId="548"/>
        </pc:sldMkLst>
      </pc:sldChg>
      <pc:sldChg chg="del">
        <pc:chgData name="Daniel Shunk" userId="8b1a05f26d681f8b" providerId="LiveId" clId="{B9D1085F-C656-4AC1-9471-D54DF0FAE4CF}" dt="2025-06-24T11:23:55.549" v="168" actId="47"/>
        <pc:sldMkLst>
          <pc:docMk/>
          <pc:sldMk cId="732674319" sldId="549"/>
        </pc:sldMkLst>
      </pc:sldChg>
      <pc:sldChg chg="del">
        <pc:chgData name="Daniel Shunk" userId="8b1a05f26d681f8b" providerId="LiveId" clId="{B9D1085F-C656-4AC1-9471-D54DF0FAE4CF}" dt="2025-06-24T11:23:57.273" v="170" actId="47"/>
        <pc:sldMkLst>
          <pc:docMk/>
          <pc:sldMk cId="344753800" sldId="550"/>
        </pc:sldMkLst>
      </pc:sldChg>
      <pc:sldChg chg="del">
        <pc:chgData name="Daniel Shunk" userId="8b1a05f26d681f8b" providerId="LiveId" clId="{B9D1085F-C656-4AC1-9471-D54DF0FAE4CF}" dt="2025-06-24T11:23:57.978" v="171" actId="47"/>
        <pc:sldMkLst>
          <pc:docMk/>
          <pc:sldMk cId="1827635299" sldId="551"/>
        </pc:sldMkLst>
      </pc:sldChg>
      <pc:sldChg chg="del">
        <pc:chgData name="Daniel Shunk" userId="8b1a05f26d681f8b" providerId="LiveId" clId="{B9D1085F-C656-4AC1-9471-D54DF0FAE4CF}" dt="2025-06-24T11:23:56.469" v="169" actId="47"/>
        <pc:sldMkLst>
          <pc:docMk/>
          <pc:sldMk cId="3532097830" sldId="552"/>
        </pc:sldMkLst>
      </pc:sldChg>
      <pc:sldChg chg="del">
        <pc:chgData name="Daniel Shunk" userId="8b1a05f26d681f8b" providerId="LiveId" clId="{B9D1085F-C656-4AC1-9471-D54DF0FAE4CF}" dt="2025-06-24T11:24:00.563" v="174" actId="47"/>
        <pc:sldMkLst>
          <pc:docMk/>
          <pc:sldMk cId="63088474" sldId="553"/>
        </pc:sldMkLst>
      </pc:sldChg>
      <pc:sldChg chg="del">
        <pc:chgData name="Daniel Shunk" userId="8b1a05f26d681f8b" providerId="LiveId" clId="{B9D1085F-C656-4AC1-9471-D54DF0FAE4CF}" dt="2025-06-24T11:23:58.999" v="172" actId="47"/>
        <pc:sldMkLst>
          <pc:docMk/>
          <pc:sldMk cId="2171855611" sldId="554"/>
        </pc:sldMkLst>
      </pc:sldChg>
      <pc:sldChg chg="del">
        <pc:chgData name="Daniel Shunk" userId="8b1a05f26d681f8b" providerId="LiveId" clId="{B9D1085F-C656-4AC1-9471-D54DF0FAE4CF}" dt="2025-06-24T11:23:59.789" v="173" actId="47"/>
        <pc:sldMkLst>
          <pc:docMk/>
          <pc:sldMk cId="4088528304" sldId="555"/>
        </pc:sldMkLst>
      </pc:sldChg>
      <pc:sldChg chg="del">
        <pc:chgData name="Daniel Shunk" userId="8b1a05f26d681f8b" providerId="LiveId" clId="{B9D1085F-C656-4AC1-9471-D54DF0FAE4CF}" dt="2025-06-24T11:24:01.319" v="175" actId="47"/>
        <pc:sldMkLst>
          <pc:docMk/>
          <pc:sldMk cId="1163033360" sldId="556"/>
        </pc:sldMkLst>
      </pc:sldChg>
      <pc:sldChg chg="del">
        <pc:chgData name="Daniel Shunk" userId="8b1a05f26d681f8b" providerId="LiveId" clId="{B9D1085F-C656-4AC1-9471-D54DF0FAE4CF}" dt="2025-06-24T11:24:03.312" v="177" actId="47"/>
        <pc:sldMkLst>
          <pc:docMk/>
          <pc:sldMk cId="2756469091" sldId="557"/>
        </pc:sldMkLst>
      </pc:sldChg>
      <pc:sldChg chg="del">
        <pc:chgData name="Daniel Shunk" userId="8b1a05f26d681f8b" providerId="LiveId" clId="{B9D1085F-C656-4AC1-9471-D54DF0FAE4CF}" dt="2025-06-24T11:24:02.074" v="176" actId="47"/>
        <pc:sldMkLst>
          <pc:docMk/>
          <pc:sldMk cId="3859252292" sldId="558"/>
        </pc:sldMkLst>
      </pc:sldChg>
      <pc:sldChg chg="add ord">
        <pc:chgData name="Daniel Shunk" userId="8b1a05f26d681f8b" providerId="LiveId" clId="{B9D1085F-C656-4AC1-9471-D54DF0FAE4CF}" dt="2025-06-24T02:13:41.754" v="48"/>
        <pc:sldMkLst>
          <pc:docMk/>
          <pc:sldMk cId="4007685753" sldId="559"/>
        </pc:sldMkLst>
      </pc:sldChg>
      <pc:sldChg chg="add modAnim">
        <pc:chgData name="Daniel Shunk" userId="8b1a05f26d681f8b" providerId="LiveId" clId="{B9D1085F-C656-4AC1-9471-D54DF0FAE4CF}" dt="2025-06-24T11:32:27.998" v="319"/>
        <pc:sldMkLst>
          <pc:docMk/>
          <pc:sldMk cId="135543071" sldId="560"/>
        </pc:sldMkLst>
      </pc:sldChg>
      <pc:sldChg chg="modSp add mod replId">
        <pc:chgData name="Daniel Shunk" userId="8b1a05f26d681f8b" providerId="LiveId" clId="{B9D1085F-C656-4AC1-9471-D54DF0FAE4CF}" dt="2025-06-24T11:34:31.840" v="337" actId="20577"/>
        <pc:sldMkLst>
          <pc:docMk/>
          <pc:sldMk cId="484467454" sldId="561"/>
        </pc:sldMkLst>
        <pc:spChg chg="mod">
          <ac:chgData name="Daniel Shunk" userId="8b1a05f26d681f8b" providerId="LiveId" clId="{B9D1085F-C656-4AC1-9471-D54DF0FAE4CF}" dt="2025-06-24T11:34:31.840" v="337" actId="20577"/>
          <ac:spMkLst>
            <pc:docMk/>
            <pc:sldMk cId="484467454" sldId="561"/>
            <ac:spMk id="3" creationId="{B0280208-5542-E962-F306-4D5CC8D1A193}"/>
          </ac:spMkLst>
        </pc:spChg>
        <pc:spChg chg="mod">
          <ac:chgData name="Daniel Shunk" userId="8b1a05f26d681f8b" providerId="LiveId" clId="{B9D1085F-C656-4AC1-9471-D54DF0FAE4CF}" dt="2025-06-24T11:33:38.837" v="331" actId="20577"/>
          <ac:spMkLst>
            <pc:docMk/>
            <pc:sldMk cId="484467454" sldId="561"/>
            <ac:spMk id="6" creationId="{6E10DC3F-F522-F3FB-5FA1-CA190471E211}"/>
          </ac:spMkLst>
        </pc:spChg>
      </pc:sldChg>
      <pc:sldChg chg="add modAnim">
        <pc:chgData name="Daniel Shunk" userId="8b1a05f26d681f8b" providerId="LiveId" clId="{B9D1085F-C656-4AC1-9471-D54DF0FAE4CF}" dt="2025-06-24T11:35:05.838" v="338"/>
        <pc:sldMkLst>
          <pc:docMk/>
          <pc:sldMk cId="1390318550" sldId="562"/>
        </pc:sldMkLst>
      </pc:sldChg>
      <pc:sldChg chg="modSp add mod replId">
        <pc:chgData name="Daniel Shunk" userId="8b1a05f26d681f8b" providerId="LiveId" clId="{B9D1085F-C656-4AC1-9471-D54DF0FAE4CF}" dt="2025-06-24T11:36:32.467" v="356" actId="255"/>
        <pc:sldMkLst>
          <pc:docMk/>
          <pc:sldMk cId="934601543" sldId="563"/>
        </pc:sldMkLst>
        <pc:spChg chg="mod">
          <ac:chgData name="Daniel Shunk" userId="8b1a05f26d681f8b" providerId="LiveId" clId="{B9D1085F-C656-4AC1-9471-D54DF0FAE4CF}" dt="2025-06-24T11:36:32.467" v="356" actId="255"/>
          <ac:spMkLst>
            <pc:docMk/>
            <pc:sldMk cId="934601543" sldId="563"/>
            <ac:spMk id="3" creationId="{FC4840B4-5B28-7E4F-E307-8DE35D7F6C2B}"/>
          </ac:spMkLst>
        </pc:spChg>
        <pc:spChg chg="mod">
          <ac:chgData name="Daniel Shunk" userId="8b1a05f26d681f8b" providerId="LiveId" clId="{B9D1085F-C656-4AC1-9471-D54DF0FAE4CF}" dt="2025-06-24T11:35:48.597" v="349" actId="20577"/>
          <ac:spMkLst>
            <pc:docMk/>
            <pc:sldMk cId="934601543" sldId="563"/>
            <ac:spMk id="6" creationId="{422450DD-12CA-0DBB-A416-A1183BD2B9BA}"/>
          </ac:spMkLst>
        </pc:spChg>
      </pc:sldChg>
      <pc:sldChg chg="add">
        <pc:chgData name="Daniel Shunk" userId="8b1a05f26d681f8b" providerId="LiveId" clId="{B9D1085F-C656-4AC1-9471-D54DF0FAE4CF}" dt="2025-06-24T11:35:28.930" v="339" actId="2890"/>
        <pc:sldMkLst>
          <pc:docMk/>
          <pc:sldMk cId="4228804795" sldId="564"/>
        </pc:sldMkLst>
      </pc:sldChg>
      <pc:sldChg chg="modSp add mod replId">
        <pc:chgData name="Daniel Shunk" userId="8b1a05f26d681f8b" providerId="LiveId" clId="{B9D1085F-C656-4AC1-9471-D54DF0FAE4CF}" dt="2025-06-24T11:40:24.227" v="381" actId="115"/>
        <pc:sldMkLst>
          <pc:docMk/>
          <pc:sldMk cId="1387088219" sldId="565"/>
        </pc:sldMkLst>
        <pc:spChg chg="mod">
          <ac:chgData name="Daniel Shunk" userId="8b1a05f26d681f8b" providerId="LiveId" clId="{B9D1085F-C656-4AC1-9471-D54DF0FAE4CF}" dt="2025-06-24T11:40:24.227" v="381" actId="115"/>
          <ac:spMkLst>
            <pc:docMk/>
            <pc:sldMk cId="1387088219" sldId="565"/>
            <ac:spMk id="3" creationId="{43A6788B-77B8-81FC-FA32-C41AD569BB04}"/>
          </ac:spMkLst>
        </pc:spChg>
        <pc:spChg chg="mod">
          <ac:chgData name="Daniel Shunk" userId="8b1a05f26d681f8b" providerId="LiveId" clId="{B9D1085F-C656-4AC1-9471-D54DF0FAE4CF}" dt="2025-06-24T11:39:39.177" v="372" actId="20577"/>
          <ac:spMkLst>
            <pc:docMk/>
            <pc:sldMk cId="1387088219" sldId="565"/>
            <ac:spMk id="6" creationId="{A655407D-1465-2B4F-21B2-DC61036DF65C}"/>
          </ac:spMkLst>
        </pc:spChg>
      </pc:sldChg>
      <pc:sldChg chg="add ord">
        <pc:chgData name="Daniel Shunk" userId="8b1a05f26d681f8b" providerId="LiveId" clId="{B9D1085F-C656-4AC1-9471-D54DF0FAE4CF}" dt="2025-06-24T11:39:24.397" v="359"/>
        <pc:sldMkLst>
          <pc:docMk/>
          <pc:sldMk cId="257033632" sldId="566"/>
        </pc:sldMkLst>
      </pc:sldChg>
      <pc:sldChg chg="modSp add mod ord replId">
        <pc:chgData name="Daniel Shunk" userId="8b1a05f26d681f8b" providerId="LiveId" clId="{B9D1085F-C656-4AC1-9471-D54DF0FAE4CF}" dt="2025-06-24T11:43:32.786" v="429" actId="115"/>
        <pc:sldMkLst>
          <pc:docMk/>
          <pc:sldMk cId="687512143" sldId="567"/>
        </pc:sldMkLst>
        <pc:spChg chg="mod">
          <ac:chgData name="Daniel Shunk" userId="8b1a05f26d681f8b" providerId="LiveId" clId="{B9D1085F-C656-4AC1-9471-D54DF0FAE4CF}" dt="2025-06-24T11:43:32.786" v="429" actId="115"/>
          <ac:spMkLst>
            <pc:docMk/>
            <pc:sldMk cId="687512143" sldId="567"/>
            <ac:spMk id="3" creationId="{1F2972C2-4143-2696-1BE4-91EEAA2EFDDB}"/>
          </ac:spMkLst>
        </pc:spChg>
        <pc:spChg chg="mod">
          <ac:chgData name="Daniel Shunk" userId="8b1a05f26d681f8b" providerId="LiveId" clId="{B9D1085F-C656-4AC1-9471-D54DF0FAE4CF}" dt="2025-06-24T11:42:35.246" v="421" actId="20577"/>
          <ac:spMkLst>
            <pc:docMk/>
            <pc:sldMk cId="687512143" sldId="567"/>
            <ac:spMk id="6" creationId="{549D202B-923F-7556-19CA-1109EF5D605E}"/>
          </ac:spMkLst>
        </pc:spChg>
      </pc:sldChg>
      <pc:sldChg chg="modSp add mod">
        <pc:chgData name="Daniel Shunk" userId="8b1a05f26d681f8b" providerId="LiveId" clId="{B9D1085F-C656-4AC1-9471-D54DF0FAE4CF}" dt="2025-06-24T11:42:00.876" v="412" actId="255"/>
        <pc:sldMkLst>
          <pc:docMk/>
          <pc:sldMk cId="140588664" sldId="568"/>
        </pc:sldMkLst>
        <pc:spChg chg="mod">
          <ac:chgData name="Daniel Shunk" userId="8b1a05f26d681f8b" providerId="LiveId" clId="{B9D1085F-C656-4AC1-9471-D54DF0FAE4CF}" dt="2025-06-24T11:42:00.876" v="412" actId="255"/>
          <ac:spMkLst>
            <pc:docMk/>
            <pc:sldMk cId="140588664" sldId="568"/>
            <ac:spMk id="3" creationId="{A1EA8F1B-551C-2DEC-DFA6-88916E71F43A}"/>
          </ac:spMkLst>
        </pc:spChg>
        <pc:spChg chg="mod">
          <ac:chgData name="Daniel Shunk" userId="8b1a05f26d681f8b" providerId="LiveId" clId="{B9D1085F-C656-4AC1-9471-D54DF0FAE4CF}" dt="2025-06-24T11:40:47.847" v="392" actId="20577"/>
          <ac:spMkLst>
            <pc:docMk/>
            <pc:sldMk cId="140588664" sldId="568"/>
            <ac:spMk id="6" creationId="{07C163BA-9827-FE16-429B-69614C7A4E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3CDC-AF20-B24D-EAE3-9D84B97C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6EC8-B199-3E93-37AF-E27BC070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65477-1FEA-62CD-19F4-80724B1B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E86104-2679-6677-6528-5467DEFF031A}"/>
              </a:ext>
            </a:extLst>
          </p:cNvPr>
          <p:cNvSpPr txBox="1"/>
          <p:nvPr/>
        </p:nvSpPr>
        <p:spPr>
          <a:xfrm>
            <a:off x="977900" y="-3126567"/>
            <a:ext cx="1174207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3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D</a:t>
            </a:r>
            <a:r>
              <a:rPr kumimoji="0" lang="en-US" sz="3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aniel</a:t>
            </a:r>
            <a:r>
              <a:rPr kumimoji="0" lang="en-US" sz="4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B2EFF-ADB2-5CB9-23A7-7310354440DF}"/>
              </a:ext>
            </a:extLst>
          </p:cNvPr>
          <p:cNvSpPr txBox="1"/>
          <p:nvPr/>
        </p:nvSpPr>
        <p:spPr>
          <a:xfrm>
            <a:off x="338179" y="5264530"/>
            <a:ext cx="1151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Burning To Shine His Glory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CB5E7-BBB1-942D-D76E-9305811FBD7B}"/>
              </a:ext>
            </a:extLst>
          </p:cNvPr>
          <p:cNvSpPr txBox="1"/>
          <p:nvPr/>
        </p:nvSpPr>
        <p:spPr>
          <a:xfrm>
            <a:off x="6508679" y="2216697"/>
            <a:ext cx="466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enorite" panose="00000500000000000000" pitchFamily="2" charset="0"/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42329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AAE76-7F1B-2C53-ABE3-957F42B9D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6DB67-74C2-2A88-0B52-6947F64F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FE817C-693C-9C7F-61FE-62060421D6C8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3719-9E4B-625B-B5BB-AEA597F5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1" y="2227970"/>
            <a:ext cx="11209173" cy="388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Cowering of the Coerced Crowd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Flex of the Faithful Few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Guarantee of the Glorious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B0CB-840F-8A77-3A92-E0B21614F8AD}"/>
              </a:ext>
            </a:extLst>
          </p:cNvPr>
          <p:cNvSpPr txBox="1"/>
          <p:nvPr/>
        </p:nvSpPr>
        <p:spPr>
          <a:xfrm>
            <a:off x="-1" y="380523"/>
            <a:ext cx="1219199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Burning To Shine His Glory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you respond in tests of faith?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EC6BB54-9D0A-D3F2-7F1A-BE0F849B7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A5EE-DC88-5368-B0D8-1CEA1E75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D8981E-ACC3-1C50-C092-23C9402E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C692D6-145E-CAA5-2231-E2301713532C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788B-77B8-81FC-FA32-C41AD569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500" dirty="0">
                <a:solidFill>
                  <a:schemeClr val="bg1"/>
                </a:solidFill>
                <a:latin typeface="Tenorite" panose="00000500000000000000" pitchFamily="2" charset="0"/>
              </a:rPr>
              <a:t>“Therefore, having been justified by </a:t>
            </a:r>
            <a:r>
              <a:rPr lang="en-US" sz="7500" u="sng" dirty="0">
                <a:solidFill>
                  <a:schemeClr val="bg1"/>
                </a:solidFill>
                <a:latin typeface="Tenorite" panose="00000500000000000000" pitchFamily="2" charset="0"/>
              </a:rPr>
              <a:t>faith</a:t>
            </a:r>
            <a:r>
              <a:rPr lang="en-US" sz="7500" dirty="0">
                <a:solidFill>
                  <a:schemeClr val="bg1"/>
                </a:solidFill>
                <a:latin typeface="Tenorite" panose="00000500000000000000" pitchFamily="2" charset="0"/>
              </a:rPr>
              <a:t>, we have peace with God through our Lord Jesus Christ.”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407D-1465-2B4F-21B2-DC61036DF65C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Romans 5:1</a:t>
            </a:r>
          </a:p>
        </p:txBody>
      </p:sp>
    </p:spTree>
    <p:extLst>
      <p:ext uri="{BB962C8B-B14F-4D97-AF65-F5344CB8AC3E}">
        <p14:creationId xmlns:p14="http://schemas.microsoft.com/office/powerpoint/2010/main" val="138708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2C67-38B2-821F-C6A5-1D45FC090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2CE2E-4DB7-34C9-49BE-863B9EDB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6D1F74-23B8-DB37-39D9-2F47AB9E0E1E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8F1B-551C-2DEC-DFA6-88916E71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800" dirty="0">
                <a:solidFill>
                  <a:schemeClr val="bg1"/>
                </a:solidFill>
                <a:latin typeface="Tenorite" panose="00000500000000000000" pitchFamily="2" charset="0"/>
              </a:rPr>
              <a:t>“And though you have not seen Him [Jesus], you love Him, &amp; though you do not see Him now, but </a:t>
            </a:r>
            <a:r>
              <a:rPr lang="en-US" sz="5800" u="sng" dirty="0">
                <a:solidFill>
                  <a:schemeClr val="bg1"/>
                </a:solidFill>
                <a:latin typeface="Tenorite" panose="00000500000000000000" pitchFamily="2" charset="0"/>
              </a:rPr>
              <a:t>believe in</a:t>
            </a:r>
            <a:r>
              <a:rPr lang="en-US" sz="5800" dirty="0">
                <a:solidFill>
                  <a:schemeClr val="bg1"/>
                </a:solidFill>
                <a:latin typeface="Tenorite" panose="00000500000000000000" pitchFamily="2" charset="0"/>
              </a:rPr>
              <a:t> Him, you rejoice with joy inexpressible &amp; full of glory.”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163BA-9827-FE16-429B-69614C7A4E71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I Peter 1:8</a:t>
            </a:r>
          </a:p>
        </p:txBody>
      </p:sp>
    </p:spTree>
    <p:extLst>
      <p:ext uri="{BB962C8B-B14F-4D97-AF65-F5344CB8AC3E}">
        <p14:creationId xmlns:p14="http://schemas.microsoft.com/office/powerpoint/2010/main" val="1405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F1B4-FEA2-4017-F4ED-B6041586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D7C4C-A3DF-59E5-7E19-F7C190A2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771C12-A92A-FBF1-A73B-7D3BF11BD7F5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72C2-4143-2696-1BE4-91EEAA2E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500" dirty="0">
                <a:solidFill>
                  <a:schemeClr val="bg1"/>
                </a:solidFill>
                <a:latin typeface="Tenorite" panose="00000500000000000000" pitchFamily="2" charset="0"/>
              </a:rPr>
              <a:t>“For God so loved the world, that He gave His only begotten Son, that whoever </a:t>
            </a:r>
            <a:r>
              <a:rPr lang="en-US" sz="6500" u="sng" dirty="0">
                <a:solidFill>
                  <a:schemeClr val="bg1"/>
                </a:solidFill>
                <a:latin typeface="Tenorite" panose="00000500000000000000" pitchFamily="2" charset="0"/>
              </a:rPr>
              <a:t>believes in</a:t>
            </a:r>
            <a:r>
              <a:rPr lang="en-US" sz="6500" dirty="0">
                <a:solidFill>
                  <a:schemeClr val="bg1"/>
                </a:solidFill>
                <a:latin typeface="Tenorite" panose="00000500000000000000" pitchFamily="2" charset="0"/>
              </a:rPr>
              <a:t> Him shall not perish, but have eternal life.”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D202B-923F-7556-19CA-1109EF5D605E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John 3:16</a:t>
            </a:r>
          </a:p>
        </p:txBody>
      </p:sp>
    </p:spTree>
    <p:extLst>
      <p:ext uri="{BB962C8B-B14F-4D97-AF65-F5344CB8AC3E}">
        <p14:creationId xmlns:p14="http://schemas.microsoft.com/office/powerpoint/2010/main" val="68751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EB7B-433B-2201-6D1A-88003B341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459EE-F530-6BE9-0855-3CC6A20C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33EA3C-2DDF-4DDF-6C69-2D7ABF15E2C7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F786-6F5A-55FF-5BAD-A5578872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1" y="2227970"/>
            <a:ext cx="11209173" cy="388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Cowering of the Coerced Crowd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Flex of the Faithful Few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Guarantee of the Glorious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F8381-FB00-A0E1-EA2F-06FA3B3DD29C}"/>
              </a:ext>
            </a:extLst>
          </p:cNvPr>
          <p:cNvSpPr txBox="1"/>
          <p:nvPr/>
        </p:nvSpPr>
        <p:spPr>
          <a:xfrm>
            <a:off x="-1" y="380523"/>
            <a:ext cx="1219199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Burning To Shine His Glory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you respond in tests of faith?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C5B8B11-506B-8E43-0293-4FE609370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C778-8EC6-51F5-F35E-5CA9CBCDC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B07A8-F0A4-25BD-B4D6-A4643001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4BD2D-DE12-CC1D-33ED-606E8B66BE70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D91C-CEEB-2D7B-27A9-4F2BC5C9F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474016"/>
            <a:ext cx="11120051" cy="5050073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  <a:latin typeface="Tenorite" panose="00000500000000000000" pitchFamily="2" charset="0"/>
              </a:rPr>
              <a:t>dfdfg</a:t>
            </a:r>
            <a:endParaRPr lang="en-US" sz="5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18EFE-3729-790E-6E15-5491E8E8C3E3}"/>
              </a:ext>
            </a:extLst>
          </p:cNvPr>
          <p:cNvSpPr txBox="1"/>
          <p:nvPr/>
        </p:nvSpPr>
        <p:spPr>
          <a:xfrm>
            <a:off x="-1" y="-57627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Commitment Among Corruption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092A18C-BD0E-93E3-B774-B0894B557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0013A-8F42-3B6F-36F9-91BBFF13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7627"/>
            <a:ext cx="12212073" cy="69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1FB06-80AF-0DCF-772E-DE3EF912C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06A9-024E-4FF8-A1B0-3E5869AF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495A-27EF-04D1-0EA2-7BCF77AB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E5568-2E5E-D0D8-956C-E171221B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4C761-7102-36C6-F3C7-154BC9EF4D03}"/>
              </a:ext>
            </a:extLst>
          </p:cNvPr>
          <p:cNvSpPr txBox="1"/>
          <p:nvPr/>
        </p:nvSpPr>
        <p:spPr>
          <a:xfrm>
            <a:off x="977900" y="-3126567"/>
            <a:ext cx="1174207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3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D</a:t>
            </a:r>
            <a:r>
              <a:rPr kumimoji="0" lang="en-US" sz="3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aniel</a:t>
            </a:r>
            <a:r>
              <a:rPr kumimoji="0" lang="en-US" sz="4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E9F3B-7307-D430-D784-6E5015A8D3AA}"/>
              </a:ext>
            </a:extLst>
          </p:cNvPr>
          <p:cNvSpPr txBox="1"/>
          <p:nvPr/>
        </p:nvSpPr>
        <p:spPr>
          <a:xfrm>
            <a:off x="338179" y="5264530"/>
            <a:ext cx="1151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Burning To Shine His Glory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94697-08A6-BDBA-0F07-E6E24F65BDF4}"/>
              </a:ext>
            </a:extLst>
          </p:cNvPr>
          <p:cNvSpPr txBox="1"/>
          <p:nvPr/>
        </p:nvSpPr>
        <p:spPr>
          <a:xfrm>
            <a:off x="6508679" y="2216697"/>
            <a:ext cx="466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enorite" panose="00000500000000000000" pitchFamily="2" charset="0"/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400768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C1CE3-3F02-F2FB-0D76-031C961B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C23F2-5617-99F3-F160-E7913938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96ED3A-FDAA-B2A7-1B3C-E035C3986C89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59D2-AB74-4754-A94C-53D5A06F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1" y="2227970"/>
            <a:ext cx="11209173" cy="388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Cowering of the Coerced Crowd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Flex of the Faithful Few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B941E-5A90-4F68-BA66-2A2A02D9E897}"/>
              </a:ext>
            </a:extLst>
          </p:cNvPr>
          <p:cNvSpPr txBox="1"/>
          <p:nvPr/>
        </p:nvSpPr>
        <p:spPr>
          <a:xfrm>
            <a:off x="-1" y="380523"/>
            <a:ext cx="1219199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Burning To Shine His Glory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you respond in tests of faith?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3BDE1C9-6C37-3E4D-B5E3-CBB918E8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708E-4847-F049-2ABB-327CD4F4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38EE3-5DF0-F029-1673-E7EA536E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F58A2-C7CA-92B8-3704-C50C2E8DC9AF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66B1-2115-D9EC-3B0C-C0D3F96F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9000" dirty="0">
                <a:solidFill>
                  <a:schemeClr val="bg1"/>
                </a:solidFill>
                <a:latin typeface="Tenorite" panose="00000500000000000000" pitchFamily="2" charset="0"/>
              </a:rPr>
              <a:t>“He who responds with a word before he hears, It is folly and shame to him.”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5D4-7A2D-655D-0278-FD229992601F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Proverbs 18:13</a:t>
            </a:r>
          </a:p>
        </p:txBody>
      </p:sp>
    </p:spTree>
    <p:extLst>
      <p:ext uri="{BB962C8B-B14F-4D97-AF65-F5344CB8AC3E}">
        <p14:creationId xmlns:p14="http://schemas.microsoft.com/office/powerpoint/2010/main" val="339626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0FCD-8065-FAA1-6571-BB5E2E15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66882-7A64-B1E3-9345-43E095BE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DCA39E-8FD7-64FF-08D3-D4AE921BBCC6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E834-4826-32E4-1E4A-D5B048AE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1" y="2227970"/>
            <a:ext cx="11209173" cy="388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Cowering of the Coerced Crowd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Flex of the Faithful Few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Guarantee of the Glorious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C657-4264-DC8D-BD54-22B0D799FEDA}"/>
              </a:ext>
            </a:extLst>
          </p:cNvPr>
          <p:cNvSpPr txBox="1"/>
          <p:nvPr/>
        </p:nvSpPr>
        <p:spPr>
          <a:xfrm>
            <a:off x="-1" y="380523"/>
            <a:ext cx="1219199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Burning To Shine His Glory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you respond in tests of faith?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2588F8D-F8B5-2C40-12C3-D01B403E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A270-5E70-A0A2-9F60-21B763B8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9FF47-2972-6050-3C97-4C7AF058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185A04-38A9-66AF-B2A2-9C8EAFE0829F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0208-5542-E962-F306-4D5CC8D1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“When you pass through the waters, I will be with you; &amp; through the rivers, they will not overflow you. When you walk through the fire, you will not be scorched, nor will the flame burn you.”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0DC3F-F522-F3FB-5FA1-CA190471E211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Isaiah 43:2</a:t>
            </a:r>
          </a:p>
        </p:txBody>
      </p:sp>
    </p:spTree>
    <p:extLst>
      <p:ext uri="{BB962C8B-B14F-4D97-AF65-F5344CB8AC3E}">
        <p14:creationId xmlns:p14="http://schemas.microsoft.com/office/powerpoint/2010/main" val="48446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B5F8-3CDE-4204-1401-A474B091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1AF03-BDD1-5C9E-94BC-685AACF6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A8F600-3837-2DE1-420A-B265CE66258E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C8F3-D0F4-7220-4482-301559CE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1" y="2227970"/>
            <a:ext cx="11209173" cy="388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Cowering of the Coerced Crowd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Flex of the Faithful Few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500" dirty="0">
                <a:solidFill>
                  <a:schemeClr val="bg1"/>
                </a:solidFill>
                <a:latin typeface="Tenorite" panose="00000500000000000000" pitchFamily="2" charset="0"/>
              </a:rPr>
              <a:t>The Guarantee of the Glorious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85261-1456-8ACC-D591-5F851625ED75}"/>
              </a:ext>
            </a:extLst>
          </p:cNvPr>
          <p:cNvSpPr txBox="1"/>
          <p:nvPr/>
        </p:nvSpPr>
        <p:spPr>
          <a:xfrm>
            <a:off x="-1" y="380523"/>
            <a:ext cx="1219199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Burning To Shine His Glory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you respond in tests of faith?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E6990215-4CC7-863B-5154-94F93ACD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EC311-77CC-EB5A-E50C-654B9E17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A6F23-EB66-2783-2EFF-5ED8C9BC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9DC29-7456-20C1-219C-69520ADA65EB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40B4-5B28-7E4F-E307-8DE35D7F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“These things I have spoken to you, so that in Me you may have peace. In the world you have tribulation, but take courage; I have overcome the world.”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450DD-12CA-0DBB-A416-A1183BD2B9BA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John 16:33</a:t>
            </a:r>
          </a:p>
        </p:txBody>
      </p:sp>
    </p:spTree>
    <p:extLst>
      <p:ext uri="{BB962C8B-B14F-4D97-AF65-F5344CB8AC3E}">
        <p14:creationId xmlns:p14="http://schemas.microsoft.com/office/powerpoint/2010/main" val="93460154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381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 Light</vt:lpstr>
      <vt:lpstr>Arial</vt:lpstr>
      <vt:lpstr>Calibri</vt:lpstr>
      <vt:lpstr>Calibri Light</vt:lpstr>
      <vt:lpstr>Freestyle Script</vt:lpstr>
      <vt:lpstr>Rastanty Cortez</vt:lpstr>
      <vt:lpstr>Tenorite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3</cp:revision>
  <dcterms:created xsi:type="dcterms:W3CDTF">2025-06-01T00:03:20Z</dcterms:created>
  <dcterms:modified xsi:type="dcterms:W3CDTF">2025-06-24T11:43:35Z</dcterms:modified>
</cp:coreProperties>
</file>