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9" r:id="rId2"/>
    <p:sldId id="530" r:id="rId3"/>
    <p:sldId id="547" r:id="rId4"/>
    <p:sldId id="533" r:id="rId5"/>
    <p:sldId id="535" r:id="rId6"/>
    <p:sldId id="548" r:id="rId7"/>
    <p:sldId id="549" r:id="rId8"/>
    <p:sldId id="552" r:id="rId9"/>
    <p:sldId id="550" r:id="rId10"/>
    <p:sldId id="551" r:id="rId11"/>
    <p:sldId id="554" r:id="rId12"/>
    <p:sldId id="555" r:id="rId13"/>
    <p:sldId id="553" r:id="rId14"/>
    <p:sldId id="556" r:id="rId15"/>
    <p:sldId id="558" r:id="rId16"/>
    <p:sldId id="5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42"/>
    <a:srgbClr val="012346"/>
    <a:srgbClr val="001D3D"/>
    <a:srgbClr val="001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E3C9F-5DFF-4215-AEC5-64BAEBBF383E}" v="230" dt="2025-06-03T13:34:20.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9" autoAdjust="0"/>
    <p:restoredTop sz="94660"/>
  </p:normalViewPr>
  <p:slideViewPr>
    <p:cSldViewPr snapToGrid="0">
      <p:cViewPr varScale="1">
        <p:scale>
          <a:sx n="74" d="100"/>
          <a:sy n="74" d="100"/>
        </p:scale>
        <p:origin x="114"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593E3C9F-5DFF-4215-AEC5-64BAEBBF383E}"/>
    <pc:docChg chg="custSel addSld delSld modSld sldOrd">
      <pc:chgData name="Daniel Shunk" userId="8b1a05f26d681f8b" providerId="LiveId" clId="{593E3C9F-5DFF-4215-AEC5-64BAEBBF383E}" dt="2025-06-03T13:34:55.283" v="749" actId="255"/>
      <pc:docMkLst>
        <pc:docMk/>
      </pc:docMkLst>
      <pc:sldChg chg="modSp mod">
        <pc:chgData name="Daniel Shunk" userId="8b1a05f26d681f8b" providerId="LiveId" clId="{593E3C9F-5DFF-4215-AEC5-64BAEBBF383E}" dt="2025-06-03T12:16:11.199" v="28" actId="20577"/>
        <pc:sldMkLst>
          <pc:docMk/>
          <pc:sldMk cId="1423297985" sldId="529"/>
        </pc:sldMkLst>
        <pc:spChg chg="mod">
          <ac:chgData name="Daniel Shunk" userId="8b1a05f26d681f8b" providerId="LiveId" clId="{593E3C9F-5DFF-4215-AEC5-64BAEBBF383E}" dt="2025-06-03T12:16:11.199" v="28" actId="20577"/>
          <ac:spMkLst>
            <pc:docMk/>
            <pc:sldMk cId="1423297985" sldId="529"/>
            <ac:spMk id="6" creationId="{798B2EFF-ADB2-5CB9-23A7-7310354440DF}"/>
          </ac:spMkLst>
        </pc:spChg>
        <pc:spChg chg="mod">
          <ac:chgData name="Daniel Shunk" userId="8b1a05f26d681f8b" providerId="LiveId" clId="{593E3C9F-5DFF-4215-AEC5-64BAEBBF383E}" dt="2025-06-03T12:15:52.553" v="0" actId="20577"/>
          <ac:spMkLst>
            <pc:docMk/>
            <pc:sldMk cId="1423297985" sldId="529"/>
            <ac:spMk id="7" creationId="{104CB5E7-BBB1-942D-D76E-9305811FBD7B}"/>
          </ac:spMkLst>
        </pc:spChg>
      </pc:sldChg>
      <pc:sldChg chg="del">
        <pc:chgData name="Daniel Shunk" userId="8b1a05f26d681f8b" providerId="LiveId" clId="{593E3C9F-5DFF-4215-AEC5-64BAEBBF383E}" dt="2025-06-03T12:53:25.084" v="241" actId="47"/>
        <pc:sldMkLst>
          <pc:docMk/>
          <pc:sldMk cId="3427485633" sldId="531"/>
        </pc:sldMkLst>
      </pc:sldChg>
      <pc:sldChg chg="del">
        <pc:chgData name="Daniel Shunk" userId="8b1a05f26d681f8b" providerId="LiveId" clId="{593E3C9F-5DFF-4215-AEC5-64BAEBBF383E}" dt="2025-06-03T12:16:17.239" v="29" actId="47"/>
        <pc:sldMkLst>
          <pc:docMk/>
          <pc:sldMk cId="2688156998" sldId="532"/>
        </pc:sldMkLst>
      </pc:sldChg>
      <pc:sldChg chg="modSp mod modAnim">
        <pc:chgData name="Daniel Shunk" userId="8b1a05f26d681f8b" providerId="LiveId" clId="{593E3C9F-5DFF-4215-AEC5-64BAEBBF383E}" dt="2025-06-03T12:54:02.487" v="253" actId="20577"/>
        <pc:sldMkLst>
          <pc:docMk/>
          <pc:sldMk cId="1056803394" sldId="533"/>
        </pc:sldMkLst>
        <pc:spChg chg="mod">
          <ac:chgData name="Daniel Shunk" userId="8b1a05f26d681f8b" providerId="LiveId" clId="{593E3C9F-5DFF-4215-AEC5-64BAEBBF383E}" dt="2025-06-03T12:54:02.487" v="253" actId="20577"/>
          <ac:spMkLst>
            <pc:docMk/>
            <pc:sldMk cId="1056803394" sldId="533"/>
            <ac:spMk id="3" creationId="{C41059D2-AB74-4754-A94C-53D5A06FECAB}"/>
          </ac:spMkLst>
        </pc:spChg>
        <pc:spChg chg="mod">
          <ac:chgData name="Daniel Shunk" userId="8b1a05f26d681f8b" providerId="LiveId" clId="{593E3C9F-5DFF-4215-AEC5-64BAEBBF383E}" dt="2025-06-03T12:49:36.905" v="60" actId="20577"/>
          <ac:spMkLst>
            <pc:docMk/>
            <pc:sldMk cId="1056803394" sldId="533"/>
            <ac:spMk id="6" creationId="{EADB941E-5A90-4F68-BA66-2A2A02D9E897}"/>
          </ac:spMkLst>
        </pc:spChg>
      </pc:sldChg>
      <pc:sldChg chg="del">
        <pc:chgData name="Daniel Shunk" userId="8b1a05f26d681f8b" providerId="LiveId" clId="{593E3C9F-5DFF-4215-AEC5-64BAEBBF383E}" dt="2025-06-03T12:53:35.107" v="243" actId="47"/>
        <pc:sldMkLst>
          <pc:docMk/>
          <pc:sldMk cId="271698615" sldId="534"/>
        </pc:sldMkLst>
      </pc:sldChg>
      <pc:sldChg chg="modSp ord">
        <pc:chgData name="Daniel Shunk" userId="8b1a05f26d681f8b" providerId="LiveId" clId="{593E3C9F-5DFF-4215-AEC5-64BAEBBF383E}" dt="2025-06-03T12:56:31.926" v="293" actId="255"/>
        <pc:sldMkLst>
          <pc:docMk/>
          <pc:sldMk cId="3396267928" sldId="535"/>
        </pc:sldMkLst>
        <pc:spChg chg="mod">
          <ac:chgData name="Daniel Shunk" userId="8b1a05f26d681f8b" providerId="LiveId" clId="{593E3C9F-5DFF-4215-AEC5-64BAEBBF383E}" dt="2025-06-03T12:56:31.926" v="293" actId="255"/>
          <ac:spMkLst>
            <pc:docMk/>
            <pc:sldMk cId="3396267928" sldId="535"/>
            <ac:spMk id="3" creationId="{554166B1-2115-D9EC-3B0C-C0D3F96F5BBC}"/>
          </ac:spMkLst>
        </pc:spChg>
        <pc:spChg chg="mod">
          <ac:chgData name="Daniel Shunk" userId="8b1a05f26d681f8b" providerId="LiveId" clId="{593E3C9F-5DFF-4215-AEC5-64BAEBBF383E}" dt="2025-06-03T12:54:09.535" v="269" actId="20577"/>
          <ac:spMkLst>
            <pc:docMk/>
            <pc:sldMk cId="3396267928" sldId="535"/>
            <ac:spMk id="6" creationId="{2144B5D4-7A2D-655D-0278-FD229992601F}"/>
          </ac:spMkLst>
        </pc:spChg>
      </pc:sldChg>
      <pc:sldChg chg="del">
        <pc:chgData name="Daniel Shunk" userId="8b1a05f26d681f8b" providerId="LiveId" clId="{593E3C9F-5DFF-4215-AEC5-64BAEBBF383E}" dt="2025-06-03T12:53:35.699" v="244" actId="47"/>
        <pc:sldMkLst>
          <pc:docMk/>
          <pc:sldMk cId="3773975740" sldId="536"/>
        </pc:sldMkLst>
      </pc:sldChg>
      <pc:sldChg chg="del">
        <pc:chgData name="Daniel Shunk" userId="8b1a05f26d681f8b" providerId="LiveId" clId="{593E3C9F-5DFF-4215-AEC5-64BAEBBF383E}" dt="2025-06-03T12:53:34.500" v="242" actId="47"/>
        <pc:sldMkLst>
          <pc:docMk/>
          <pc:sldMk cId="1101907331" sldId="538"/>
        </pc:sldMkLst>
      </pc:sldChg>
      <pc:sldChg chg="del">
        <pc:chgData name="Daniel Shunk" userId="8b1a05f26d681f8b" providerId="LiveId" clId="{593E3C9F-5DFF-4215-AEC5-64BAEBBF383E}" dt="2025-06-03T12:53:36.676" v="246" actId="47"/>
        <pc:sldMkLst>
          <pc:docMk/>
          <pc:sldMk cId="4116552770" sldId="539"/>
        </pc:sldMkLst>
      </pc:sldChg>
      <pc:sldChg chg="del">
        <pc:chgData name="Daniel Shunk" userId="8b1a05f26d681f8b" providerId="LiveId" clId="{593E3C9F-5DFF-4215-AEC5-64BAEBBF383E}" dt="2025-06-03T12:53:36.175" v="245" actId="47"/>
        <pc:sldMkLst>
          <pc:docMk/>
          <pc:sldMk cId="524650655" sldId="540"/>
        </pc:sldMkLst>
      </pc:sldChg>
      <pc:sldChg chg="del">
        <pc:chgData name="Daniel Shunk" userId="8b1a05f26d681f8b" providerId="LiveId" clId="{593E3C9F-5DFF-4215-AEC5-64BAEBBF383E}" dt="2025-06-03T12:53:37.195" v="247" actId="47"/>
        <pc:sldMkLst>
          <pc:docMk/>
          <pc:sldMk cId="3147323222" sldId="541"/>
        </pc:sldMkLst>
      </pc:sldChg>
      <pc:sldChg chg="del">
        <pc:chgData name="Daniel Shunk" userId="8b1a05f26d681f8b" providerId="LiveId" clId="{593E3C9F-5DFF-4215-AEC5-64BAEBBF383E}" dt="2025-06-03T12:53:38.620" v="248" actId="47"/>
        <pc:sldMkLst>
          <pc:docMk/>
          <pc:sldMk cId="579788448" sldId="542"/>
        </pc:sldMkLst>
      </pc:sldChg>
      <pc:sldChg chg="del">
        <pc:chgData name="Daniel Shunk" userId="8b1a05f26d681f8b" providerId="LiveId" clId="{593E3C9F-5DFF-4215-AEC5-64BAEBBF383E}" dt="2025-06-03T12:53:41.529" v="251" actId="47"/>
        <pc:sldMkLst>
          <pc:docMk/>
          <pc:sldMk cId="1824730344" sldId="543"/>
        </pc:sldMkLst>
      </pc:sldChg>
      <pc:sldChg chg="del">
        <pc:chgData name="Daniel Shunk" userId="8b1a05f26d681f8b" providerId="LiveId" clId="{593E3C9F-5DFF-4215-AEC5-64BAEBBF383E}" dt="2025-06-03T12:53:39.266" v="249" actId="47"/>
        <pc:sldMkLst>
          <pc:docMk/>
          <pc:sldMk cId="961299044" sldId="545"/>
        </pc:sldMkLst>
      </pc:sldChg>
      <pc:sldChg chg="del">
        <pc:chgData name="Daniel Shunk" userId="8b1a05f26d681f8b" providerId="LiveId" clId="{593E3C9F-5DFF-4215-AEC5-64BAEBBF383E}" dt="2025-06-03T12:53:39.822" v="250" actId="47"/>
        <pc:sldMkLst>
          <pc:docMk/>
          <pc:sldMk cId="3165869079" sldId="546"/>
        </pc:sldMkLst>
      </pc:sldChg>
      <pc:sldChg chg="add ord">
        <pc:chgData name="Daniel Shunk" userId="8b1a05f26d681f8b" providerId="LiveId" clId="{593E3C9F-5DFF-4215-AEC5-64BAEBBF383E}" dt="2025-06-03T12:49:21.561" v="32"/>
        <pc:sldMkLst>
          <pc:docMk/>
          <pc:sldMk cId="2719618710" sldId="547"/>
        </pc:sldMkLst>
      </pc:sldChg>
      <pc:sldChg chg="modSp add modAnim">
        <pc:chgData name="Daniel Shunk" userId="8b1a05f26d681f8b" providerId="LiveId" clId="{593E3C9F-5DFF-4215-AEC5-64BAEBBF383E}" dt="2025-06-03T12:56:55.383" v="295" actId="20577"/>
        <pc:sldMkLst>
          <pc:docMk/>
          <pc:sldMk cId="33529801" sldId="548"/>
        </pc:sldMkLst>
        <pc:spChg chg="mod">
          <ac:chgData name="Daniel Shunk" userId="8b1a05f26d681f8b" providerId="LiveId" clId="{593E3C9F-5DFF-4215-AEC5-64BAEBBF383E}" dt="2025-06-03T12:56:55.383" v="295" actId="20577"/>
          <ac:spMkLst>
            <pc:docMk/>
            <pc:sldMk cId="33529801" sldId="548"/>
            <ac:spMk id="3" creationId="{1319851C-5AAB-55C6-C198-E5215D92437C}"/>
          </ac:spMkLst>
        </pc:spChg>
      </pc:sldChg>
      <pc:sldChg chg="modSp add mod replId">
        <pc:chgData name="Daniel Shunk" userId="8b1a05f26d681f8b" providerId="LiveId" clId="{593E3C9F-5DFF-4215-AEC5-64BAEBBF383E}" dt="2025-06-03T13:10:25.613" v="339" actId="255"/>
        <pc:sldMkLst>
          <pc:docMk/>
          <pc:sldMk cId="732674319" sldId="549"/>
        </pc:sldMkLst>
        <pc:spChg chg="mod">
          <ac:chgData name="Daniel Shunk" userId="8b1a05f26d681f8b" providerId="LiveId" clId="{593E3C9F-5DFF-4215-AEC5-64BAEBBF383E}" dt="2025-06-03T13:10:25.613" v="339" actId="255"/>
          <ac:spMkLst>
            <pc:docMk/>
            <pc:sldMk cId="732674319" sldId="549"/>
            <ac:spMk id="3" creationId="{D91790CA-CC2E-4327-D5B4-BE191B4EFF87}"/>
          </ac:spMkLst>
        </pc:spChg>
        <pc:spChg chg="mod">
          <ac:chgData name="Daniel Shunk" userId="8b1a05f26d681f8b" providerId="LiveId" clId="{593E3C9F-5DFF-4215-AEC5-64BAEBBF383E}" dt="2025-06-03T12:57:02.793" v="301" actId="20577"/>
          <ac:spMkLst>
            <pc:docMk/>
            <pc:sldMk cId="732674319" sldId="549"/>
            <ac:spMk id="6" creationId="{8FDE9109-A733-EFE4-0E48-E8F73D54FAB8}"/>
          </ac:spMkLst>
        </pc:spChg>
      </pc:sldChg>
      <pc:sldChg chg="add modAnim">
        <pc:chgData name="Daniel Shunk" userId="8b1a05f26d681f8b" providerId="LiveId" clId="{593E3C9F-5DFF-4215-AEC5-64BAEBBF383E}" dt="2025-06-03T13:14:52.678" v="356"/>
        <pc:sldMkLst>
          <pc:docMk/>
          <pc:sldMk cId="344753800" sldId="550"/>
        </pc:sldMkLst>
      </pc:sldChg>
      <pc:sldChg chg="addSp delSp modSp add mod replId">
        <pc:chgData name="Daniel Shunk" userId="8b1a05f26d681f8b" providerId="LiveId" clId="{593E3C9F-5DFF-4215-AEC5-64BAEBBF383E}" dt="2025-06-03T13:28:12.081" v="603" actId="12789"/>
        <pc:sldMkLst>
          <pc:docMk/>
          <pc:sldMk cId="1827635299" sldId="551"/>
        </pc:sldMkLst>
        <pc:spChg chg="mod ord">
          <ac:chgData name="Daniel Shunk" userId="8b1a05f26d681f8b" providerId="LiveId" clId="{593E3C9F-5DFF-4215-AEC5-64BAEBBF383E}" dt="2025-06-03T13:28:12.081" v="603" actId="12789"/>
          <ac:spMkLst>
            <pc:docMk/>
            <pc:sldMk cId="1827635299" sldId="551"/>
            <ac:spMk id="3" creationId="{213BADB4-A0E5-4DF8-EFB1-F949A9E69451}"/>
          </ac:spMkLst>
        </pc:spChg>
        <pc:spChg chg="add mod ord">
          <ac:chgData name="Daniel Shunk" userId="8b1a05f26d681f8b" providerId="LiveId" clId="{593E3C9F-5DFF-4215-AEC5-64BAEBBF383E}" dt="2025-06-03T13:22:02.569" v="544" actId="207"/>
          <ac:spMkLst>
            <pc:docMk/>
            <pc:sldMk cId="1827635299" sldId="551"/>
            <ac:spMk id="5" creationId="{336569B0-2384-768D-E840-B262A63465E6}"/>
          </ac:spMkLst>
        </pc:spChg>
        <pc:spChg chg="del mod ord">
          <ac:chgData name="Daniel Shunk" userId="8b1a05f26d681f8b" providerId="LiveId" clId="{593E3C9F-5DFF-4215-AEC5-64BAEBBF383E}" dt="2025-06-03T13:27:21.800" v="600" actId="478"/>
          <ac:spMkLst>
            <pc:docMk/>
            <pc:sldMk cId="1827635299" sldId="551"/>
            <ac:spMk id="6" creationId="{C8A916F0-8252-305D-7DAB-D5E391EA8F48}"/>
          </ac:spMkLst>
        </pc:spChg>
        <pc:picChg chg="add mod">
          <ac:chgData name="Daniel Shunk" userId="8b1a05f26d681f8b" providerId="LiveId" clId="{593E3C9F-5DFF-4215-AEC5-64BAEBBF383E}" dt="2025-06-03T13:18:20.239" v="364" actId="14100"/>
          <ac:picMkLst>
            <pc:docMk/>
            <pc:sldMk cId="1827635299" sldId="551"/>
            <ac:picMk id="2" creationId="{D7C5AA8C-68DA-9D10-117A-8D28F26C6405}"/>
          </ac:picMkLst>
        </pc:picChg>
        <pc:picChg chg="add mod">
          <ac:chgData name="Daniel Shunk" userId="8b1a05f26d681f8b" providerId="LiveId" clId="{593E3C9F-5DFF-4215-AEC5-64BAEBBF383E}" dt="2025-06-03T13:25:43.971" v="567" actId="1076"/>
          <ac:picMkLst>
            <pc:docMk/>
            <pc:sldMk cId="1827635299" sldId="551"/>
            <ac:picMk id="7" creationId="{E584D2C8-0EC3-78BF-C098-23CFEFDB989B}"/>
          </ac:picMkLst>
        </pc:picChg>
      </pc:sldChg>
      <pc:sldChg chg="modSp add mod">
        <pc:chgData name="Daniel Shunk" userId="8b1a05f26d681f8b" providerId="LiveId" clId="{593E3C9F-5DFF-4215-AEC5-64BAEBBF383E}" dt="2025-06-03T13:14:13.570" v="355" actId="255"/>
        <pc:sldMkLst>
          <pc:docMk/>
          <pc:sldMk cId="3532097830" sldId="552"/>
        </pc:sldMkLst>
        <pc:spChg chg="mod">
          <ac:chgData name="Daniel Shunk" userId="8b1a05f26d681f8b" providerId="LiveId" clId="{593E3C9F-5DFF-4215-AEC5-64BAEBBF383E}" dt="2025-06-03T13:14:13.570" v="355" actId="255"/>
          <ac:spMkLst>
            <pc:docMk/>
            <pc:sldMk cId="3532097830" sldId="552"/>
            <ac:spMk id="3" creationId="{F466996E-2381-33F1-E7FD-EEBF33BC8227}"/>
          </ac:spMkLst>
        </pc:spChg>
      </pc:sldChg>
      <pc:sldChg chg="add ord modAnim">
        <pc:chgData name="Daniel Shunk" userId="8b1a05f26d681f8b" providerId="LiveId" clId="{593E3C9F-5DFF-4215-AEC5-64BAEBBF383E}" dt="2025-06-03T13:29:43.395" v="664"/>
        <pc:sldMkLst>
          <pc:docMk/>
          <pc:sldMk cId="63088474" sldId="553"/>
        </pc:sldMkLst>
      </pc:sldChg>
      <pc:sldChg chg="modSp add mod ord replId">
        <pc:chgData name="Daniel Shunk" userId="8b1a05f26d681f8b" providerId="LiveId" clId="{593E3C9F-5DFF-4215-AEC5-64BAEBBF383E}" dt="2025-06-03T13:31:32.724" v="699" actId="12788"/>
        <pc:sldMkLst>
          <pc:docMk/>
          <pc:sldMk cId="2171855611" sldId="554"/>
        </pc:sldMkLst>
        <pc:spChg chg="mod">
          <ac:chgData name="Daniel Shunk" userId="8b1a05f26d681f8b" providerId="LiveId" clId="{593E3C9F-5DFF-4215-AEC5-64BAEBBF383E}" dt="2025-06-03T13:31:32.724" v="699" actId="12788"/>
          <ac:spMkLst>
            <pc:docMk/>
            <pc:sldMk cId="2171855611" sldId="554"/>
            <ac:spMk id="3" creationId="{1D970C7D-499E-DB68-4482-38A24F6FED70}"/>
          </ac:spMkLst>
        </pc:spChg>
        <pc:spChg chg="mod">
          <ac:chgData name="Daniel Shunk" userId="8b1a05f26d681f8b" providerId="LiveId" clId="{593E3C9F-5DFF-4215-AEC5-64BAEBBF383E}" dt="2025-06-03T13:29:57.980" v="680" actId="20577"/>
          <ac:spMkLst>
            <pc:docMk/>
            <pc:sldMk cId="2171855611" sldId="554"/>
            <ac:spMk id="6" creationId="{7CCD914E-A06B-2BC4-3383-FC82B4715B7F}"/>
          </ac:spMkLst>
        </pc:spChg>
      </pc:sldChg>
      <pc:sldChg chg="addSp modSp new del mod">
        <pc:chgData name="Daniel Shunk" userId="8b1a05f26d681f8b" providerId="LiveId" clId="{593E3C9F-5DFF-4215-AEC5-64BAEBBF383E}" dt="2025-06-03T13:28:15.077" v="604" actId="47"/>
        <pc:sldMkLst>
          <pc:docMk/>
          <pc:sldMk cId="984953959" sldId="555"/>
        </pc:sldMkLst>
        <pc:picChg chg="add mod modCrop">
          <ac:chgData name="Daniel Shunk" userId="8b1a05f26d681f8b" providerId="LiveId" clId="{593E3C9F-5DFF-4215-AEC5-64BAEBBF383E}" dt="2025-06-03T13:25:19.191" v="563" actId="732"/>
          <ac:picMkLst>
            <pc:docMk/>
            <pc:sldMk cId="984953959" sldId="555"/>
            <ac:picMk id="4" creationId="{CC415155-D8A1-4031-B70B-E7DD5741B847}"/>
          </ac:picMkLst>
        </pc:picChg>
      </pc:sldChg>
      <pc:sldChg chg="modSp add mod ord">
        <pc:chgData name="Daniel Shunk" userId="8b1a05f26d681f8b" providerId="LiveId" clId="{593E3C9F-5DFF-4215-AEC5-64BAEBBF383E}" dt="2025-06-03T13:29:11.616" v="660"/>
        <pc:sldMkLst>
          <pc:docMk/>
          <pc:sldMk cId="4088528304" sldId="555"/>
        </pc:sldMkLst>
        <pc:spChg chg="mod">
          <ac:chgData name="Daniel Shunk" userId="8b1a05f26d681f8b" providerId="LiveId" clId="{593E3C9F-5DFF-4215-AEC5-64BAEBBF383E}" dt="2025-06-03T13:29:07.949" v="658" actId="12789"/>
          <ac:spMkLst>
            <pc:docMk/>
            <pc:sldMk cId="4088528304" sldId="555"/>
            <ac:spMk id="3" creationId="{934FDC41-0254-2FEB-2B0D-669F7E1F3B11}"/>
          </ac:spMkLst>
        </pc:spChg>
      </pc:sldChg>
      <pc:sldChg chg="modSp add mod ord">
        <pc:chgData name="Daniel Shunk" userId="8b1a05f26d681f8b" providerId="LiveId" clId="{593E3C9F-5DFF-4215-AEC5-64BAEBBF383E}" dt="2025-06-03T13:33:29.679" v="716" actId="255"/>
        <pc:sldMkLst>
          <pc:docMk/>
          <pc:sldMk cId="1163033360" sldId="556"/>
        </pc:sldMkLst>
        <pc:spChg chg="mod">
          <ac:chgData name="Daniel Shunk" userId="8b1a05f26d681f8b" providerId="LiveId" clId="{593E3C9F-5DFF-4215-AEC5-64BAEBBF383E}" dt="2025-06-03T13:33:29.679" v="716" actId="255"/>
          <ac:spMkLst>
            <pc:docMk/>
            <pc:sldMk cId="1163033360" sldId="556"/>
            <ac:spMk id="3" creationId="{2A9BE5F4-E5C0-6EB1-341A-2CE626B317E8}"/>
          </ac:spMkLst>
        </pc:spChg>
        <pc:spChg chg="mod">
          <ac:chgData name="Daniel Shunk" userId="8b1a05f26d681f8b" providerId="LiveId" clId="{593E3C9F-5DFF-4215-AEC5-64BAEBBF383E}" dt="2025-06-03T13:32:43.111" v="714" actId="20577"/>
          <ac:spMkLst>
            <pc:docMk/>
            <pc:sldMk cId="1163033360" sldId="556"/>
            <ac:spMk id="6" creationId="{191E640F-ADA2-1743-5466-021E581A2262}"/>
          </ac:spMkLst>
        </pc:spChg>
      </pc:sldChg>
      <pc:sldChg chg="add ord">
        <pc:chgData name="Daniel Shunk" userId="8b1a05f26d681f8b" providerId="LiveId" clId="{593E3C9F-5DFF-4215-AEC5-64BAEBBF383E}" dt="2025-06-03T13:32:06.895" v="705"/>
        <pc:sldMkLst>
          <pc:docMk/>
          <pc:sldMk cId="2756469091" sldId="557"/>
        </pc:sldMkLst>
      </pc:sldChg>
      <pc:sldChg chg="modSp add mod">
        <pc:chgData name="Daniel Shunk" userId="8b1a05f26d681f8b" providerId="LiveId" clId="{593E3C9F-5DFF-4215-AEC5-64BAEBBF383E}" dt="2025-06-03T13:34:55.283" v="749" actId="255"/>
        <pc:sldMkLst>
          <pc:docMk/>
          <pc:sldMk cId="3859252292" sldId="558"/>
        </pc:sldMkLst>
        <pc:spChg chg="mod">
          <ac:chgData name="Daniel Shunk" userId="8b1a05f26d681f8b" providerId="LiveId" clId="{593E3C9F-5DFF-4215-AEC5-64BAEBBF383E}" dt="2025-06-03T13:34:55.283" v="749" actId="255"/>
          <ac:spMkLst>
            <pc:docMk/>
            <pc:sldMk cId="3859252292" sldId="558"/>
            <ac:spMk id="3" creationId="{098DC925-29E1-028F-B1BC-4BA332DA588C}"/>
          </ac:spMkLst>
        </pc:spChg>
        <pc:spChg chg="mod">
          <ac:chgData name="Daniel Shunk" userId="8b1a05f26d681f8b" providerId="LiveId" clId="{593E3C9F-5DFF-4215-AEC5-64BAEBBF383E}" dt="2025-06-03T13:33:44.977" v="726" actId="20577"/>
          <ac:spMkLst>
            <pc:docMk/>
            <pc:sldMk cId="3859252292" sldId="558"/>
            <ac:spMk id="6" creationId="{2D61A125-1E75-AEE7-40DE-41CE8386970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15035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15619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0377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07883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639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42897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6554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4369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6586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54219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6/3/2025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103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6/3/2025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6434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3CDC-AF20-B24D-EAE3-9D84B97C2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C66EC8-B199-3E93-37AF-E27BC0704FF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D65477-1FEA-62CD-19F4-80724B1BF8E8}"/>
              </a:ext>
            </a:extLst>
          </p:cNvPr>
          <p:cNvPicPr>
            <a:picLocks noChangeAspect="1"/>
          </p:cNvPicPr>
          <p:nvPr/>
        </p:nvPicPr>
        <p:blipFill>
          <a:blip r:embed="rId2"/>
          <a:stretch>
            <a:fillRect/>
          </a:stretch>
        </p:blipFill>
        <p:spPr>
          <a:xfrm>
            <a:off x="1" y="-3311"/>
            <a:ext cx="12192000" cy="6861311"/>
          </a:xfrm>
          <a:prstGeom prst="rect">
            <a:avLst/>
          </a:prstGeom>
        </p:spPr>
      </p:pic>
      <p:sp>
        <p:nvSpPr>
          <p:cNvPr id="5" name="TextBox 4">
            <a:extLst>
              <a:ext uri="{FF2B5EF4-FFF2-40B4-BE49-F238E27FC236}">
                <a16:creationId xmlns:a16="http://schemas.microsoft.com/office/drawing/2014/main" id="{3CE86104-2679-6677-6528-5467DEFF031A}"/>
              </a:ext>
            </a:extLst>
          </p:cNvPr>
          <p:cNvSpPr txBox="1"/>
          <p:nvPr/>
        </p:nvSpPr>
        <p:spPr>
          <a:xfrm>
            <a:off x="977900" y="-3126567"/>
            <a:ext cx="11742078" cy="71865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3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31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D</a:t>
            </a:r>
            <a:r>
              <a:rPr kumimoji="0" lang="en-US" sz="3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aniel</a:t>
            </a:r>
            <a:r>
              <a:rPr kumimoji="0" lang="en-US" sz="4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7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p>
        </p:txBody>
      </p:sp>
      <p:sp>
        <p:nvSpPr>
          <p:cNvPr id="6" name="TextBox 5">
            <a:extLst>
              <a:ext uri="{FF2B5EF4-FFF2-40B4-BE49-F238E27FC236}">
                <a16:creationId xmlns:a16="http://schemas.microsoft.com/office/drawing/2014/main" id="{798B2EFF-ADB2-5CB9-23A7-7310354440DF}"/>
              </a:ext>
            </a:extLst>
          </p:cNvPr>
          <p:cNvSpPr txBox="1"/>
          <p:nvPr/>
        </p:nvSpPr>
        <p:spPr>
          <a:xfrm>
            <a:off x="338179" y="5264530"/>
            <a:ext cx="1151564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How Much Greater A Kingdom</a:t>
            </a:r>
          </a:p>
        </p:txBody>
      </p:sp>
      <p:sp>
        <p:nvSpPr>
          <p:cNvPr id="7" name="TextBox 6">
            <a:extLst>
              <a:ext uri="{FF2B5EF4-FFF2-40B4-BE49-F238E27FC236}">
                <a16:creationId xmlns:a16="http://schemas.microsoft.com/office/drawing/2014/main" id="{104CB5E7-BBB1-942D-D76E-9305811FBD7B}"/>
              </a:ext>
            </a:extLst>
          </p:cNvPr>
          <p:cNvSpPr txBox="1"/>
          <p:nvPr/>
        </p:nvSpPr>
        <p:spPr>
          <a:xfrm>
            <a:off x="6508679" y="2216697"/>
            <a:ext cx="466960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600" normalizeH="0" baseline="0" noProof="0"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Tenorite" panose="00000500000000000000" pitchFamily="2" charset="0"/>
              </a:rPr>
              <a:t>Chapter 2</a:t>
            </a:r>
          </a:p>
        </p:txBody>
      </p:sp>
    </p:spTree>
    <p:extLst>
      <p:ext uri="{BB962C8B-B14F-4D97-AF65-F5344CB8AC3E}">
        <p14:creationId xmlns:p14="http://schemas.microsoft.com/office/powerpoint/2010/main" val="142329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E665-7D31-7FF6-6C5A-2891C4F4A00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140513-CE1C-4805-027E-EA3EE9E1243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68D6B3D5-C10C-0DB2-6F48-C1A3EE93B1AC}"/>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C5AA8C-68DA-9D10-117A-8D28F26C6405}"/>
              </a:ext>
            </a:extLst>
          </p:cNvPr>
          <p:cNvPicPr>
            <a:picLocks noChangeAspect="1"/>
          </p:cNvPicPr>
          <p:nvPr/>
        </p:nvPicPr>
        <p:blipFill>
          <a:blip r:embed="rId3"/>
          <a:stretch>
            <a:fillRect/>
          </a:stretch>
        </p:blipFill>
        <p:spPr>
          <a:xfrm>
            <a:off x="2886578" y="-57628"/>
            <a:ext cx="9305422" cy="6969943"/>
          </a:xfrm>
          <a:prstGeom prst="rect">
            <a:avLst/>
          </a:prstGeom>
        </p:spPr>
      </p:pic>
      <p:sp>
        <p:nvSpPr>
          <p:cNvPr id="5" name="Rectangle 4">
            <a:extLst>
              <a:ext uri="{FF2B5EF4-FFF2-40B4-BE49-F238E27FC236}">
                <a16:creationId xmlns:a16="http://schemas.microsoft.com/office/drawing/2014/main" id="{336569B0-2384-768D-E840-B262A63465E6}"/>
              </a:ext>
            </a:extLst>
          </p:cNvPr>
          <p:cNvSpPr/>
          <p:nvPr/>
        </p:nvSpPr>
        <p:spPr>
          <a:xfrm>
            <a:off x="0" y="-57628"/>
            <a:ext cx="2886577" cy="6969943"/>
          </a:xfrm>
          <a:prstGeom prst="rect">
            <a:avLst/>
          </a:prstGeom>
          <a:gradFill flip="none" rotWithShape="1">
            <a:gsLst>
              <a:gs pos="39000">
                <a:srgbClr val="00132E"/>
              </a:gs>
              <a:gs pos="53000">
                <a:srgbClr val="00132E"/>
              </a:gs>
              <a:gs pos="72000">
                <a:srgbClr val="001D3D"/>
              </a:gs>
              <a:gs pos="100000">
                <a:srgbClr val="001E42"/>
              </a:gs>
            </a:gsLst>
            <a:lin ang="5400000" scaled="1"/>
            <a:tileRect/>
          </a:gradFill>
          <a:ln>
            <a:solidFill>
              <a:srgbClr val="0013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3BADB4-A0E5-4DF8-EFB1-F949A9E69451}"/>
              </a:ext>
            </a:extLst>
          </p:cNvPr>
          <p:cNvSpPr>
            <a:spLocks noGrp="1"/>
          </p:cNvSpPr>
          <p:nvPr>
            <p:ph idx="1"/>
          </p:nvPr>
        </p:nvSpPr>
        <p:spPr>
          <a:xfrm>
            <a:off x="476272" y="1600201"/>
            <a:ext cx="2990155" cy="3657599"/>
          </a:xfrm>
        </p:spPr>
        <p:txBody>
          <a:bodyPr>
            <a:noAutofit/>
          </a:bodyPr>
          <a:lstStyle/>
          <a:p>
            <a:pPr marL="0" indent="0" algn="ctr">
              <a:lnSpc>
                <a:spcPct val="100000"/>
              </a:lnSpc>
              <a:buNone/>
            </a:pPr>
            <a:r>
              <a:rPr lang="en-US" sz="5600" dirty="0">
                <a:solidFill>
                  <a:schemeClr val="bg1"/>
                </a:solidFill>
                <a:latin typeface="Tenorite" panose="00000500000000000000" pitchFamily="2" charset="0"/>
              </a:rPr>
              <a:t>Form of gov’t becomes weaker</a:t>
            </a:r>
          </a:p>
        </p:txBody>
      </p:sp>
      <p:pic>
        <p:nvPicPr>
          <p:cNvPr id="7" name="Picture 6">
            <a:extLst>
              <a:ext uri="{FF2B5EF4-FFF2-40B4-BE49-F238E27FC236}">
                <a16:creationId xmlns:a16="http://schemas.microsoft.com/office/drawing/2014/main" id="{E584D2C8-0EC3-78BF-C098-23CFEFDB989B}"/>
              </a:ext>
            </a:extLst>
          </p:cNvPr>
          <p:cNvPicPr>
            <a:picLocks noChangeAspect="1"/>
          </p:cNvPicPr>
          <p:nvPr/>
        </p:nvPicPr>
        <p:blipFill>
          <a:blip r:embed="rId4"/>
          <a:stretch>
            <a:fillRect/>
          </a:stretch>
        </p:blipFill>
        <p:spPr>
          <a:xfrm rot="913669">
            <a:off x="8657213" y="2766874"/>
            <a:ext cx="4176122" cy="4505334"/>
          </a:xfrm>
          <a:prstGeom prst="rect">
            <a:avLst/>
          </a:prstGeom>
        </p:spPr>
      </p:pic>
    </p:spTree>
    <p:extLst>
      <p:ext uri="{BB962C8B-B14F-4D97-AF65-F5344CB8AC3E}">
        <p14:creationId xmlns:p14="http://schemas.microsoft.com/office/powerpoint/2010/main" val="182763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67D34-46CD-E055-8656-856A5966284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A0D93C-9E81-BA94-0E38-122315BCC7FA}"/>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3BBFBAAF-E3AF-CE01-2FDC-02703F7BC735}"/>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970C7D-499E-DB68-4482-38A24F6FED70}"/>
              </a:ext>
            </a:extLst>
          </p:cNvPr>
          <p:cNvSpPr>
            <a:spLocks noGrp="1"/>
          </p:cNvSpPr>
          <p:nvPr>
            <p:ph idx="1"/>
          </p:nvPr>
        </p:nvSpPr>
        <p:spPr>
          <a:xfrm>
            <a:off x="306947" y="1094704"/>
            <a:ext cx="11578107" cy="5429385"/>
          </a:xfrm>
        </p:spPr>
        <p:txBody>
          <a:bodyPr>
            <a:noAutofit/>
          </a:bodyPr>
          <a:lstStyle/>
          <a:p>
            <a:pPr marL="0" indent="0" algn="just">
              <a:lnSpc>
                <a:spcPct val="100000"/>
              </a:lnSpc>
              <a:buNone/>
            </a:pPr>
            <a:r>
              <a:rPr lang="en-US" sz="4600" dirty="0">
                <a:solidFill>
                  <a:schemeClr val="bg1"/>
                </a:solidFill>
                <a:latin typeface="Tenorite" panose="00000500000000000000" pitchFamily="2" charset="0"/>
              </a:rPr>
              <a:t>“For just as the days of Noah were, so the coming of the Son of Man will be. For as in those days before the flood they were eating &amp; drinking, marrying &amp; giving in marriage, until the day that Noah entered the ark, &amp; they did not understand until the flood came &amp; took them all away; so will the coming of the Son of Man be.”</a:t>
            </a:r>
          </a:p>
        </p:txBody>
      </p:sp>
      <p:sp>
        <p:nvSpPr>
          <p:cNvPr id="6" name="TextBox 5">
            <a:extLst>
              <a:ext uri="{FF2B5EF4-FFF2-40B4-BE49-F238E27FC236}">
                <a16:creationId xmlns:a16="http://schemas.microsoft.com/office/drawing/2014/main" id="{7CCD914E-A06B-2BC4-3383-FC82B4715B7F}"/>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Matthew 24:37-39</a:t>
            </a:r>
          </a:p>
        </p:txBody>
      </p:sp>
    </p:spTree>
    <p:extLst>
      <p:ext uri="{BB962C8B-B14F-4D97-AF65-F5344CB8AC3E}">
        <p14:creationId xmlns:p14="http://schemas.microsoft.com/office/powerpoint/2010/main" val="217185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DF91-273B-3685-A609-E217EEF81A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11E8482-FCA0-B2D4-2199-801DE5067521}"/>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473E8853-E16B-FDB1-C27D-8BC833902EC5}"/>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09248A2-635D-3081-A462-6F673E60E37E}"/>
              </a:ext>
            </a:extLst>
          </p:cNvPr>
          <p:cNvPicPr>
            <a:picLocks noChangeAspect="1"/>
          </p:cNvPicPr>
          <p:nvPr/>
        </p:nvPicPr>
        <p:blipFill>
          <a:blip r:embed="rId3"/>
          <a:stretch>
            <a:fillRect/>
          </a:stretch>
        </p:blipFill>
        <p:spPr>
          <a:xfrm>
            <a:off x="2886578" y="-57628"/>
            <a:ext cx="9305422" cy="6969943"/>
          </a:xfrm>
          <a:prstGeom prst="rect">
            <a:avLst/>
          </a:prstGeom>
        </p:spPr>
      </p:pic>
      <p:sp>
        <p:nvSpPr>
          <p:cNvPr id="5" name="Rectangle 4">
            <a:extLst>
              <a:ext uri="{FF2B5EF4-FFF2-40B4-BE49-F238E27FC236}">
                <a16:creationId xmlns:a16="http://schemas.microsoft.com/office/drawing/2014/main" id="{7602B5B4-D2EE-99E4-9339-DCDCE9FC570C}"/>
              </a:ext>
            </a:extLst>
          </p:cNvPr>
          <p:cNvSpPr/>
          <p:nvPr/>
        </p:nvSpPr>
        <p:spPr>
          <a:xfrm>
            <a:off x="0" y="-57628"/>
            <a:ext cx="2886577" cy="6969943"/>
          </a:xfrm>
          <a:prstGeom prst="rect">
            <a:avLst/>
          </a:prstGeom>
          <a:gradFill flip="none" rotWithShape="1">
            <a:gsLst>
              <a:gs pos="39000">
                <a:srgbClr val="00132E"/>
              </a:gs>
              <a:gs pos="53000">
                <a:srgbClr val="00132E"/>
              </a:gs>
              <a:gs pos="72000">
                <a:srgbClr val="001D3D"/>
              </a:gs>
              <a:gs pos="100000">
                <a:srgbClr val="001E42"/>
              </a:gs>
            </a:gsLst>
            <a:lin ang="5400000" scaled="1"/>
            <a:tileRect/>
          </a:gradFill>
          <a:ln>
            <a:solidFill>
              <a:srgbClr val="0013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4FDC41-0254-2FEB-2B0D-669F7E1F3B11}"/>
              </a:ext>
            </a:extLst>
          </p:cNvPr>
          <p:cNvSpPr>
            <a:spLocks noGrp="1"/>
          </p:cNvSpPr>
          <p:nvPr>
            <p:ph idx="1"/>
          </p:nvPr>
        </p:nvSpPr>
        <p:spPr>
          <a:xfrm>
            <a:off x="476272" y="1869047"/>
            <a:ext cx="2990155" cy="3119906"/>
          </a:xfrm>
        </p:spPr>
        <p:txBody>
          <a:bodyPr>
            <a:noAutofit/>
          </a:bodyPr>
          <a:lstStyle/>
          <a:p>
            <a:pPr marL="0" indent="0" algn="ctr">
              <a:lnSpc>
                <a:spcPct val="100000"/>
              </a:lnSpc>
              <a:buNone/>
            </a:pPr>
            <a:r>
              <a:rPr lang="en-US" sz="4600" dirty="0">
                <a:solidFill>
                  <a:schemeClr val="bg1"/>
                </a:solidFill>
                <a:latin typeface="Tenorite" panose="00000500000000000000" pitchFamily="2" charset="0"/>
              </a:rPr>
              <a:t>Toes = 10 kingdoms of the Anti-Christ</a:t>
            </a:r>
          </a:p>
        </p:txBody>
      </p:sp>
      <p:pic>
        <p:nvPicPr>
          <p:cNvPr id="7" name="Picture 6">
            <a:extLst>
              <a:ext uri="{FF2B5EF4-FFF2-40B4-BE49-F238E27FC236}">
                <a16:creationId xmlns:a16="http://schemas.microsoft.com/office/drawing/2014/main" id="{9FDD1912-3496-EC3E-7F3F-AF0EBA580027}"/>
              </a:ext>
            </a:extLst>
          </p:cNvPr>
          <p:cNvPicPr>
            <a:picLocks noChangeAspect="1"/>
          </p:cNvPicPr>
          <p:nvPr/>
        </p:nvPicPr>
        <p:blipFill>
          <a:blip r:embed="rId4"/>
          <a:stretch>
            <a:fillRect/>
          </a:stretch>
        </p:blipFill>
        <p:spPr>
          <a:xfrm rot="913669">
            <a:off x="8657213" y="2766874"/>
            <a:ext cx="4176122" cy="4505334"/>
          </a:xfrm>
          <a:prstGeom prst="rect">
            <a:avLst/>
          </a:prstGeom>
        </p:spPr>
      </p:pic>
    </p:spTree>
    <p:extLst>
      <p:ext uri="{BB962C8B-B14F-4D97-AF65-F5344CB8AC3E}">
        <p14:creationId xmlns:p14="http://schemas.microsoft.com/office/powerpoint/2010/main" val="408852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28B6E-6355-77CB-E1D6-0D379CF5436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88B5E6-FD38-95AA-706F-C43B829D3E9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116E335C-D3D1-42CC-FCE5-DE06A43ECDDD}"/>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7922C3-97FA-67C8-4EC1-959C1F6F58A8}"/>
              </a:ext>
            </a:extLst>
          </p:cNvPr>
          <p:cNvSpPr>
            <a:spLocks noGrp="1"/>
          </p:cNvSpPr>
          <p:nvPr>
            <p:ph idx="1"/>
          </p:nvPr>
        </p:nvSpPr>
        <p:spPr>
          <a:xfrm>
            <a:off x="1258320" y="1191802"/>
            <a:ext cx="9675361" cy="5332287"/>
          </a:xfrm>
        </p:spPr>
        <p:txBody>
          <a:bodyPr>
            <a:noAutofit/>
          </a:bodyPr>
          <a:lstStyle/>
          <a:p>
            <a:pPr>
              <a:spcBef>
                <a:spcPts val="0"/>
              </a:spcBef>
              <a:spcAft>
                <a:spcPts val="2400"/>
              </a:spcAft>
            </a:pPr>
            <a:r>
              <a:rPr lang="en-US" sz="5800" dirty="0">
                <a:solidFill>
                  <a:schemeClr val="bg1"/>
                </a:solidFill>
                <a:latin typeface="Tenorite" panose="00000500000000000000" pitchFamily="2" charset="0"/>
              </a:rPr>
              <a:t>They have worldly wisdom; we have godly wisdom</a:t>
            </a:r>
          </a:p>
          <a:p>
            <a:pPr>
              <a:spcBef>
                <a:spcPts val="0"/>
              </a:spcBef>
              <a:spcAft>
                <a:spcPts val="2400"/>
              </a:spcAft>
            </a:pPr>
            <a:r>
              <a:rPr lang="en-US" sz="5800" dirty="0">
                <a:solidFill>
                  <a:schemeClr val="bg1"/>
                </a:solidFill>
                <a:latin typeface="Tenorite" panose="00000500000000000000" pitchFamily="2" charset="0"/>
              </a:rPr>
              <a:t>They trust in themselves;    we trust in God</a:t>
            </a:r>
          </a:p>
          <a:p>
            <a:pPr>
              <a:spcBef>
                <a:spcPts val="0"/>
              </a:spcBef>
              <a:spcAft>
                <a:spcPts val="2400"/>
              </a:spcAft>
            </a:pPr>
            <a:r>
              <a:rPr lang="en-US" sz="5800" dirty="0">
                <a:solidFill>
                  <a:schemeClr val="bg1"/>
                </a:solidFill>
                <a:latin typeface="Tenorite" panose="00000500000000000000" pitchFamily="2" charset="0"/>
              </a:rPr>
              <a:t>They choose harmful friends; we choose helpful friends</a:t>
            </a:r>
          </a:p>
        </p:txBody>
      </p:sp>
      <p:sp>
        <p:nvSpPr>
          <p:cNvPr id="6" name="TextBox 5">
            <a:extLst>
              <a:ext uri="{FF2B5EF4-FFF2-40B4-BE49-F238E27FC236}">
                <a16:creationId xmlns:a16="http://schemas.microsoft.com/office/drawing/2014/main" id="{782B091B-35B5-F1D4-AFAA-12C07FCFA911}"/>
              </a:ext>
            </a:extLst>
          </p:cNvPr>
          <p:cNvSpPr txBox="1"/>
          <p:nvPr/>
        </p:nvSpPr>
        <p:spPr>
          <a:xfrm>
            <a:off x="-1" y="-57627"/>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schemeClr val="accent4">
                    <a:lumMod val="40000"/>
                    <a:lumOff val="60000"/>
                  </a:schemeClr>
                </a:solidFill>
                <a:effectLst/>
                <a:uLnTx/>
                <a:uFillTx/>
                <a:latin typeface="Freestyle Script" panose="030804020302050B0404" pitchFamily="66" charset="0"/>
                <a:ea typeface="+mn-ea"/>
                <a:cs typeface="+mn-cs"/>
              </a:rPr>
              <a:t>How Much Greater A Kingdom</a:t>
            </a:r>
          </a:p>
        </p:txBody>
      </p:sp>
      <p:pic>
        <p:nvPicPr>
          <p:cNvPr id="10" name="Picture 9" descr="A hexagon shaped logo with red and blue text&#10;&#10;AI-generated content may be incorrect.">
            <a:extLst>
              <a:ext uri="{FF2B5EF4-FFF2-40B4-BE49-F238E27FC236}">
                <a16:creationId xmlns:a16="http://schemas.microsoft.com/office/drawing/2014/main" id="{0C37F9CF-8798-E92A-7BE4-39AE82FD9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335" y="5832360"/>
            <a:ext cx="1708788" cy="817964"/>
          </a:xfrm>
          <a:prstGeom prst="rect">
            <a:avLst/>
          </a:prstGeom>
        </p:spPr>
      </p:pic>
    </p:spTree>
    <p:extLst>
      <p:ext uri="{BB962C8B-B14F-4D97-AF65-F5344CB8AC3E}">
        <p14:creationId xmlns:p14="http://schemas.microsoft.com/office/powerpoint/2010/main" val="6308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8FB24-4402-235B-0276-4B84584B1E2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6194F1B-12CD-FEFD-B123-7DB1D33C3490}"/>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FAB19F1-B672-2DB3-D0BA-2B931FA5CF4A}"/>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9BE5F4-E5C0-6EB1-341A-2CE626B317E8}"/>
              </a:ext>
            </a:extLst>
          </p:cNvPr>
          <p:cNvSpPr>
            <a:spLocks noGrp="1"/>
          </p:cNvSpPr>
          <p:nvPr>
            <p:ph idx="1"/>
          </p:nvPr>
        </p:nvSpPr>
        <p:spPr>
          <a:xfrm>
            <a:off x="306947" y="1094704"/>
            <a:ext cx="11578107" cy="5429385"/>
          </a:xfrm>
        </p:spPr>
        <p:txBody>
          <a:bodyPr>
            <a:noAutofit/>
          </a:bodyPr>
          <a:lstStyle/>
          <a:p>
            <a:pPr marL="0" indent="0" algn="just">
              <a:lnSpc>
                <a:spcPct val="100000"/>
              </a:lnSpc>
              <a:buNone/>
            </a:pPr>
            <a:r>
              <a:rPr lang="en-US" sz="6600" dirty="0">
                <a:solidFill>
                  <a:schemeClr val="bg1"/>
                </a:solidFill>
                <a:latin typeface="Tenorite" panose="00000500000000000000" pitchFamily="2" charset="0"/>
              </a:rPr>
              <a:t>“So when they had come together, they were asking Him, saying, “Lord, is it at this time You are restoring the kingdom to Israel?” </a:t>
            </a:r>
          </a:p>
        </p:txBody>
      </p:sp>
      <p:sp>
        <p:nvSpPr>
          <p:cNvPr id="6" name="TextBox 5">
            <a:extLst>
              <a:ext uri="{FF2B5EF4-FFF2-40B4-BE49-F238E27FC236}">
                <a16:creationId xmlns:a16="http://schemas.microsoft.com/office/drawing/2014/main" id="{191E640F-ADA2-1743-5466-021E581A2262}"/>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Acts 1:6</a:t>
            </a:r>
          </a:p>
        </p:txBody>
      </p:sp>
    </p:spTree>
    <p:extLst>
      <p:ext uri="{BB962C8B-B14F-4D97-AF65-F5344CB8AC3E}">
        <p14:creationId xmlns:p14="http://schemas.microsoft.com/office/powerpoint/2010/main" val="116303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C64D5-701A-45EF-44C4-06F6C33F87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CD574FC-D77A-6941-1E45-91D9D600CCB1}"/>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C62BE53B-C7C1-CCD2-CC75-D7B0B71F1E2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8DC925-29E1-028F-B1BC-4BA332DA588C}"/>
              </a:ext>
            </a:extLst>
          </p:cNvPr>
          <p:cNvSpPr>
            <a:spLocks noGrp="1"/>
          </p:cNvSpPr>
          <p:nvPr>
            <p:ph idx="1"/>
          </p:nvPr>
        </p:nvSpPr>
        <p:spPr>
          <a:xfrm>
            <a:off x="306947" y="1094704"/>
            <a:ext cx="11578107" cy="5429385"/>
          </a:xfrm>
        </p:spPr>
        <p:txBody>
          <a:bodyPr>
            <a:noAutofit/>
          </a:bodyPr>
          <a:lstStyle/>
          <a:p>
            <a:pPr marL="0" indent="0" algn="just">
              <a:lnSpc>
                <a:spcPct val="100000"/>
              </a:lnSpc>
              <a:buNone/>
            </a:pPr>
            <a:r>
              <a:rPr lang="en-US" sz="6600" dirty="0">
                <a:solidFill>
                  <a:schemeClr val="bg1"/>
                </a:solidFill>
                <a:latin typeface="Tenorite" panose="00000500000000000000" pitchFamily="2" charset="0"/>
              </a:rPr>
              <a:t>“After these things I will return, and I will rebuild the fallen house of David, and I will rebuild its ruins, and I will restore it.”</a:t>
            </a:r>
          </a:p>
        </p:txBody>
      </p:sp>
      <p:sp>
        <p:nvSpPr>
          <p:cNvPr id="6" name="TextBox 5">
            <a:extLst>
              <a:ext uri="{FF2B5EF4-FFF2-40B4-BE49-F238E27FC236}">
                <a16:creationId xmlns:a16="http://schemas.microsoft.com/office/drawing/2014/main" id="{2D61A125-1E75-AEE7-40DE-41CE8386970B}"/>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Acts 15:16</a:t>
            </a:r>
          </a:p>
        </p:txBody>
      </p:sp>
    </p:spTree>
    <p:extLst>
      <p:ext uri="{BB962C8B-B14F-4D97-AF65-F5344CB8AC3E}">
        <p14:creationId xmlns:p14="http://schemas.microsoft.com/office/powerpoint/2010/main" val="385925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1F21E-9454-1D04-92EF-C0D9855F12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8B9C836-FB63-5BCB-F3B2-17142455765F}"/>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BB3CB683-CC84-B207-FCFA-77C949EE12DD}"/>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4E6F86-5ECD-23E6-13BC-1B4DE35BA31A}"/>
              </a:ext>
            </a:extLst>
          </p:cNvPr>
          <p:cNvSpPr>
            <a:spLocks noGrp="1"/>
          </p:cNvSpPr>
          <p:nvPr>
            <p:ph idx="1"/>
          </p:nvPr>
        </p:nvSpPr>
        <p:spPr>
          <a:xfrm>
            <a:off x="1258320" y="1191802"/>
            <a:ext cx="9675361" cy="5332287"/>
          </a:xfrm>
        </p:spPr>
        <p:txBody>
          <a:bodyPr>
            <a:noAutofit/>
          </a:bodyPr>
          <a:lstStyle/>
          <a:p>
            <a:pPr>
              <a:spcBef>
                <a:spcPts val="0"/>
              </a:spcBef>
              <a:spcAft>
                <a:spcPts val="2400"/>
              </a:spcAft>
            </a:pPr>
            <a:r>
              <a:rPr lang="en-US" sz="5800" dirty="0">
                <a:solidFill>
                  <a:schemeClr val="bg1"/>
                </a:solidFill>
                <a:latin typeface="Tenorite" panose="00000500000000000000" pitchFamily="2" charset="0"/>
              </a:rPr>
              <a:t>They have worldly wisdom; we have godly wisdom</a:t>
            </a:r>
          </a:p>
          <a:p>
            <a:pPr>
              <a:spcBef>
                <a:spcPts val="0"/>
              </a:spcBef>
              <a:spcAft>
                <a:spcPts val="2400"/>
              </a:spcAft>
            </a:pPr>
            <a:r>
              <a:rPr lang="en-US" sz="5800" dirty="0">
                <a:solidFill>
                  <a:schemeClr val="bg1"/>
                </a:solidFill>
                <a:latin typeface="Tenorite" panose="00000500000000000000" pitchFamily="2" charset="0"/>
              </a:rPr>
              <a:t>They trust in themselves;    we trust in God</a:t>
            </a:r>
          </a:p>
          <a:p>
            <a:pPr>
              <a:spcBef>
                <a:spcPts val="0"/>
              </a:spcBef>
              <a:spcAft>
                <a:spcPts val="2400"/>
              </a:spcAft>
            </a:pPr>
            <a:r>
              <a:rPr lang="en-US" sz="5800" dirty="0">
                <a:solidFill>
                  <a:schemeClr val="bg1"/>
                </a:solidFill>
                <a:latin typeface="Tenorite" panose="00000500000000000000" pitchFamily="2" charset="0"/>
              </a:rPr>
              <a:t>They choose harmful friends; we choose helpful friends</a:t>
            </a:r>
          </a:p>
        </p:txBody>
      </p:sp>
      <p:sp>
        <p:nvSpPr>
          <p:cNvPr id="6" name="TextBox 5">
            <a:extLst>
              <a:ext uri="{FF2B5EF4-FFF2-40B4-BE49-F238E27FC236}">
                <a16:creationId xmlns:a16="http://schemas.microsoft.com/office/drawing/2014/main" id="{872D0B64-CF29-9155-7B25-482D969724A4}"/>
              </a:ext>
            </a:extLst>
          </p:cNvPr>
          <p:cNvSpPr txBox="1"/>
          <p:nvPr/>
        </p:nvSpPr>
        <p:spPr>
          <a:xfrm>
            <a:off x="-1" y="-57627"/>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schemeClr val="accent4">
                    <a:lumMod val="40000"/>
                    <a:lumOff val="60000"/>
                  </a:schemeClr>
                </a:solidFill>
                <a:effectLst/>
                <a:uLnTx/>
                <a:uFillTx/>
                <a:latin typeface="Freestyle Script" panose="030804020302050B0404" pitchFamily="66" charset="0"/>
                <a:ea typeface="+mn-ea"/>
                <a:cs typeface="+mn-cs"/>
              </a:rPr>
              <a:t>How Much Greater A Kingdom</a:t>
            </a:r>
          </a:p>
        </p:txBody>
      </p:sp>
      <p:pic>
        <p:nvPicPr>
          <p:cNvPr id="10" name="Picture 9" descr="A hexagon shaped logo with red and blue text&#10;&#10;AI-generated content may be incorrect.">
            <a:extLst>
              <a:ext uri="{FF2B5EF4-FFF2-40B4-BE49-F238E27FC236}">
                <a16:creationId xmlns:a16="http://schemas.microsoft.com/office/drawing/2014/main" id="{73799CD0-16DE-BD6F-477A-B3777E022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335" y="5832360"/>
            <a:ext cx="1708788" cy="817964"/>
          </a:xfrm>
          <a:prstGeom prst="rect">
            <a:avLst/>
          </a:prstGeom>
        </p:spPr>
      </p:pic>
    </p:spTree>
    <p:extLst>
      <p:ext uri="{BB962C8B-B14F-4D97-AF65-F5344CB8AC3E}">
        <p14:creationId xmlns:p14="http://schemas.microsoft.com/office/powerpoint/2010/main" val="275646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BC778-8EC6-51F5-F35E-5CA9CBCDCD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0B07A8-F0A4-25BD-B4D6-A4643001BEE4}"/>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8FD4BD2D-DE12-CC1D-33ED-606E8B66BE70}"/>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5BD91C-CEEB-2D7B-27A9-4F2BC5C9F30B}"/>
              </a:ext>
            </a:extLst>
          </p:cNvPr>
          <p:cNvSpPr>
            <a:spLocks noGrp="1"/>
          </p:cNvSpPr>
          <p:nvPr>
            <p:ph idx="1"/>
          </p:nvPr>
        </p:nvSpPr>
        <p:spPr>
          <a:xfrm>
            <a:off x="500020" y="1474016"/>
            <a:ext cx="11120051" cy="5050073"/>
          </a:xfrm>
        </p:spPr>
        <p:txBody>
          <a:bodyPr>
            <a:normAutofit/>
          </a:bodyPr>
          <a:lstStyle/>
          <a:p>
            <a:r>
              <a:rPr lang="en-US" sz="5000" dirty="0" err="1">
                <a:solidFill>
                  <a:schemeClr val="bg1"/>
                </a:solidFill>
                <a:latin typeface="Tenorite" panose="00000500000000000000" pitchFamily="2" charset="0"/>
              </a:rPr>
              <a:t>dfdfg</a:t>
            </a:r>
            <a:endParaRPr lang="en-US" sz="5000" dirty="0">
              <a:solidFill>
                <a:schemeClr val="bg1"/>
              </a:solidFill>
              <a:latin typeface="Tenorite" panose="00000500000000000000" pitchFamily="2" charset="0"/>
            </a:endParaRPr>
          </a:p>
        </p:txBody>
      </p:sp>
      <p:sp>
        <p:nvSpPr>
          <p:cNvPr id="6" name="TextBox 5">
            <a:extLst>
              <a:ext uri="{FF2B5EF4-FFF2-40B4-BE49-F238E27FC236}">
                <a16:creationId xmlns:a16="http://schemas.microsoft.com/office/drawing/2014/main" id="{B6F18EFE-3729-790E-6E15-5491E8E8C3E3}"/>
              </a:ext>
            </a:extLst>
          </p:cNvPr>
          <p:cNvSpPr txBox="1"/>
          <p:nvPr/>
        </p:nvSpPr>
        <p:spPr>
          <a:xfrm>
            <a:off x="-1" y="-57627"/>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Commitment Among Corruption</a:t>
            </a:r>
          </a:p>
        </p:txBody>
      </p:sp>
      <p:pic>
        <p:nvPicPr>
          <p:cNvPr id="10" name="Picture 9" descr="A hexagon shaped logo with red and blue text&#10;&#10;AI-generated content may be incorrect.">
            <a:extLst>
              <a:ext uri="{FF2B5EF4-FFF2-40B4-BE49-F238E27FC236}">
                <a16:creationId xmlns:a16="http://schemas.microsoft.com/office/drawing/2014/main" id="{4092A18C-BD0E-93E3-B774-B0894B557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335" y="5832360"/>
            <a:ext cx="1708788" cy="817964"/>
          </a:xfrm>
          <a:prstGeom prst="rect">
            <a:avLst/>
          </a:prstGeom>
        </p:spPr>
      </p:pic>
      <p:pic>
        <p:nvPicPr>
          <p:cNvPr id="12" name="Picture 11">
            <a:extLst>
              <a:ext uri="{FF2B5EF4-FFF2-40B4-BE49-F238E27FC236}">
                <a16:creationId xmlns:a16="http://schemas.microsoft.com/office/drawing/2014/main" id="{14C0013A-8F42-3B6F-36F9-91BBFF13545D}"/>
              </a:ext>
            </a:extLst>
          </p:cNvPr>
          <p:cNvPicPr>
            <a:picLocks noChangeAspect="1"/>
          </p:cNvPicPr>
          <p:nvPr/>
        </p:nvPicPr>
        <p:blipFill>
          <a:blip r:embed="rId4"/>
          <a:stretch>
            <a:fillRect/>
          </a:stretch>
        </p:blipFill>
        <p:spPr>
          <a:xfrm>
            <a:off x="-1" y="-57627"/>
            <a:ext cx="12212073" cy="6936551"/>
          </a:xfrm>
          <a:prstGeom prst="rect">
            <a:avLst/>
          </a:prstGeom>
        </p:spPr>
      </p:pic>
    </p:spTree>
    <p:extLst>
      <p:ext uri="{BB962C8B-B14F-4D97-AF65-F5344CB8AC3E}">
        <p14:creationId xmlns:p14="http://schemas.microsoft.com/office/powerpoint/2010/main" val="146180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2C23E-1434-75B1-1FFD-9EADF4713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7598C-0AFC-1E6B-D09D-DA1135CCC8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7CFA1F-5195-2D4D-B327-345A8A55317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ECA507D-1809-E134-5E55-8B6B5AC9A341}"/>
              </a:ext>
            </a:extLst>
          </p:cNvPr>
          <p:cNvPicPr>
            <a:picLocks noChangeAspect="1"/>
          </p:cNvPicPr>
          <p:nvPr/>
        </p:nvPicPr>
        <p:blipFill>
          <a:blip r:embed="rId2"/>
          <a:stretch>
            <a:fillRect/>
          </a:stretch>
        </p:blipFill>
        <p:spPr>
          <a:xfrm>
            <a:off x="1" y="-3311"/>
            <a:ext cx="12192000" cy="6861311"/>
          </a:xfrm>
          <a:prstGeom prst="rect">
            <a:avLst/>
          </a:prstGeom>
        </p:spPr>
      </p:pic>
      <p:sp>
        <p:nvSpPr>
          <p:cNvPr id="5" name="TextBox 4">
            <a:extLst>
              <a:ext uri="{FF2B5EF4-FFF2-40B4-BE49-F238E27FC236}">
                <a16:creationId xmlns:a16="http://schemas.microsoft.com/office/drawing/2014/main" id="{EA9A5A31-CDB6-1736-1E4C-A4B4909D2656}"/>
              </a:ext>
            </a:extLst>
          </p:cNvPr>
          <p:cNvSpPr txBox="1"/>
          <p:nvPr/>
        </p:nvSpPr>
        <p:spPr>
          <a:xfrm>
            <a:off x="977900" y="-3126567"/>
            <a:ext cx="11742078" cy="71865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3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31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D</a:t>
            </a:r>
            <a:r>
              <a:rPr kumimoji="0" lang="en-US" sz="3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aniel</a:t>
            </a:r>
            <a:r>
              <a:rPr kumimoji="0" lang="en-US" sz="4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7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p>
        </p:txBody>
      </p:sp>
      <p:sp>
        <p:nvSpPr>
          <p:cNvPr id="6" name="TextBox 5">
            <a:extLst>
              <a:ext uri="{FF2B5EF4-FFF2-40B4-BE49-F238E27FC236}">
                <a16:creationId xmlns:a16="http://schemas.microsoft.com/office/drawing/2014/main" id="{D2D160AA-AE76-6008-9C56-855C7AFC65CF}"/>
              </a:ext>
            </a:extLst>
          </p:cNvPr>
          <p:cNvSpPr txBox="1"/>
          <p:nvPr/>
        </p:nvSpPr>
        <p:spPr>
          <a:xfrm>
            <a:off x="338179" y="5264530"/>
            <a:ext cx="1151564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How Much Greater A Kingdom</a:t>
            </a:r>
          </a:p>
        </p:txBody>
      </p:sp>
      <p:sp>
        <p:nvSpPr>
          <p:cNvPr id="7" name="TextBox 6">
            <a:extLst>
              <a:ext uri="{FF2B5EF4-FFF2-40B4-BE49-F238E27FC236}">
                <a16:creationId xmlns:a16="http://schemas.microsoft.com/office/drawing/2014/main" id="{BA1900B7-9485-02DD-5CCD-2EEC087BACCC}"/>
              </a:ext>
            </a:extLst>
          </p:cNvPr>
          <p:cNvSpPr txBox="1"/>
          <p:nvPr/>
        </p:nvSpPr>
        <p:spPr>
          <a:xfrm>
            <a:off x="6508679" y="2216697"/>
            <a:ext cx="466960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600" normalizeH="0" baseline="0" noProof="0"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Tenorite" panose="00000500000000000000" pitchFamily="2" charset="0"/>
              </a:rPr>
              <a:t>Chapter 2</a:t>
            </a:r>
          </a:p>
        </p:txBody>
      </p:sp>
    </p:spTree>
    <p:extLst>
      <p:ext uri="{BB962C8B-B14F-4D97-AF65-F5344CB8AC3E}">
        <p14:creationId xmlns:p14="http://schemas.microsoft.com/office/powerpoint/2010/main" val="271961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1CE3-3F02-F2FB-0D76-031C961B57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8C23F2-5617-99F3-F160-E7913938BCD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5996ED3A-FDAA-B2A7-1B3C-E035C3986C89}"/>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1059D2-AB74-4754-A94C-53D5A06FECAB}"/>
              </a:ext>
            </a:extLst>
          </p:cNvPr>
          <p:cNvSpPr>
            <a:spLocks noGrp="1"/>
          </p:cNvSpPr>
          <p:nvPr>
            <p:ph idx="1"/>
          </p:nvPr>
        </p:nvSpPr>
        <p:spPr>
          <a:xfrm>
            <a:off x="1258320" y="1191802"/>
            <a:ext cx="9675361" cy="5332287"/>
          </a:xfrm>
        </p:spPr>
        <p:txBody>
          <a:bodyPr>
            <a:noAutofit/>
          </a:bodyPr>
          <a:lstStyle/>
          <a:p>
            <a:pPr>
              <a:spcBef>
                <a:spcPts val="0"/>
              </a:spcBef>
              <a:spcAft>
                <a:spcPts val="2400"/>
              </a:spcAft>
            </a:pPr>
            <a:r>
              <a:rPr lang="en-US" sz="5800" dirty="0">
                <a:solidFill>
                  <a:schemeClr val="bg1"/>
                </a:solidFill>
                <a:latin typeface="Tenorite" panose="00000500000000000000" pitchFamily="2" charset="0"/>
              </a:rPr>
              <a:t>They have worldly wisdom; we have godly wisdom</a:t>
            </a:r>
          </a:p>
        </p:txBody>
      </p:sp>
      <p:sp>
        <p:nvSpPr>
          <p:cNvPr id="6" name="TextBox 5">
            <a:extLst>
              <a:ext uri="{FF2B5EF4-FFF2-40B4-BE49-F238E27FC236}">
                <a16:creationId xmlns:a16="http://schemas.microsoft.com/office/drawing/2014/main" id="{EADB941E-5A90-4F68-BA66-2A2A02D9E897}"/>
              </a:ext>
            </a:extLst>
          </p:cNvPr>
          <p:cNvSpPr txBox="1"/>
          <p:nvPr/>
        </p:nvSpPr>
        <p:spPr>
          <a:xfrm>
            <a:off x="-1" y="-57627"/>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schemeClr val="accent4">
                    <a:lumMod val="40000"/>
                    <a:lumOff val="60000"/>
                  </a:schemeClr>
                </a:solidFill>
                <a:effectLst/>
                <a:uLnTx/>
                <a:uFillTx/>
                <a:latin typeface="Freestyle Script" panose="030804020302050B0404" pitchFamily="66" charset="0"/>
                <a:ea typeface="+mn-ea"/>
                <a:cs typeface="+mn-cs"/>
              </a:rPr>
              <a:t>How Much Greater A Kingdom</a:t>
            </a:r>
          </a:p>
        </p:txBody>
      </p:sp>
      <p:pic>
        <p:nvPicPr>
          <p:cNvPr id="10" name="Picture 9" descr="A hexagon shaped logo with red and blue text&#10;&#10;AI-generated content may be incorrect.">
            <a:extLst>
              <a:ext uri="{FF2B5EF4-FFF2-40B4-BE49-F238E27FC236}">
                <a16:creationId xmlns:a16="http://schemas.microsoft.com/office/drawing/2014/main" id="{23BDE1C9-6C37-3E4D-B5E3-CBB918E8F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335" y="5832360"/>
            <a:ext cx="1708788" cy="817964"/>
          </a:xfrm>
          <a:prstGeom prst="rect">
            <a:avLst/>
          </a:prstGeom>
        </p:spPr>
      </p:pic>
    </p:spTree>
    <p:extLst>
      <p:ext uri="{BB962C8B-B14F-4D97-AF65-F5344CB8AC3E}">
        <p14:creationId xmlns:p14="http://schemas.microsoft.com/office/powerpoint/2010/main" val="10568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A708E-4847-F049-2ABB-327CD4F4E83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8038EE3-5DF0-F029-1673-E7EA536EAA3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C3BF58A2-C7CA-92B8-3704-C50C2E8DC9AF}"/>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4166B1-2115-D9EC-3B0C-C0D3F96F5BBC}"/>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000" dirty="0">
                <a:solidFill>
                  <a:schemeClr val="bg1"/>
                </a:solidFill>
                <a:latin typeface="Tenorite" panose="00000500000000000000" pitchFamily="2" charset="0"/>
              </a:rPr>
              <a:t>“Pharaoh said to Joseph, ‘I have had a dream, but no one can interpret it; yet I have heard it said about you, that you hear a dream &amp; that you can interpret it.’ Joseph then answered Pharaoh, saying, ‘It is not in me; God will answer concerning the welfare of Pharaoh.’”</a:t>
            </a:r>
          </a:p>
        </p:txBody>
      </p:sp>
      <p:sp>
        <p:nvSpPr>
          <p:cNvPr id="6" name="TextBox 5">
            <a:extLst>
              <a:ext uri="{FF2B5EF4-FFF2-40B4-BE49-F238E27FC236}">
                <a16:creationId xmlns:a16="http://schemas.microsoft.com/office/drawing/2014/main" id="{2144B5D4-7A2D-655D-0278-FD229992601F}"/>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Genesis 41:15-16</a:t>
            </a:r>
          </a:p>
        </p:txBody>
      </p:sp>
    </p:spTree>
    <p:extLst>
      <p:ext uri="{BB962C8B-B14F-4D97-AF65-F5344CB8AC3E}">
        <p14:creationId xmlns:p14="http://schemas.microsoft.com/office/powerpoint/2010/main" val="339626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7C99A-ED2E-5C9E-9E83-075850CC581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0CFEF2-6E5E-FE0D-2917-B54032A592E0}"/>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509A3B84-7197-6629-12D8-07C8B792455B}"/>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19851C-5AAB-55C6-C198-E5215D92437C}"/>
              </a:ext>
            </a:extLst>
          </p:cNvPr>
          <p:cNvSpPr>
            <a:spLocks noGrp="1"/>
          </p:cNvSpPr>
          <p:nvPr>
            <p:ph idx="1"/>
          </p:nvPr>
        </p:nvSpPr>
        <p:spPr>
          <a:xfrm>
            <a:off x="1258320" y="1191802"/>
            <a:ext cx="9675361" cy="5332287"/>
          </a:xfrm>
        </p:spPr>
        <p:txBody>
          <a:bodyPr>
            <a:noAutofit/>
          </a:bodyPr>
          <a:lstStyle/>
          <a:p>
            <a:pPr>
              <a:spcBef>
                <a:spcPts val="0"/>
              </a:spcBef>
              <a:spcAft>
                <a:spcPts val="2400"/>
              </a:spcAft>
            </a:pPr>
            <a:r>
              <a:rPr lang="en-US" sz="5800" dirty="0">
                <a:solidFill>
                  <a:schemeClr val="bg1"/>
                </a:solidFill>
                <a:latin typeface="Tenorite" panose="00000500000000000000" pitchFamily="2" charset="0"/>
              </a:rPr>
              <a:t>They have worldly wisdom; we have godly wisdom</a:t>
            </a:r>
          </a:p>
          <a:p>
            <a:pPr>
              <a:spcBef>
                <a:spcPts val="0"/>
              </a:spcBef>
              <a:spcAft>
                <a:spcPts val="2400"/>
              </a:spcAft>
            </a:pPr>
            <a:r>
              <a:rPr lang="en-US" sz="5800" dirty="0">
                <a:solidFill>
                  <a:schemeClr val="bg1"/>
                </a:solidFill>
                <a:latin typeface="Tenorite" panose="00000500000000000000" pitchFamily="2" charset="0"/>
              </a:rPr>
              <a:t>They trust in themselves;    we trust in God</a:t>
            </a:r>
          </a:p>
        </p:txBody>
      </p:sp>
      <p:sp>
        <p:nvSpPr>
          <p:cNvPr id="6" name="TextBox 5">
            <a:extLst>
              <a:ext uri="{FF2B5EF4-FFF2-40B4-BE49-F238E27FC236}">
                <a16:creationId xmlns:a16="http://schemas.microsoft.com/office/drawing/2014/main" id="{0AFBD6B6-6F98-971F-DCD3-809C7474946F}"/>
              </a:ext>
            </a:extLst>
          </p:cNvPr>
          <p:cNvSpPr txBox="1"/>
          <p:nvPr/>
        </p:nvSpPr>
        <p:spPr>
          <a:xfrm>
            <a:off x="-1" y="-57627"/>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schemeClr val="accent4">
                    <a:lumMod val="40000"/>
                    <a:lumOff val="60000"/>
                  </a:schemeClr>
                </a:solidFill>
                <a:effectLst/>
                <a:uLnTx/>
                <a:uFillTx/>
                <a:latin typeface="Freestyle Script" panose="030804020302050B0404" pitchFamily="66" charset="0"/>
                <a:ea typeface="+mn-ea"/>
                <a:cs typeface="+mn-cs"/>
              </a:rPr>
              <a:t>How Much Greater A Kingdom</a:t>
            </a:r>
          </a:p>
        </p:txBody>
      </p:sp>
      <p:pic>
        <p:nvPicPr>
          <p:cNvPr id="10" name="Picture 9" descr="A hexagon shaped logo with red and blue text&#10;&#10;AI-generated content may be incorrect.">
            <a:extLst>
              <a:ext uri="{FF2B5EF4-FFF2-40B4-BE49-F238E27FC236}">
                <a16:creationId xmlns:a16="http://schemas.microsoft.com/office/drawing/2014/main" id="{76B1357C-5741-CA0A-B0AA-AE4AA030B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335" y="5832360"/>
            <a:ext cx="1708788" cy="817964"/>
          </a:xfrm>
          <a:prstGeom prst="rect">
            <a:avLst/>
          </a:prstGeom>
        </p:spPr>
      </p:pic>
    </p:spTree>
    <p:extLst>
      <p:ext uri="{BB962C8B-B14F-4D97-AF65-F5344CB8AC3E}">
        <p14:creationId xmlns:p14="http://schemas.microsoft.com/office/powerpoint/2010/main" val="335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BA58-10E7-C1E3-DE1F-4D2126083A4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C7F31A5-3A0A-FBF3-86CD-0AE6EEA0571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01092E2A-5033-DFC2-898F-809E003B157A}"/>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1790CA-CC2E-4327-D5B4-BE191B4EFF87}"/>
              </a:ext>
            </a:extLst>
          </p:cNvPr>
          <p:cNvSpPr>
            <a:spLocks noGrp="1"/>
          </p:cNvSpPr>
          <p:nvPr>
            <p:ph idx="1"/>
          </p:nvPr>
        </p:nvSpPr>
        <p:spPr>
          <a:xfrm>
            <a:off x="232893" y="1202076"/>
            <a:ext cx="11726214" cy="5322013"/>
          </a:xfrm>
        </p:spPr>
        <p:txBody>
          <a:bodyPr>
            <a:noAutofit/>
          </a:bodyPr>
          <a:lstStyle/>
          <a:p>
            <a:pPr marL="0" indent="0" algn="just">
              <a:lnSpc>
                <a:spcPct val="100000"/>
              </a:lnSpc>
              <a:buNone/>
            </a:pPr>
            <a:r>
              <a:rPr lang="en-US" sz="6000" dirty="0">
                <a:solidFill>
                  <a:schemeClr val="bg1"/>
                </a:solidFill>
                <a:latin typeface="Tenorite" panose="00000500000000000000" pitchFamily="2" charset="0"/>
              </a:rPr>
              <a:t>“Now one of them, when he saw that he had been healed, turned back, glorifying God w/ a loud voice, &amp; he fell on his face at His feet, giving thanks to Him. And he was a Samaritan….” (</a:t>
            </a:r>
            <a:r>
              <a:rPr lang="en-US" sz="6000" dirty="0" err="1">
                <a:solidFill>
                  <a:schemeClr val="bg1"/>
                </a:solidFill>
                <a:latin typeface="Tenorite" panose="00000500000000000000" pitchFamily="2" charset="0"/>
              </a:rPr>
              <a:t>cont</a:t>
            </a:r>
            <a:r>
              <a:rPr lang="en-US" sz="6000" dirty="0">
                <a:solidFill>
                  <a:schemeClr val="bg1"/>
                </a:solidFill>
                <a:latin typeface="Tenorite" panose="00000500000000000000" pitchFamily="2" charset="0"/>
              </a:rPr>
              <a:t>)</a:t>
            </a:r>
          </a:p>
        </p:txBody>
      </p:sp>
      <p:sp>
        <p:nvSpPr>
          <p:cNvPr id="6" name="TextBox 5">
            <a:extLst>
              <a:ext uri="{FF2B5EF4-FFF2-40B4-BE49-F238E27FC236}">
                <a16:creationId xmlns:a16="http://schemas.microsoft.com/office/drawing/2014/main" id="{8FDE9109-A733-EFE4-0E48-E8F73D54FAB8}"/>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Luke 17:15-19</a:t>
            </a:r>
          </a:p>
        </p:txBody>
      </p:sp>
    </p:spTree>
    <p:extLst>
      <p:ext uri="{BB962C8B-B14F-4D97-AF65-F5344CB8AC3E}">
        <p14:creationId xmlns:p14="http://schemas.microsoft.com/office/powerpoint/2010/main" val="73267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423EF-8848-1AEE-2E85-C88A4B6BEBA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205756-A47F-267D-8526-F5CC00637D21}"/>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BB5E3C8E-8254-1137-FF62-B9D2A105C8EE}"/>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66996E-2381-33F1-E7FD-EEBF33BC8227}"/>
              </a:ext>
            </a:extLst>
          </p:cNvPr>
          <p:cNvSpPr>
            <a:spLocks noGrp="1"/>
          </p:cNvSpPr>
          <p:nvPr>
            <p:ph idx="1"/>
          </p:nvPr>
        </p:nvSpPr>
        <p:spPr>
          <a:xfrm>
            <a:off x="232893" y="1202076"/>
            <a:ext cx="11726214" cy="5322013"/>
          </a:xfrm>
        </p:spPr>
        <p:txBody>
          <a:bodyPr>
            <a:noAutofit/>
          </a:bodyPr>
          <a:lstStyle/>
          <a:p>
            <a:pPr marL="0" indent="0" algn="just">
              <a:lnSpc>
                <a:spcPct val="100000"/>
              </a:lnSpc>
              <a:buNone/>
            </a:pPr>
            <a:r>
              <a:rPr lang="en-US" sz="5200" dirty="0">
                <a:solidFill>
                  <a:schemeClr val="bg1"/>
                </a:solidFill>
                <a:latin typeface="Tenorite" panose="00000500000000000000" pitchFamily="2" charset="0"/>
              </a:rPr>
              <a:t>(</a:t>
            </a:r>
            <a:r>
              <a:rPr lang="en-US" sz="5200" dirty="0" err="1">
                <a:solidFill>
                  <a:schemeClr val="bg1"/>
                </a:solidFill>
                <a:latin typeface="Tenorite" panose="00000500000000000000" pitchFamily="2" charset="0"/>
              </a:rPr>
              <a:t>cont</a:t>
            </a:r>
            <a:r>
              <a:rPr lang="en-US" sz="5200" dirty="0">
                <a:solidFill>
                  <a:schemeClr val="bg1"/>
                </a:solidFill>
                <a:latin typeface="Tenorite" panose="00000500000000000000" pitchFamily="2" charset="0"/>
              </a:rPr>
              <a:t>)  “…Then Jesus answered &amp; said, “Were there not ten cleansed? But the nine—where are they? “Was there no one found who turned back to give glory to God, except this foreigner?” He said to him, “Stand up &amp; go; your faith has saved you.”</a:t>
            </a:r>
          </a:p>
        </p:txBody>
      </p:sp>
      <p:sp>
        <p:nvSpPr>
          <p:cNvPr id="6" name="TextBox 5">
            <a:extLst>
              <a:ext uri="{FF2B5EF4-FFF2-40B4-BE49-F238E27FC236}">
                <a16:creationId xmlns:a16="http://schemas.microsoft.com/office/drawing/2014/main" id="{09961300-2207-D142-5E6F-F31B572140D3}"/>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Luke 17:15-19</a:t>
            </a:r>
          </a:p>
        </p:txBody>
      </p:sp>
    </p:spTree>
    <p:extLst>
      <p:ext uri="{BB962C8B-B14F-4D97-AF65-F5344CB8AC3E}">
        <p14:creationId xmlns:p14="http://schemas.microsoft.com/office/powerpoint/2010/main" val="353209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0476F-60B3-FE62-65BB-95957B5B7B8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3EF3D4-A3B4-CB0F-1CC8-3ABECD1ACF00}"/>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65EA366-DF9E-92A7-04BA-9AFC322659B6}"/>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F9AB9B-64B0-74E0-68C5-CC0318CC2C90}"/>
              </a:ext>
            </a:extLst>
          </p:cNvPr>
          <p:cNvSpPr>
            <a:spLocks noGrp="1"/>
          </p:cNvSpPr>
          <p:nvPr>
            <p:ph idx="1"/>
          </p:nvPr>
        </p:nvSpPr>
        <p:spPr>
          <a:xfrm>
            <a:off x="1258320" y="1191802"/>
            <a:ext cx="9675361" cy="5332287"/>
          </a:xfrm>
        </p:spPr>
        <p:txBody>
          <a:bodyPr>
            <a:noAutofit/>
          </a:bodyPr>
          <a:lstStyle/>
          <a:p>
            <a:pPr>
              <a:spcBef>
                <a:spcPts val="0"/>
              </a:spcBef>
              <a:spcAft>
                <a:spcPts val="2400"/>
              </a:spcAft>
            </a:pPr>
            <a:r>
              <a:rPr lang="en-US" sz="5800" dirty="0">
                <a:solidFill>
                  <a:schemeClr val="bg1"/>
                </a:solidFill>
                <a:latin typeface="Tenorite" panose="00000500000000000000" pitchFamily="2" charset="0"/>
              </a:rPr>
              <a:t>They have worldly wisdom; we have godly wisdom</a:t>
            </a:r>
          </a:p>
          <a:p>
            <a:pPr>
              <a:spcBef>
                <a:spcPts val="0"/>
              </a:spcBef>
              <a:spcAft>
                <a:spcPts val="2400"/>
              </a:spcAft>
            </a:pPr>
            <a:r>
              <a:rPr lang="en-US" sz="5800" dirty="0">
                <a:solidFill>
                  <a:schemeClr val="bg1"/>
                </a:solidFill>
                <a:latin typeface="Tenorite" panose="00000500000000000000" pitchFamily="2" charset="0"/>
              </a:rPr>
              <a:t>They trust in themselves;    we trust in God</a:t>
            </a:r>
          </a:p>
          <a:p>
            <a:pPr>
              <a:spcBef>
                <a:spcPts val="0"/>
              </a:spcBef>
              <a:spcAft>
                <a:spcPts val="2400"/>
              </a:spcAft>
            </a:pPr>
            <a:r>
              <a:rPr lang="en-US" sz="5800" dirty="0">
                <a:solidFill>
                  <a:schemeClr val="bg1"/>
                </a:solidFill>
                <a:latin typeface="Tenorite" panose="00000500000000000000" pitchFamily="2" charset="0"/>
              </a:rPr>
              <a:t>They choose harmful friends; we choose helpful friends</a:t>
            </a:r>
          </a:p>
        </p:txBody>
      </p:sp>
      <p:sp>
        <p:nvSpPr>
          <p:cNvPr id="6" name="TextBox 5">
            <a:extLst>
              <a:ext uri="{FF2B5EF4-FFF2-40B4-BE49-F238E27FC236}">
                <a16:creationId xmlns:a16="http://schemas.microsoft.com/office/drawing/2014/main" id="{D1A98317-FB36-8F6A-6B67-3077882967BC}"/>
              </a:ext>
            </a:extLst>
          </p:cNvPr>
          <p:cNvSpPr txBox="1"/>
          <p:nvPr/>
        </p:nvSpPr>
        <p:spPr>
          <a:xfrm>
            <a:off x="-1" y="-57627"/>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schemeClr val="accent4">
                    <a:lumMod val="40000"/>
                    <a:lumOff val="60000"/>
                  </a:schemeClr>
                </a:solidFill>
                <a:effectLst/>
                <a:uLnTx/>
                <a:uFillTx/>
                <a:latin typeface="Freestyle Script" panose="030804020302050B0404" pitchFamily="66" charset="0"/>
                <a:ea typeface="+mn-ea"/>
                <a:cs typeface="+mn-cs"/>
              </a:rPr>
              <a:t>How Much Greater A Kingdom</a:t>
            </a:r>
          </a:p>
        </p:txBody>
      </p:sp>
      <p:pic>
        <p:nvPicPr>
          <p:cNvPr id="10" name="Picture 9" descr="A hexagon shaped logo with red and blue text&#10;&#10;AI-generated content may be incorrect.">
            <a:extLst>
              <a:ext uri="{FF2B5EF4-FFF2-40B4-BE49-F238E27FC236}">
                <a16:creationId xmlns:a16="http://schemas.microsoft.com/office/drawing/2014/main" id="{85C774F1-235E-5C3A-109F-EF83F442E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335" y="5832360"/>
            <a:ext cx="1708788" cy="817964"/>
          </a:xfrm>
          <a:prstGeom prst="rect">
            <a:avLst/>
          </a:prstGeom>
        </p:spPr>
      </p:pic>
    </p:spTree>
    <p:extLst>
      <p:ext uri="{BB962C8B-B14F-4D97-AF65-F5344CB8AC3E}">
        <p14:creationId xmlns:p14="http://schemas.microsoft.com/office/powerpoint/2010/main" val="3447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496</Words>
  <Application>Microsoft Office PowerPoint</Application>
  <PresentationFormat>Widescreen</PresentationFormat>
  <Paragraphs>39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Freestyle Script</vt:lpstr>
      <vt:lpstr>Rastanty Cortez</vt:lpstr>
      <vt:lpstr>Tenorite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2</cp:revision>
  <dcterms:created xsi:type="dcterms:W3CDTF">2025-06-01T00:03:20Z</dcterms:created>
  <dcterms:modified xsi:type="dcterms:W3CDTF">2025-06-03T13:35:00Z</dcterms:modified>
</cp:coreProperties>
</file>