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32"/>
  </p:notesMasterIdLst>
  <p:sldIdLst>
    <p:sldId id="498" r:id="rId4"/>
    <p:sldId id="548" r:id="rId5"/>
    <p:sldId id="270" r:id="rId6"/>
    <p:sldId id="619" r:id="rId7"/>
    <p:sldId id="560" r:id="rId8"/>
    <p:sldId id="500" r:id="rId9"/>
    <p:sldId id="622" r:id="rId10"/>
    <p:sldId id="623" r:id="rId11"/>
    <p:sldId id="624" r:id="rId12"/>
    <p:sldId id="625" r:id="rId13"/>
    <p:sldId id="626" r:id="rId14"/>
    <p:sldId id="627" r:id="rId15"/>
    <p:sldId id="620" r:id="rId16"/>
    <p:sldId id="618" r:id="rId17"/>
    <p:sldId id="621" r:id="rId18"/>
    <p:sldId id="628" r:id="rId19"/>
    <p:sldId id="268" r:id="rId20"/>
    <p:sldId id="637" r:id="rId21"/>
    <p:sldId id="264" r:id="rId22"/>
    <p:sldId id="631" r:id="rId23"/>
    <p:sldId id="609" r:id="rId24"/>
    <p:sldId id="632" r:id="rId25"/>
    <p:sldId id="633" r:id="rId26"/>
    <p:sldId id="630" r:id="rId27"/>
    <p:sldId id="634" r:id="rId28"/>
    <p:sldId id="635" r:id="rId29"/>
    <p:sldId id="629" r:id="rId30"/>
    <p:sldId id="63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DC0"/>
    <a:srgbClr val="C1D0B6"/>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ACBB7-1FCD-4A09-93D5-92A6D9D7C164}" v="212" dt="2025-05-24T23:00:40.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9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03BACBB7-1FCD-4A09-93D5-92A6D9D7C164}"/>
    <pc:docChg chg="undo custSel addSld delSld modSld sldOrd">
      <pc:chgData name="Daniel Shunk" userId="8b1a05f26d681f8b" providerId="LiveId" clId="{03BACBB7-1FCD-4A09-93D5-92A6D9D7C164}" dt="2025-05-24T23:00:40.120" v="812" actId="1582"/>
      <pc:docMkLst>
        <pc:docMk/>
      </pc:docMkLst>
      <pc:sldChg chg="addSp delSp modSp add mod ord modAnim">
        <pc:chgData name="Daniel Shunk" userId="8b1a05f26d681f8b" providerId="LiveId" clId="{03BACBB7-1FCD-4A09-93D5-92A6D9D7C164}" dt="2025-05-24T21:10:58.863" v="513"/>
        <pc:sldMkLst>
          <pc:docMk/>
          <pc:sldMk cId="0" sldId="264"/>
        </pc:sldMkLst>
        <pc:picChg chg="del mod">
          <ac:chgData name="Daniel Shunk" userId="8b1a05f26d681f8b" providerId="LiveId" clId="{03BACBB7-1FCD-4A09-93D5-92A6D9D7C164}" dt="2025-05-24T21:03:10.347" v="503" actId="478"/>
          <ac:picMkLst>
            <pc:docMk/>
            <pc:sldMk cId="0" sldId="264"/>
            <ac:picMk id="4" creationId="{88095CA7-5F8E-55D3-559F-0263E15162A1}"/>
          </ac:picMkLst>
        </pc:picChg>
        <pc:picChg chg="add mod">
          <ac:chgData name="Daniel Shunk" userId="8b1a05f26d681f8b" providerId="LiveId" clId="{03BACBB7-1FCD-4A09-93D5-92A6D9D7C164}" dt="2025-05-24T21:03:12.340" v="504"/>
          <ac:picMkLst>
            <pc:docMk/>
            <pc:sldMk cId="0" sldId="264"/>
            <ac:picMk id="5" creationId="{2C7BFD80-5CD6-7D8E-19DE-B3F524BA86D5}"/>
          </ac:picMkLst>
        </pc:picChg>
        <pc:picChg chg="mod">
          <ac:chgData name="Daniel Shunk" userId="8b1a05f26d681f8b" providerId="LiveId" clId="{03BACBB7-1FCD-4A09-93D5-92A6D9D7C164}" dt="2025-05-24T21:03:29.771" v="505" actId="1076"/>
          <ac:picMkLst>
            <pc:docMk/>
            <pc:sldMk cId="0" sldId="264"/>
            <ac:picMk id="1032" creationId="{00000000-0000-0000-0000-000000000000}"/>
          </ac:picMkLst>
        </pc:picChg>
        <pc:inkChg chg="add">
          <ac:chgData name="Daniel Shunk" userId="8b1a05f26d681f8b" providerId="LiveId" clId="{03BACBB7-1FCD-4A09-93D5-92A6D9D7C164}" dt="2025-05-24T21:09:22.301" v="506" actId="9405"/>
          <ac:inkMkLst>
            <pc:docMk/>
            <pc:sldMk cId="0" sldId="264"/>
            <ac:inkMk id="6" creationId="{C76B63EF-A91B-AB01-A384-186E16B23E91}"/>
          </ac:inkMkLst>
        </pc:inkChg>
        <pc:inkChg chg="add">
          <ac:chgData name="Daniel Shunk" userId="8b1a05f26d681f8b" providerId="LiveId" clId="{03BACBB7-1FCD-4A09-93D5-92A6D9D7C164}" dt="2025-05-24T21:10:22.822" v="510" actId="9405"/>
          <ac:inkMkLst>
            <pc:docMk/>
            <pc:sldMk cId="0" sldId="264"/>
            <ac:inkMk id="7" creationId="{19469268-372A-0DC3-9988-3EA6C521345D}"/>
          </ac:inkMkLst>
        </pc:inkChg>
      </pc:sldChg>
      <pc:sldChg chg="add del">
        <pc:chgData name="Daniel Shunk" userId="8b1a05f26d681f8b" providerId="LiveId" clId="{03BACBB7-1FCD-4A09-93D5-92A6D9D7C164}" dt="2025-05-24T21:25:38.243" v="693" actId="47"/>
        <pc:sldMkLst>
          <pc:docMk/>
          <pc:sldMk cId="0" sldId="265"/>
        </pc:sldMkLst>
      </pc:sldChg>
      <pc:sldChg chg="modSp add mod ord">
        <pc:chgData name="Daniel Shunk" userId="8b1a05f26d681f8b" providerId="LiveId" clId="{03BACBB7-1FCD-4A09-93D5-92A6D9D7C164}" dt="2025-05-24T21:26:18.960" v="695"/>
        <pc:sldMkLst>
          <pc:docMk/>
          <pc:sldMk cId="0" sldId="268"/>
        </pc:sldMkLst>
        <pc:picChg chg="mod">
          <ac:chgData name="Daniel Shunk" userId="8b1a05f26d681f8b" providerId="LiveId" clId="{03BACBB7-1FCD-4A09-93D5-92A6D9D7C164}" dt="2025-05-24T20:09:01.506" v="8" actId="1076"/>
          <ac:picMkLst>
            <pc:docMk/>
            <pc:sldMk cId="0" sldId="268"/>
            <ac:picMk id="4" creationId="{00000000-0000-0000-0000-000000000000}"/>
          </ac:picMkLst>
        </pc:picChg>
        <pc:picChg chg="mod">
          <ac:chgData name="Daniel Shunk" userId="8b1a05f26d681f8b" providerId="LiveId" clId="{03BACBB7-1FCD-4A09-93D5-92A6D9D7C164}" dt="2025-05-24T20:09:15.576" v="10" actId="14100"/>
          <ac:picMkLst>
            <pc:docMk/>
            <pc:sldMk cId="0" sldId="268"/>
            <ac:picMk id="5" creationId="{00000000-0000-0000-0000-000000000000}"/>
          </ac:picMkLst>
        </pc:picChg>
      </pc:sldChg>
      <pc:sldChg chg="delSp mod ord delAnim">
        <pc:chgData name="Daniel Shunk" userId="8b1a05f26d681f8b" providerId="LiveId" clId="{03BACBB7-1FCD-4A09-93D5-92A6D9D7C164}" dt="2025-05-24T20:24:37.042" v="234" actId="478"/>
        <pc:sldMkLst>
          <pc:docMk/>
          <pc:sldMk cId="0" sldId="270"/>
        </pc:sldMkLst>
        <pc:cxnChg chg="del">
          <ac:chgData name="Daniel Shunk" userId="8b1a05f26d681f8b" providerId="LiveId" clId="{03BACBB7-1FCD-4A09-93D5-92A6D9D7C164}" dt="2025-05-24T20:24:37.042" v="234" actId="478"/>
          <ac:cxnSpMkLst>
            <pc:docMk/>
            <pc:sldMk cId="0" sldId="270"/>
            <ac:cxnSpMk id="5" creationId="{E296326C-EED2-D82F-5FDD-CD705B3BE0F8}"/>
          </ac:cxnSpMkLst>
        </pc:cxnChg>
      </pc:sldChg>
      <pc:sldChg chg="modSp mod">
        <pc:chgData name="Daniel Shunk" userId="8b1a05f26d681f8b" providerId="LiveId" clId="{03BACBB7-1FCD-4A09-93D5-92A6D9D7C164}" dt="2025-05-24T20:20:33.933" v="61" actId="20577"/>
        <pc:sldMkLst>
          <pc:docMk/>
          <pc:sldMk cId="3413169659" sldId="498"/>
        </pc:sldMkLst>
        <pc:spChg chg="mod">
          <ac:chgData name="Daniel Shunk" userId="8b1a05f26d681f8b" providerId="LiveId" clId="{03BACBB7-1FCD-4A09-93D5-92A6D9D7C164}" dt="2025-05-24T20:20:33.933" v="61" actId="20577"/>
          <ac:spMkLst>
            <pc:docMk/>
            <pc:sldMk cId="3413169659" sldId="498"/>
            <ac:spMk id="2" creationId="{ECB673E2-5E2A-9D74-844A-BF29047AA4D6}"/>
          </ac:spMkLst>
        </pc:spChg>
        <pc:spChg chg="mod">
          <ac:chgData name="Daniel Shunk" userId="8b1a05f26d681f8b" providerId="LiveId" clId="{03BACBB7-1FCD-4A09-93D5-92A6D9D7C164}" dt="2025-05-24T20:20:27.767" v="59" actId="1076"/>
          <ac:spMkLst>
            <pc:docMk/>
            <pc:sldMk cId="3413169659" sldId="498"/>
            <ac:spMk id="11" creationId="{D9442276-97D3-4DE4-F405-428C5396F84B}"/>
          </ac:spMkLst>
        </pc:spChg>
      </pc:sldChg>
      <pc:sldChg chg="modSp add mod">
        <pc:chgData name="Daniel Shunk" userId="8b1a05f26d681f8b" providerId="LiveId" clId="{03BACBB7-1FCD-4A09-93D5-92A6D9D7C164}" dt="2025-05-24T20:49:57.864" v="258" actId="313"/>
        <pc:sldMkLst>
          <pc:docMk/>
          <pc:sldMk cId="3550030955" sldId="500"/>
        </pc:sldMkLst>
        <pc:spChg chg="mod">
          <ac:chgData name="Daniel Shunk" userId="8b1a05f26d681f8b" providerId="LiveId" clId="{03BACBB7-1FCD-4A09-93D5-92A6D9D7C164}" dt="2025-05-24T20:49:57.864" v="258" actId="313"/>
          <ac:spMkLst>
            <pc:docMk/>
            <pc:sldMk cId="3550030955" sldId="500"/>
            <ac:spMk id="9" creationId="{5CF116FA-F614-6750-AFF7-8FB00FD7560B}"/>
          </ac:spMkLst>
        </pc:spChg>
        <pc:spChg chg="mod">
          <ac:chgData name="Daniel Shunk" userId="8b1a05f26d681f8b" providerId="LiveId" clId="{03BACBB7-1FCD-4A09-93D5-92A6D9D7C164}" dt="2025-05-24T20:49:35.685" v="254" actId="20577"/>
          <ac:spMkLst>
            <pc:docMk/>
            <pc:sldMk cId="3550030955" sldId="500"/>
            <ac:spMk id="11" creationId="{5AA1975B-24D6-61E9-AAB9-C5CE405F90BC}"/>
          </ac:spMkLst>
        </pc:spChg>
      </pc:sldChg>
      <pc:sldChg chg="addSp modSp">
        <pc:chgData name="Daniel Shunk" userId="8b1a05f26d681f8b" providerId="LiveId" clId="{03BACBB7-1FCD-4A09-93D5-92A6D9D7C164}" dt="2025-05-24T22:52:22.258" v="792"/>
        <pc:sldMkLst>
          <pc:docMk/>
          <pc:sldMk cId="1933533486" sldId="548"/>
        </pc:sldMkLst>
        <pc:picChg chg="add mod">
          <ac:chgData name="Daniel Shunk" userId="8b1a05f26d681f8b" providerId="LiveId" clId="{03BACBB7-1FCD-4A09-93D5-92A6D9D7C164}" dt="2025-05-24T22:52:22.258" v="792"/>
          <ac:picMkLst>
            <pc:docMk/>
            <pc:sldMk cId="1933533486" sldId="548"/>
            <ac:picMk id="5" creationId="{73D6B5C0-3978-C0A2-9A8B-8F1129B2F017}"/>
          </ac:picMkLst>
        </pc:picChg>
      </pc:sldChg>
      <pc:sldChg chg="addSp delSp modSp mod modAnim">
        <pc:chgData name="Daniel Shunk" userId="8b1a05f26d681f8b" providerId="LiveId" clId="{03BACBB7-1FCD-4A09-93D5-92A6D9D7C164}" dt="2025-05-24T22:52:17.391" v="791" actId="478"/>
        <pc:sldMkLst>
          <pc:docMk/>
          <pc:sldMk cId="3884080064" sldId="560"/>
        </pc:sldMkLst>
        <pc:spChg chg="mod">
          <ac:chgData name="Daniel Shunk" userId="8b1a05f26d681f8b" providerId="LiveId" clId="{03BACBB7-1FCD-4A09-93D5-92A6D9D7C164}" dt="2025-05-24T20:26:03.335" v="242" actId="20577"/>
          <ac:spMkLst>
            <pc:docMk/>
            <pc:sldMk cId="3884080064" sldId="560"/>
            <ac:spMk id="9" creationId="{09409BAF-C57A-FDC7-6B3B-56F25213BADE}"/>
          </ac:spMkLst>
        </pc:spChg>
        <pc:spChg chg="mod">
          <ac:chgData name="Daniel Shunk" userId="8b1a05f26d681f8b" providerId="LiveId" clId="{03BACBB7-1FCD-4A09-93D5-92A6D9D7C164}" dt="2025-05-24T20:21:48.445" v="116" actId="1035"/>
          <ac:spMkLst>
            <pc:docMk/>
            <pc:sldMk cId="3884080064" sldId="560"/>
            <ac:spMk id="11" creationId="{5FB969AE-6873-6470-E9EC-A8B18453D209}"/>
          </ac:spMkLst>
        </pc:spChg>
        <pc:picChg chg="add mod">
          <ac:chgData name="Daniel Shunk" userId="8b1a05f26d681f8b" providerId="LiveId" clId="{03BACBB7-1FCD-4A09-93D5-92A6D9D7C164}" dt="2025-05-24T22:52:15.686" v="790"/>
          <ac:picMkLst>
            <pc:docMk/>
            <pc:sldMk cId="3884080064" sldId="560"/>
            <ac:picMk id="2" creationId="{ED54D0C2-A43E-DC54-5E87-72136D39EE85}"/>
          </ac:picMkLst>
        </pc:picChg>
        <pc:picChg chg="del">
          <ac:chgData name="Daniel Shunk" userId="8b1a05f26d681f8b" providerId="LiveId" clId="{03BACBB7-1FCD-4A09-93D5-92A6D9D7C164}" dt="2025-05-24T22:52:17.391" v="791" actId="478"/>
          <ac:picMkLst>
            <pc:docMk/>
            <pc:sldMk cId="3884080064" sldId="560"/>
            <ac:picMk id="10" creationId="{90750F76-0E20-A2EB-830D-CDDAAD103F09}"/>
          </ac:picMkLst>
        </pc:picChg>
      </pc:sldChg>
      <pc:sldChg chg="addSp modSp mod ord modAnim">
        <pc:chgData name="Daniel Shunk" userId="8b1a05f26d681f8b" providerId="LiveId" clId="{03BACBB7-1FCD-4A09-93D5-92A6D9D7C164}" dt="2025-05-24T22:54:45.950" v="793"/>
        <pc:sldMkLst>
          <pc:docMk/>
          <pc:sldMk cId="532890669" sldId="609"/>
        </pc:sldMkLst>
        <pc:spChg chg="add mod">
          <ac:chgData name="Daniel Shunk" userId="8b1a05f26d681f8b" providerId="LiveId" clId="{03BACBB7-1FCD-4A09-93D5-92A6D9D7C164}" dt="2025-05-24T21:14:07.026" v="534" actId="1076"/>
          <ac:spMkLst>
            <pc:docMk/>
            <pc:sldMk cId="532890669" sldId="609"/>
            <ac:spMk id="5" creationId="{1281FCF3-027B-0847-BCB4-8084B5A13E7F}"/>
          </ac:spMkLst>
        </pc:spChg>
        <pc:spChg chg="add mod">
          <ac:chgData name="Daniel Shunk" userId="8b1a05f26d681f8b" providerId="LiveId" clId="{03BACBB7-1FCD-4A09-93D5-92A6D9D7C164}" dt="2025-05-24T21:14:45.517" v="548" actId="1038"/>
          <ac:spMkLst>
            <pc:docMk/>
            <pc:sldMk cId="532890669" sldId="609"/>
            <ac:spMk id="6" creationId="{49C59C79-EAD0-18EC-9D3C-743209D19F36}"/>
          </ac:spMkLst>
        </pc:spChg>
        <pc:spChg chg="add mod">
          <ac:chgData name="Daniel Shunk" userId="8b1a05f26d681f8b" providerId="LiveId" clId="{03BACBB7-1FCD-4A09-93D5-92A6D9D7C164}" dt="2025-05-24T21:15:36.700" v="566" actId="14100"/>
          <ac:spMkLst>
            <pc:docMk/>
            <pc:sldMk cId="532890669" sldId="609"/>
            <ac:spMk id="7" creationId="{87BB5194-1231-070E-957F-5C19E1ADFAF9}"/>
          </ac:spMkLst>
        </pc:spChg>
        <pc:picChg chg="mod">
          <ac:chgData name="Daniel Shunk" userId="8b1a05f26d681f8b" providerId="LiveId" clId="{03BACBB7-1FCD-4A09-93D5-92A6D9D7C164}" dt="2025-05-24T21:14:32.976" v="543" actId="1076"/>
          <ac:picMkLst>
            <pc:docMk/>
            <pc:sldMk cId="532890669" sldId="609"/>
            <ac:picMk id="4" creationId="{CDD2BFCC-A37B-105F-629B-07A7B831C975}"/>
          </ac:picMkLst>
        </pc:picChg>
      </pc:sldChg>
      <pc:sldChg chg="del">
        <pc:chgData name="Daniel Shunk" userId="8b1a05f26d681f8b" providerId="LiveId" clId="{03BACBB7-1FCD-4A09-93D5-92A6D9D7C164}" dt="2025-05-24T20:20:37.599" v="62" actId="47"/>
        <pc:sldMkLst>
          <pc:docMk/>
          <pc:sldMk cId="304002595" sldId="610"/>
        </pc:sldMkLst>
      </pc:sldChg>
      <pc:sldChg chg="del">
        <pc:chgData name="Daniel Shunk" userId="8b1a05f26d681f8b" providerId="LiveId" clId="{03BACBB7-1FCD-4A09-93D5-92A6D9D7C164}" dt="2025-05-24T20:24:58.507" v="235" actId="47"/>
        <pc:sldMkLst>
          <pc:docMk/>
          <pc:sldMk cId="1669940497" sldId="611"/>
        </pc:sldMkLst>
      </pc:sldChg>
      <pc:sldChg chg="del">
        <pc:chgData name="Daniel Shunk" userId="8b1a05f26d681f8b" providerId="LiveId" clId="{03BACBB7-1FCD-4A09-93D5-92A6D9D7C164}" dt="2025-05-24T20:25:02.606" v="236" actId="47"/>
        <pc:sldMkLst>
          <pc:docMk/>
          <pc:sldMk cId="187143006" sldId="612"/>
        </pc:sldMkLst>
      </pc:sldChg>
      <pc:sldChg chg="del">
        <pc:chgData name="Daniel Shunk" userId="8b1a05f26d681f8b" providerId="LiveId" clId="{03BACBB7-1FCD-4A09-93D5-92A6D9D7C164}" dt="2025-05-24T21:01:47.477" v="496" actId="47"/>
        <pc:sldMkLst>
          <pc:docMk/>
          <pc:sldMk cId="1124771116" sldId="613"/>
        </pc:sldMkLst>
      </pc:sldChg>
      <pc:sldChg chg="del">
        <pc:chgData name="Daniel Shunk" userId="8b1a05f26d681f8b" providerId="LiveId" clId="{03BACBB7-1FCD-4A09-93D5-92A6D9D7C164}" dt="2025-05-24T20:25:05.408" v="237" actId="47"/>
        <pc:sldMkLst>
          <pc:docMk/>
          <pc:sldMk cId="3432646100" sldId="614"/>
        </pc:sldMkLst>
      </pc:sldChg>
      <pc:sldChg chg="del">
        <pc:chgData name="Daniel Shunk" userId="8b1a05f26d681f8b" providerId="LiveId" clId="{03BACBB7-1FCD-4A09-93D5-92A6D9D7C164}" dt="2025-05-24T21:01:50.956" v="497" actId="47"/>
        <pc:sldMkLst>
          <pc:docMk/>
          <pc:sldMk cId="3545776298" sldId="615"/>
        </pc:sldMkLst>
      </pc:sldChg>
      <pc:sldChg chg="del">
        <pc:chgData name="Daniel Shunk" userId="8b1a05f26d681f8b" providerId="LiveId" clId="{03BACBB7-1FCD-4A09-93D5-92A6D9D7C164}" dt="2025-05-24T20:25:08.684" v="238" actId="47"/>
        <pc:sldMkLst>
          <pc:docMk/>
          <pc:sldMk cId="1563210301" sldId="616"/>
        </pc:sldMkLst>
      </pc:sldChg>
      <pc:sldChg chg="del">
        <pc:chgData name="Daniel Shunk" userId="8b1a05f26d681f8b" providerId="LiveId" clId="{03BACBB7-1FCD-4A09-93D5-92A6D9D7C164}" dt="2025-05-24T20:25:09.940" v="239" actId="47"/>
        <pc:sldMkLst>
          <pc:docMk/>
          <pc:sldMk cId="836056148" sldId="617"/>
        </pc:sldMkLst>
      </pc:sldChg>
      <pc:sldChg chg="addSp modSp new mod ord">
        <pc:chgData name="Daniel Shunk" userId="8b1a05f26d681f8b" providerId="LiveId" clId="{03BACBB7-1FCD-4A09-93D5-92A6D9D7C164}" dt="2025-05-24T20:59:06.168" v="456"/>
        <pc:sldMkLst>
          <pc:docMk/>
          <pc:sldMk cId="2574655628" sldId="618"/>
        </pc:sldMkLst>
        <pc:picChg chg="add mod">
          <ac:chgData name="Daniel Shunk" userId="8b1a05f26d681f8b" providerId="LiveId" clId="{03BACBB7-1FCD-4A09-93D5-92A6D9D7C164}" dt="2025-05-24T20:07:34.060" v="4"/>
          <ac:picMkLst>
            <pc:docMk/>
            <pc:sldMk cId="2574655628" sldId="618"/>
            <ac:picMk id="5" creationId="{B8F883DE-580E-5E9A-788D-0D3ABE9F784B}"/>
          </ac:picMkLst>
        </pc:picChg>
      </pc:sldChg>
      <pc:sldChg chg="new del">
        <pc:chgData name="Daniel Shunk" userId="8b1a05f26d681f8b" providerId="LiveId" clId="{03BACBB7-1FCD-4A09-93D5-92A6D9D7C164}" dt="2025-05-24T20:08:45.255" v="7" actId="47"/>
        <pc:sldMkLst>
          <pc:docMk/>
          <pc:sldMk cId="718726234" sldId="619"/>
        </pc:sldMkLst>
      </pc:sldChg>
      <pc:sldChg chg="add ord">
        <pc:chgData name="Daniel Shunk" userId="8b1a05f26d681f8b" providerId="LiveId" clId="{03BACBB7-1FCD-4A09-93D5-92A6D9D7C164}" dt="2025-05-24T20:20:42.418" v="65"/>
        <pc:sldMkLst>
          <pc:docMk/>
          <pc:sldMk cId="3528001599" sldId="619"/>
        </pc:sldMkLst>
      </pc:sldChg>
      <pc:sldChg chg="addSp delSp modSp add mod modAnim">
        <pc:chgData name="Daniel Shunk" userId="8b1a05f26d681f8b" providerId="LiveId" clId="{03BACBB7-1FCD-4A09-93D5-92A6D9D7C164}" dt="2025-05-24T22:52:11.537" v="789" actId="478"/>
        <pc:sldMkLst>
          <pc:docMk/>
          <pc:sldMk cId="2207993740" sldId="620"/>
        </pc:sldMkLst>
        <pc:spChg chg="mod">
          <ac:chgData name="Daniel Shunk" userId="8b1a05f26d681f8b" providerId="LiveId" clId="{03BACBB7-1FCD-4A09-93D5-92A6D9D7C164}" dt="2025-05-24T20:58:48.921" v="453" actId="20577"/>
          <ac:spMkLst>
            <pc:docMk/>
            <pc:sldMk cId="2207993740" sldId="620"/>
            <ac:spMk id="9" creationId="{BDEF13A2-855A-89BB-2BE0-EB084FA9F830}"/>
          </ac:spMkLst>
        </pc:spChg>
        <pc:picChg chg="add mod">
          <ac:chgData name="Daniel Shunk" userId="8b1a05f26d681f8b" providerId="LiveId" clId="{03BACBB7-1FCD-4A09-93D5-92A6D9D7C164}" dt="2025-05-24T22:52:09.804" v="788"/>
          <ac:picMkLst>
            <pc:docMk/>
            <pc:sldMk cId="2207993740" sldId="620"/>
            <ac:picMk id="2" creationId="{25FC9F6C-9A10-BC72-C071-6495FEC8E25F}"/>
          </ac:picMkLst>
        </pc:picChg>
        <pc:picChg chg="del">
          <ac:chgData name="Daniel Shunk" userId="8b1a05f26d681f8b" providerId="LiveId" clId="{03BACBB7-1FCD-4A09-93D5-92A6D9D7C164}" dt="2025-05-24T22:52:11.537" v="789" actId="478"/>
          <ac:picMkLst>
            <pc:docMk/>
            <pc:sldMk cId="2207993740" sldId="620"/>
            <ac:picMk id="10" creationId="{254AA9E1-8E48-DC94-2B2E-78609B3AE54E}"/>
          </ac:picMkLst>
        </pc:picChg>
      </pc:sldChg>
      <pc:sldChg chg="modSp add mod replId">
        <pc:chgData name="Daniel Shunk" userId="8b1a05f26d681f8b" providerId="LiveId" clId="{03BACBB7-1FCD-4A09-93D5-92A6D9D7C164}" dt="2025-05-24T21:00:52.834" v="489" actId="1035"/>
        <pc:sldMkLst>
          <pc:docMk/>
          <pc:sldMk cId="3209182935" sldId="621"/>
        </pc:sldMkLst>
        <pc:spChg chg="mod">
          <ac:chgData name="Daniel Shunk" userId="8b1a05f26d681f8b" providerId="LiveId" clId="{03BACBB7-1FCD-4A09-93D5-92A6D9D7C164}" dt="2025-05-24T21:00:52.834" v="489" actId="1035"/>
          <ac:spMkLst>
            <pc:docMk/>
            <pc:sldMk cId="3209182935" sldId="621"/>
            <ac:spMk id="9" creationId="{D9CB810B-147D-7B9C-6529-F8CE60652112}"/>
          </ac:spMkLst>
        </pc:spChg>
        <pc:spChg chg="mod">
          <ac:chgData name="Daniel Shunk" userId="8b1a05f26d681f8b" providerId="LiveId" clId="{03BACBB7-1FCD-4A09-93D5-92A6D9D7C164}" dt="2025-05-24T20:59:35.498" v="468" actId="20577"/>
          <ac:spMkLst>
            <pc:docMk/>
            <pc:sldMk cId="3209182935" sldId="621"/>
            <ac:spMk id="11" creationId="{00C201D4-6753-64DC-599B-03DE4532733B}"/>
          </ac:spMkLst>
        </pc:spChg>
      </pc:sldChg>
      <pc:sldChg chg="modSp add mod">
        <pc:chgData name="Daniel Shunk" userId="8b1a05f26d681f8b" providerId="LiveId" clId="{03BACBB7-1FCD-4A09-93D5-92A6D9D7C164}" dt="2025-05-24T20:51:22.901" v="281" actId="255"/>
        <pc:sldMkLst>
          <pc:docMk/>
          <pc:sldMk cId="324770376" sldId="622"/>
        </pc:sldMkLst>
        <pc:spChg chg="mod">
          <ac:chgData name="Daniel Shunk" userId="8b1a05f26d681f8b" providerId="LiveId" clId="{03BACBB7-1FCD-4A09-93D5-92A6D9D7C164}" dt="2025-05-24T20:51:22.901" v="281" actId="255"/>
          <ac:spMkLst>
            <pc:docMk/>
            <pc:sldMk cId="324770376" sldId="622"/>
            <ac:spMk id="9" creationId="{21948822-7B2D-C177-8881-67A3CBDA252B}"/>
          </ac:spMkLst>
        </pc:spChg>
        <pc:spChg chg="mod">
          <ac:chgData name="Daniel Shunk" userId="8b1a05f26d681f8b" providerId="LiveId" clId="{03BACBB7-1FCD-4A09-93D5-92A6D9D7C164}" dt="2025-05-24T20:50:13.671" v="268" actId="20577"/>
          <ac:spMkLst>
            <pc:docMk/>
            <pc:sldMk cId="324770376" sldId="622"/>
            <ac:spMk id="11" creationId="{2E90C15A-3EA0-DBE8-892E-E139004FFD18}"/>
          </ac:spMkLst>
        </pc:spChg>
      </pc:sldChg>
      <pc:sldChg chg="modSp add mod">
        <pc:chgData name="Daniel Shunk" userId="8b1a05f26d681f8b" providerId="LiveId" clId="{03BACBB7-1FCD-4A09-93D5-92A6D9D7C164}" dt="2025-05-24T20:52:11.168" v="304" actId="255"/>
        <pc:sldMkLst>
          <pc:docMk/>
          <pc:sldMk cId="1411762337" sldId="623"/>
        </pc:sldMkLst>
        <pc:spChg chg="mod">
          <ac:chgData name="Daniel Shunk" userId="8b1a05f26d681f8b" providerId="LiveId" clId="{03BACBB7-1FCD-4A09-93D5-92A6D9D7C164}" dt="2025-05-24T20:52:11.168" v="304" actId="255"/>
          <ac:spMkLst>
            <pc:docMk/>
            <pc:sldMk cId="1411762337" sldId="623"/>
            <ac:spMk id="9" creationId="{EA7BB61C-6066-93E7-7126-CA94191313B3}"/>
          </ac:spMkLst>
        </pc:spChg>
        <pc:spChg chg="mod">
          <ac:chgData name="Daniel Shunk" userId="8b1a05f26d681f8b" providerId="LiveId" clId="{03BACBB7-1FCD-4A09-93D5-92A6D9D7C164}" dt="2025-05-24T20:51:36.810" v="298" actId="20577"/>
          <ac:spMkLst>
            <pc:docMk/>
            <pc:sldMk cId="1411762337" sldId="623"/>
            <ac:spMk id="11" creationId="{04938F61-59C5-21FB-F964-036E23FAAB82}"/>
          </ac:spMkLst>
        </pc:spChg>
      </pc:sldChg>
      <pc:sldChg chg="modSp add mod">
        <pc:chgData name="Daniel Shunk" userId="8b1a05f26d681f8b" providerId="LiveId" clId="{03BACBB7-1FCD-4A09-93D5-92A6D9D7C164}" dt="2025-05-24T20:53:42.001" v="331" actId="255"/>
        <pc:sldMkLst>
          <pc:docMk/>
          <pc:sldMk cId="3248109383" sldId="624"/>
        </pc:sldMkLst>
        <pc:spChg chg="mod">
          <ac:chgData name="Daniel Shunk" userId="8b1a05f26d681f8b" providerId="LiveId" clId="{03BACBB7-1FCD-4A09-93D5-92A6D9D7C164}" dt="2025-05-24T20:53:42.001" v="331" actId="255"/>
          <ac:spMkLst>
            <pc:docMk/>
            <pc:sldMk cId="3248109383" sldId="624"/>
            <ac:spMk id="9" creationId="{B4E76C34-A1AE-B18C-627C-49797DECF961}"/>
          </ac:spMkLst>
        </pc:spChg>
        <pc:spChg chg="mod">
          <ac:chgData name="Daniel Shunk" userId="8b1a05f26d681f8b" providerId="LiveId" clId="{03BACBB7-1FCD-4A09-93D5-92A6D9D7C164}" dt="2025-05-24T20:52:54.877" v="322" actId="20577"/>
          <ac:spMkLst>
            <pc:docMk/>
            <pc:sldMk cId="3248109383" sldId="624"/>
            <ac:spMk id="11" creationId="{EB634310-A811-EACF-D473-7C29312BF837}"/>
          </ac:spMkLst>
        </pc:spChg>
      </pc:sldChg>
      <pc:sldChg chg="modSp add mod ord">
        <pc:chgData name="Daniel Shunk" userId="8b1a05f26d681f8b" providerId="LiveId" clId="{03BACBB7-1FCD-4A09-93D5-92A6D9D7C164}" dt="2025-05-24T20:54:49.969" v="359" actId="255"/>
        <pc:sldMkLst>
          <pc:docMk/>
          <pc:sldMk cId="3622761909" sldId="625"/>
        </pc:sldMkLst>
        <pc:spChg chg="mod">
          <ac:chgData name="Daniel Shunk" userId="8b1a05f26d681f8b" providerId="LiveId" clId="{03BACBB7-1FCD-4A09-93D5-92A6D9D7C164}" dt="2025-05-24T20:54:49.969" v="359" actId="255"/>
          <ac:spMkLst>
            <pc:docMk/>
            <pc:sldMk cId="3622761909" sldId="625"/>
            <ac:spMk id="9" creationId="{8151504A-34CA-0A01-BF8F-85A3138B1B4F}"/>
          </ac:spMkLst>
        </pc:spChg>
        <pc:spChg chg="mod">
          <ac:chgData name="Daniel Shunk" userId="8b1a05f26d681f8b" providerId="LiveId" clId="{03BACBB7-1FCD-4A09-93D5-92A6D9D7C164}" dt="2025-05-24T20:54:00.071" v="347" actId="20577"/>
          <ac:spMkLst>
            <pc:docMk/>
            <pc:sldMk cId="3622761909" sldId="625"/>
            <ac:spMk id="11" creationId="{7A3F1893-E4E3-7C11-F842-6008B16F08B7}"/>
          </ac:spMkLst>
        </pc:spChg>
      </pc:sldChg>
      <pc:sldChg chg="modSp add mod ord">
        <pc:chgData name="Daniel Shunk" userId="8b1a05f26d681f8b" providerId="LiveId" clId="{03BACBB7-1FCD-4A09-93D5-92A6D9D7C164}" dt="2025-05-24T20:57:04.915" v="414" actId="20577"/>
        <pc:sldMkLst>
          <pc:docMk/>
          <pc:sldMk cId="2657539219" sldId="626"/>
        </pc:sldMkLst>
        <pc:spChg chg="mod">
          <ac:chgData name="Daniel Shunk" userId="8b1a05f26d681f8b" providerId="LiveId" clId="{03BACBB7-1FCD-4A09-93D5-92A6D9D7C164}" dt="2025-05-24T20:57:04.915" v="414" actId="20577"/>
          <ac:spMkLst>
            <pc:docMk/>
            <pc:sldMk cId="2657539219" sldId="626"/>
            <ac:spMk id="9" creationId="{B37AE112-5F82-E9F6-EC08-257E7F3F6377}"/>
          </ac:spMkLst>
        </pc:spChg>
        <pc:spChg chg="mod">
          <ac:chgData name="Daniel Shunk" userId="8b1a05f26d681f8b" providerId="LiveId" clId="{03BACBB7-1FCD-4A09-93D5-92A6D9D7C164}" dt="2025-05-24T20:55:06.165" v="374" actId="20577"/>
          <ac:spMkLst>
            <pc:docMk/>
            <pc:sldMk cId="2657539219" sldId="626"/>
            <ac:spMk id="11" creationId="{D5BED831-384E-248A-7A25-4B87D842AB65}"/>
          </ac:spMkLst>
        </pc:spChg>
      </pc:sldChg>
      <pc:sldChg chg="modSp add mod">
        <pc:chgData name="Daniel Shunk" userId="8b1a05f26d681f8b" providerId="LiveId" clId="{03BACBB7-1FCD-4A09-93D5-92A6D9D7C164}" dt="2025-05-24T20:58:17.968" v="451" actId="255"/>
        <pc:sldMkLst>
          <pc:docMk/>
          <pc:sldMk cId="2270338603" sldId="627"/>
        </pc:sldMkLst>
        <pc:spChg chg="mod">
          <ac:chgData name="Daniel Shunk" userId="8b1a05f26d681f8b" providerId="LiveId" clId="{03BACBB7-1FCD-4A09-93D5-92A6D9D7C164}" dt="2025-05-24T20:58:17.968" v="451" actId="255"/>
          <ac:spMkLst>
            <pc:docMk/>
            <pc:sldMk cId="2270338603" sldId="627"/>
            <ac:spMk id="9" creationId="{B3EFEA5B-10AD-DF70-3408-AEED6D388EE2}"/>
          </ac:spMkLst>
        </pc:spChg>
      </pc:sldChg>
      <pc:sldChg chg="addSp delSp modSp add mod modAnim">
        <pc:chgData name="Daniel Shunk" userId="8b1a05f26d681f8b" providerId="LiveId" clId="{03BACBB7-1FCD-4A09-93D5-92A6D9D7C164}" dt="2025-05-24T22:52:04.369" v="787" actId="478"/>
        <pc:sldMkLst>
          <pc:docMk/>
          <pc:sldMk cId="492693786" sldId="628"/>
        </pc:sldMkLst>
        <pc:spChg chg="mod">
          <ac:chgData name="Daniel Shunk" userId="8b1a05f26d681f8b" providerId="LiveId" clId="{03BACBB7-1FCD-4A09-93D5-92A6D9D7C164}" dt="2025-05-24T21:26:37.359" v="699" actId="20577"/>
          <ac:spMkLst>
            <pc:docMk/>
            <pc:sldMk cId="492693786" sldId="628"/>
            <ac:spMk id="9" creationId="{04970B62-47B3-B995-01AB-E7113B50C762}"/>
          </ac:spMkLst>
        </pc:spChg>
        <pc:picChg chg="add mod">
          <ac:chgData name="Daniel Shunk" userId="8b1a05f26d681f8b" providerId="LiveId" clId="{03BACBB7-1FCD-4A09-93D5-92A6D9D7C164}" dt="2025-05-24T22:52:02.700" v="786"/>
          <ac:picMkLst>
            <pc:docMk/>
            <pc:sldMk cId="492693786" sldId="628"/>
            <ac:picMk id="2" creationId="{B07B8940-ECAD-54D6-22DF-914FB6354F69}"/>
          </ac:picMkLst>
        </pc:picChg>
        <pc:picChg chg="del">
          <ac:chgData name="Daniel Shunk" userId="8b1a05f26d681f8b" providerId="LiveId" clId="{03BACBB7-1FCD-4A09-93D5-92A6D9D7C164}" dt="2025-05-24T22:52:04.369" v="787" actId="478"/>
          <ac:picMkLst>
            <pc:docMk/>
            <pc:sldMk cId="492693786" sldId="628"/>
            <ac:picMk id="10" creationId="{9591C758-E466-B60F-4AD5-787EBFBD395B}"/>
          </ac:picMkLst>
        </pc:picChg>
      </pc:sldChg>
      <pc:sldChg chg="modSp add mod replId">
        <pc:chgData name="Daniel Shunk" userId="8b1a05f26d681f8b" providerId="LiveId" clId="{03BACBB7-1FCD-4A09-93D5-92A6D9D7C164}" dt="2025-05-24T21:25:21.830" v="692" actId="255"/>
        <pc:sldMkLst>
          <pc:docMk/>
          <pc:sldMk cId="853113070" sldId="629"/>
        </pc:sldMkLst>
        <pc:spChg chg="mod">
          <ac:chgData name="Daniel Shunk" userId="8b1a05f26d681f8b" providerId="LiveId" clId="{03BACBB7-1FCD-4A09-93D5-92A6D9D7C164}" dt="2025-05-24T21:25:21.830" v="692" actId="255"/>
          <ac:spMkLst>
            <pc:docMk/>
            <pc:sldMk cId="853113070" sldId="629"/>
            <ac:spMk id="9" creationId="{C99F6837-442F-DE0E-C7B3-2109BE39C4EE}"/>
          </ac:spMkLst>
        </pc:spChg>
        <pc:spChg chg="mod">
          <ac:chgData name="Daniel Shunk" userId="8b1a05f26d681f8b" providerId="LiveId" clId="{03BACBB7-1FCD-4A09-93D5-92A6D9D7C164}" dt="2025-05-24T21:24:45.582" v="682" actId="20577"/>
          <ac:spMkLst>
            <pc:docMk/>
            <pc:sldMk cId="853113070" sldId="629"/>
            <ac:spMk id="11" creationId="{42A96E52-537F-2C9C-EB9B-F9946B31C856}"/>
          </ac:spMkLst>
        </pc:spChg>
      </pc:sldChg>
      <pc:sldChg chg="addSp delSp modSp add mod ord modAnim">
        <pc:chgData name="Daniel Shunk" userId="8b1a05f26d681f8b" providerId="LiveId" clId="{03BACBB7-1FCD-4A09-93D5-92A6D9D7C164}" dt="2025-05-24T22:51:51.694" v="783" actId="478"/>
        <pc:sldMkLst>
          <pc:docMk/>
          <pc:sldMk cId="1805792937" sldId="630"/>
        </pc:sldMkLst>
        <pc:picChg chg="add mod">
          <ac:chgData name="Daniel Shunk" userId="8b1a05f26d681f8b" providerId="LiveId" clId="{03BACBB7-1FCD-4A09-93D5-92A6D9D7C164}" dt="2025-05-24T22:51:49.686" v="782"/>
          <ac:picMkLst>
            <pc:docMk/>
            <pc:sldMk cId="1805792937" sldId="630"/>
            <ac:picMk id="2" creationId="{A6FF43DD-07FE-3500-466B-0A1D7D986C3A}"/>
          </ac:picMkLst>
        </pc:picChg>
        <pc:picChg chg="del">
          <ac:chgData name="Daniel Shunk" userId="8b1a05f26d681f8b" providerId="LiveId" clId="{03BACBB7-1FCD-4A09-93D5-92A6D9D7C164}" dt="2025-05-24T22:51:51.694" v="783" actId="478"/>
          <ac:picMkLst>
            <pc:docMk/>
            <pc:sldMk cId="1805792937" sldId="630"/>
            <ac:picMk id="10" creationId="{74FF24B4-CDE7-529D-2217-D7E335622AC5}"/>
          </ac:picMkLst>
        </pc:picChg>
      </pc:sldChg>
      <pc:sldChg chg="addSp delSp add mod delAnim modAnim">
        <pc:chgData name="Daniel Shunk" userId="8b1a05f26d681f8b" providerId="LiveId" clId="{03BACBB7-1FCD-4A09-93D5-92A6D9D7C164}" dt="2025-05-24T21:12:49.847" v="522"/>
        <pc:sldMkLst>
          <pc:docMk/>
          <pc:sldMk cId="368965635" sldId="631"/>
        </pc:sldMkLst>
        <pc:inkChg chg="add">
          <ac:chgData name="Daniel Shunk" userId="8b1a05f26d681f8b" providerId="LiveId" clId="{03BACBB7-1FCD-4A09-93D5-92A6D9D7C164}" dt="2025-05-24T21:12:17.146" v="517" actId="9405"/>
          <ac:inkMkLst>
            <pc:docMk/>
            <pc:sldMk cId="368965635" sldId="631"/>
            <ac:inkMk id="4" creationId="{42210C35-E26D-9B23-78B2-915BB7BD4335}"/>
          </ac:inkMkLst>
        </pc:inkChg>
        <pc:inkChg chg="del">
          <ac:chgData name="Daniel Shunk" userId="8b1a05f26d681f8b" providerId="LiveId" clId="{03BACBB7-1FCD-4A09-93D5-92A6D9D7C164}" dt="2025-05-24T21:11:45.282" v="516" actId="478"/>
          <ac:inkMkLst>
            <pc:docMk/>
            <pc:sldMk cId="368965635" sldId="631"/>
            <ac:inkMk id="6" creationId="{844968AB-B532-AC3E-2256-37B5101F6DDE}"/>
          </ac:inkMkLst>
        </pc:inkChg>
        <pc:inkChg chg="del">
          <ac:chgData name="Daniel Shunk" userId="8b1a05f26d681f8b" providerId="LiveId" clId="{03BACBB7-1FCD-4A09-93D5-92A6D9D7C164}" dt="2025-05-24T21:11:43.115" v="515" actId="478"/>
          <ac:inkMkLst>
            <pc:docMk/>
            <pc:sldMk cId="368965635" sldId="631"/>
            <ac:inkMk id="7" creationId="{71A51F69-1893-EA6F-F7F9-66EEE3C3DFE8}"/>
          </ac:inkMkLst>
        </pc:inkChg>
        <pc:inkChg chg="add">
          <ac:chgData name="Daniel Shunk" userId="8b1a05f26d681f8b" providerId="LiveId" clId="{03BACBB7-1FCD-4A09-93D5-92A6D9D7C164}" dt="2025-05-24T21:12:28.160" v="518" actId="9405"/>
          <ac:inkMkLst>
            <pc:docMk/>
            <pc:sldMk cId="368965635" sldId="631"/>
            <ac:inkMk id="8" creationId="{6C19840A-4D8D-564D-1F32-01BB58AF02D9}"/>
          </ac:inkMkLst>
        </pc:inkChg>
      </pc:sldChg>
      <pc:sldChg chg="addSp delSp modSp add mod delAnim modAnim">
        <pc:chgData name="Daniel Shunk" userId="8b1a05f26d681f8b" providerId="LiveId" clId="{03BACBB7-1FCD-4A09-93D5-92A6D9D7C164}" dt="2025-05-24T21:19:37.765" v="598"/>
        <pc:sldMkLst>
          <pc:docMk/>
          <pc:sldMk cId="2150647184" sldId="632"/>
        </pc:sldMkLst>
        <pc:spChg chg="del">
          <ac:chgData name="Daniel Shunk" userId="8b1a05f26d681f8b" providerId="LiveId" clId="{03BACBB7-1FCD-4A09-93D5-92A6D9D7C164}" dt="2025-05-24T21:18:04.454" v="576" actId="478"/>
          <ac:spMkLst>
            <pc:docMk/>
            <pc:sldMk cId="2150647184" sldId="632"/>
            <ac:spMk id="5" creationId="{2959F586-7C01-B35A-E8AB-B120590553B3}"/>
          </ac:spMkLst>
        </pc:spChg>
        <pc:spChg chg="del">
          <ac:chgData name="Daniel Shunk" userId="8b1a05f26d681f8b" providerId="LiveId" clId="{03BACBB7-1FCD-4A09-93D5-92A6D9D7C164}" dt="2025-05-24T21:18:02.418" v="575" actId="478"/>
          <ac:spMkLst>
            <pc:docMk/>
            <pc:sldMk cId="2150647184" sldId="632"/>
            <ac:spMk id="6" creationId="{D91D86E5-B6E5-888E-7BE8-1A8AB712BB68}"/>
          </ac:spMkLst>
        </pc:spChg>
        <pc:spChg chg="del">
          <ac:chgData name="Daniel Shunk" userId="8b1a05f26d681f8b" providerId="LiveId" clId="{03BACBB7-1FCD-4A09-93D5-92A6D9D7C164}" dt="2025-05-24T21:18:00.313" v="574" actId="478"/>
          <ac:spMkLst>
            <pc:docMk/>
            <pc:sldMk cId="2150647184" sldId="632"/>
            <ac:spMk id="7" creationId="{AB0827CB-9B94-7329-1598-E290C68612DB}"/>
          </ac:spMkLst>
        </pc:spChg>
        <pc:spChg chg="add mod">
          <ac:chgData name="Daniel Shunk" userId="8b1a05f26d681f8b" providerId="LiveId" clId="{03BACBB7-1FCD-4A09-93D5-92A6D9D7C164}" dt="2025-05-24T21:18:57.747" v="585" actId="14100"/>
          <ac:spMkLst>
            <pc:docMk/>
            <pc:sldMk cId="2150647184" sldId="632"/>
            <ac:spMk id="8" creationId="{6664A886-AC24-580F-B3C7-6AADE48FF1A1}"/>
          </ac:spMkLst>
        </pc:spChg>
        <pc:spChg chg="add mod">
          <ac:chgData name="Daniel Shunk" userId="8b1a05f26d681f8b" providerId="LiveId" clId="{03BACBB7-1FCD-4A09-93D5-92A6D9D7C164}" dt="2025-05-24T21:19:14.683" v="594" actId="1038"/>
          <ac:spMkLst>
            <pc:docMk/>
            <pc:sldMk cId="2150647184" sldId="632"/>
            <ac:spMk id="9" creationId="{2C2C5FAE-5774-4C4B-C3E9-DB9F2E2EA4A9}"/>
          </ac:spMkLst>
        </pc:spChg>
      </pc:sldChg>
      <pc:sldChg chg="addSp delSp add mod ord delAnim modAnim">
        <pc:chgData name="Daniel Shunk" userId="8b1a05f26d681f8b" providerId="LiveId" clId="{03BACBB7-1FCD-4A09-93D5-92A6D9D7C164}" dt="2025-05-24T21:20:51.987" v="607"/>
        <pc:sldMkLst>
          <pc:docMk/>
          <pc:sldMk cId="2770705039" sldId="633"/>
        </pc:sldMkLst>
        <pc:inkChg chg="del">
          <ac:chgData name="Daniel Shunk" userId="8b1a05f26d681f8b" providerId="LiveId" clId="{03BACBB7-1FCD-4A09-93D5-92A6D9D7C164}" dt="2025-05-24T21:19:52.594" v="602" actId="478"/>
          <ac:inkMkLst>
            <pc:docMk/>
            <pc:sldMk cId="2770705039" sldId="633"/>
            <ac:inkMk id="4" creationId="{EF600943-6D12-6D6D-A577-DF564A60AFF1}"/>
          </ac:inkMkLst>
        </pc:inkChg>
        <pc:inkChg chg="add">
          <ac:chgData name="Daniel Shunk" userId="8b1a05f26d681f8b" providerId="LiveId" clId="{03BACBB7-1FCD-4A09-93D5-92A6D9D7C164}" dt="2025-05-24T21:20:15.948" v="604" actId="9405"/>
          <ac:inkMkLst>
            <pc:docMk/>
            <pc:sldMk cId="2770705039" sldId="633"/>
            <ac:inkMk id="6" creationId="{90412448-EC58-FDD6-A273-57FD5552768D}"/>
          </ac:inkMkLst>
        </pc:inkChg>
        <pc:inkChg chg="add">
          <ac:chgData name="Daniel Shunk" userId="8b1a05f26d681f8b" providerId="LiveId" clId="{03BACBB7-1FCD-4A09-93D5-92A6D9D7C164}" dt="2025-05-24T21:20:24.514" v="605" actId="9405"/>
          <ac:inkMkLst>
            <pc:docMk/>
            <pc:sldMk cId="2770705039" sldId="633"/>
            <ac:inkMk id="7" creationId="{9456CFB8-224B-0D77-2CBB-06CC4342CC93}"/>
          </ac:inkMkLst>
        </pc:inkChg>
        <pc:inkChg chg="del">
          <ac:chgData name="Daniel Shunk" userId="8b1a05f26d681f8b" providerId="LiveId" clId="{03BACBB7-1FCD-4A09-93D5-92A6D9D7C164}" dt="2025-05-24T21:19:54.384" v="603" actId="478"/>
          <ac:inkMkLst>
            <pc:docMk/>
            <pc:sldMk cId="2770705039" sldId="633"/>
            <ac:inkMk id="8" creationId="{196D5AC8-CD55-9B15-8B50-54B9860FF42D}"/>
          </ac:inkMkLst>
        </pc:inkChg>
      </pc:sldChg>
      <pc:sldChg chg="addSp delSp modSp add mod delAnim">
        <pc:chgData name="Daniel Shunk" userId="8b1a05f26d681f8b" providerId="LiveId" clId="{03BACBB7-1FCD-4A09-93D5-92A6D9D7C164}" dt="2025-05-24T22:51:47.038" v="781" actId="478"/>
        <pc:sldMkLst>
          <pc:docMk/>
          <pc:sldMk cId="2883026633" sldId="634"/>
        </pc:sldMkLst>
        <pc:spChg chg="add mod">
          <ac:chgData name="Daniel Shunk" userId="8b1a05f26d681f8b" providerId="LiveId" clId="{03BACBB7-1FCD-4A09-93D5-92A6D9D7C164}" dt="2025-05-24T21:22:35.306" v="642"/>
          <ac:spMkLst>
            <pc:docMk/>
            <pc:sldMk cId="2883026633" sldId="634"/>
            <ac:spMk id="3" creationId="{E151CFAF-5901-4A9D-E335-47BE2C1286F1}"/>
          </ac:spMkLst>
        </pc:spChg>
        <pc:spChg chg="add mod">
          <ac:chgData name="Daniel Shunk" userId="8b1a05f26d681f8b" providerId="LiveId" clId="{03BACBB7-1FCD-4A09-93D5-92A6D9D7C164}" dt="2025-05-24T21:22:35.306" v="642"/>
          <ac:spMkLst>
            <pc:docMk/>
            <pc:sldMk cId="2883026633" sldId="634"/>
            <ac:spMk id="4" creationId="{87852D07-1B67-17C2-E85B-FCD830538FF5}"/>
          </ac:spMkLst>
        </pc:spChg>
        <pc:spChg chg="add mod">
          <ac:chgData name="Daniel Shunk" userId="8b1a05f26d681f8b" providerId="LiveId" clId="{03BACBB7-1FCD-4A09-93D5-92A6D9D7C164}" dt="2025-05-24T21:22:35.306" v="642"/>
          <ac:spMkLst>
            <pc:docMk/>
            <pc:sldMk cId="2883026633" sldId="634"/>
            <ac:spMk id="5" creationId="{92EAD77C-8DB3-0DAD-1B07-AA1B6705FDFE}"/>
          </ac:spMkLst>
        </pc:spChg>
        <pc:spChg chg="add mod">
          <ac:chgData name="Daniel Shunk" userId="8b1a05f26d681f8b" providerId="LiveId" clId="{03BACBB7-1FCD-4A09-93D5-92A6D9D7C164}" dt="2025-05-24T21:23:23.834" v="654" actId="1037"/>
          <ac:spMkLst>
            <pc:docMk/>
            <pc:sldMk cId="2883026633" sldId="634"/>
            <ac:spMk id="6" creationId="{B74DB684-E59B-3C60-01F5-D71A220A7B5E}"/>
          </ac:spMkLst>
        </pc:spChg>
        <pc:spChg chg="add mod">
          <ac:chgData name="Daniel Shunk" userId="8b1a05f26d681f8b" providerId="LiveId" clId="{03BACBB7-1FCD-4A09-93D5-92A6D9D7C164}" dt="2025-05-24T21:22:35.306" v="642"/>
          <ac:spMkLst>
            <pc:docMk/>
            <pc:sldMk cId="2883026633" sldId="634"/>
            <ac:spMk id="7" creationId="{744DECD2-CE7B-E2FC-2584-461BB505ED0A}"/>
          </ac:spMkLst>
        </pc:spChg>
        <pc:spChg chg="add mod">
          <ac:chgData name="Daniel Shunk" userId="8b1a05f26d681f8b" providerId="LiveId" clId="{03BACBB7-1FCD-4A09-93D5-92A6D9D7C164}" dt="2025-05-24T21:23:02.324" v="644" actId="1582"/>
          <ac:spMkLst>
            <pc:docMk/>
            <pc:sldMk cId="2883026633" sldId="634"/>
            <ac:spMk id="8" creationId="{36211867-72D4-5BDC-5DD1-C7F994408058}"/>
          </ac:spMkLst>
        </pc:spChg>
        <pc:spChg chg="del">
          <ac:chgData name="Daniel Shunk" userId="8b1a05f26d681f8b" providerId="LiveId" clId="{03BACBB7-1FCD-4A09-93D5-92A6D9D7C164}" dt="2025-05-24T21:22:04.685" v="639" actId="478"/>
          <ac:spMkLst>
            <pc:docMk/>
            <pc:sldMk cId="2883026633" sldId="634"/>
            <ac:spMk id="9" creationId="{5B4570BB-277B-570C-E008-8AF8EC3916F9}"/>
          </ac:spMkLst>
        </pc:spChg>
        <pc:spChg chg="mod">
          <ac:chgData name="Daniel Shunk" userId="8b1a05f26d681f8b" providerId="LiveId" clId="{03BACBB7-1FCD-4A09-93D5-92A6D9D7C164}" dt="2025-05-24T21:22:01.011" v="638" actId="20577"/>
          <ac:spMkLst>
            <pc:docMk/>
            <pc:sldMk cId="2883026633" sldId="634"/>
            <ac:spMk id="11" creationId="{8601CA31-60FF-9BD6-DF63-A62EA7B4F94B}"/>
          </ac:spMkLst>
        </pc:spChg>
        <pc:picChg chg="add mod">
          <ac:chgData name="Daniel Shunk" userId="8b1a05f26d681f8b" providerId="LiveId" clId="{03BACBB7-1FCD-4A09-93D5-92A6D9D7C164}" dt="2025-05-24T21:23:35.769" v="655" actId="14100"/>
          <ac:picMkLst>
            <pc:docMk/>
            <pc:sldMk cId="2883026633" sldId="634"/>
            <ac:picMk id="2" creationId="{B8D7EEA3-CA61-0C68-0D22-44D334F01CE9}"/>
          </ac:picMkLst>
        </pc:picChg>
        <pc:picChg chg="del mod">
          <ac:chgData name="Daniel Shunk" userId="8b1a05f26d681f8b" providerId="LiveId" clId="{03BACBB7-1FCD-4A09-93D5-92A6D9D7C164}" dt="2025-05-24T22:51:47.038" v="781" actId="478"/>
          <ac:picMkLst>
            <pc:docMk/>
            <pc:sldMk cId="2883026633" sldId="634"/>
            <ac:picMk id="10" creationId="{3974321F-FC96-0897-2E87-8CB84CD57C40}"/>
          </ac:picMkLst>
        </pc:picChg>
        <pc:picChg chg="add mod">
          <ac:chgData name="Daniel Shunk" userId="8b1a05f26d681f8b" providerId="LiveId" clId="{03BACBB7-1FCD-4A09-93D5-92A6D9D7C164}" dt="2025-05-24T22:51:44.679" v="780"/>
          <ac:picMkLst>
            <pc:docMk/>
            <pc:sldMk cId="2883026633" sldId="634"/>
            <ac:picMk id="12" creationId="{BF97F1B9-9D26-F9D9-ACCD-76BE75CB8042}"/>
          </ac:picMkLst>
        </pc:picChg>
      </pc:sldChg>
      <pc:sldChg chg="addSp delSp modSp add mod ord modAnim">
        <pc:chgData name="Daniel Shunk" userId="8b1a05f26d681f8b" providerId="LiveId" clId="{03BACBB7-1FCD-4A09-93D5-92A6D9D7C164}" dt="2025-05-24T22:51:39.103" v="779" actId="478"/>
        <pc:sldMkLst>
          <pc:docMk/>
          <pc:sldMk cId="2136382031" sldId="635"/>
        </pc:sldMkLst>
        <pc:picChg chg="add mod">
          <ac:chgData name="Daniel Shunk" userId="8b1a05f26d681f8b" providerId="LiveId" clId="{03BACBB7-1FCD-4A09-93D5-92A6D9D7C164}" dt="2025-05-24T22:51:37.051" v="778"/>
          <ac:picMkLst>
            <pc:docMk/>
            <pc:sldMk cId="2136382031" sldId="635"/>
            <ac:picMk id="2" creationId="{772D9E5C-2EAC-AFF2-AFA3-02B2E5D42D31}"/>
          </ac:picMkLst>
        </pc:picChg>
        <pc:picChg chg="del">
          <ac:chgData name="Daniel Shunk" userId="8b1a05f26d681f8b" providerId="LiveId" clId="{03BACBB7-1FCD-4A09-93D5-92A6D9D7C164}" dt="2025-05-24T22:51:39.103" v="779" actId="478"/>
          <ac:picMkLst>
            <pc:docMk/>
            <pc:sldMk cId="2136382031" sldId="635"/>
            <ac:picMk id="10" creationId="{75CAB976-2EDE-1DD1-7B26-94B688696671}"/>
          </ac:picMkLst>
        </pc:picChg>
      </pc:sldChg>
      <pc:sldChg chg="addSp modSp add mod ord modAnim">
        <pc:chgData name="Daniel Shunk" userId="8b1a05f26d681f8b" providerId="LiveId" clId="{03BACBB7-1FCD-4A09-93D5-92A6D9D7C164}" dt="2025-05-24T23:00:40.120" v="812" actId="1582"/>
        <pc:sldMkLst>
          <pc:docMk/>
          <pc:sldMk cId="682948272" sldId="636"/>
        </pc:sldMkLst>
        <pc:spChg chg="add mod">
          <ac:chgData name="Daniel Shunk" userId="8b1a05f26d681f8b" providerId="LiveId" clId="{03BACBB7-1FCD-4A09-93D5-92A6D9D7C164}" dt="2025-05-24T23:00:40.120" v="812" actId="1582"/>
          <ac:spMkLst>
            <pc:docMk/>
            <pc:sldMk cId="682948272" sldId="636"/>
            <ac:spMk id="2" creationId="{6CCC9917-C56A-1F7B-CCE6-5B19E90078B9}"/>
          </ac:spMkLst>
        </pc:spChg>
        <pc:spChg chg="mod">
          <ac:chgData name="Daniel Shunk" userId="8b1a05f26d681f8b" providerId="LiveId" clId="{03BACBB7-1FCD-4A09-93D5-92A6D9D7C164}" dt="2025-05-24T22:57:11.573" v="796" actId="14100"/>
          <ac:spMkLst>
            <pc:docMk/>
            <pc:sldMk cId="682948272" sldId="636"/>
            <ac:spMk id="11" creationId="{653BC6C0-8685-8779-A47B-4B6B29F41923}"/>
          </ac:spMkLst>
        </pc:spChg>
        <pc:picChg chg="mod">
          <ac:chgData name="Daniel Shunk" userId="8b1a05f26d681f8b" providerId="LiveId" clId="{03BACBB7-1FCD-4A09-93D5-92A6D9D7C164}" dt="2025-05-24T22:58:55.336" v="807" actId="1076"/>
          <ac:picMkLst>
            <pc:docMk/>
            <pc:sldMk cId="682948272" sldId="636"/>
            <ac:picMk id="10" creationId="{5BEF8357-D7D2-D063-8225-95C481919EDC}"/>
          </ac:picMkLst>
        </pc:picChg>
        <pc:picChg chg="mod">
          <ac:chgData name="Daniel Shunk" userId="8b1a05f26d681f8b" providerId="LiveId" clId="{03BACBB7-1FCD-4A09-93D5-92A6D9D7C164}" dt="2025-05-24T22:58:49.688" v="805" actId="1076"/>
          <ac:picMkLst>
            <pc:docMk/>
            <pc:sldMk cId="682948272" sldId="636"/>
            <ac:picMk id="1030" creationId="{81AF9DF9-3155-AC97-B045-4BFAB3B88172}"/>
          </ac:picMkLst>
        </pc:picChg>
      </pc:sldChg>
      <pc:sldChg chg="addSp delSp modSp add mod ord modAnim">
        <pc:chgData name="Daniel Shunk" userId="8b1a05f26d681f8b" providerId="LiveId" clId="{03BACBB7-1FCD-4A09-93D5-92A6D9D7C164}" dt="2025-05-24T22:51:59.559" v="785" actId="478"/>
        <pc:sldMkLst>
          <pc:docMk/>
          <pc:sldMk cId="836124246" sldId="637"/>
        </pc:sldMkLst>
        <pc:picChg chg="add mod">
          <ac:chgData name="Daniel Shunk" userId="8b1a05f26d681f8b" providerId="LiveId" clId="{03BACBB7-1FCD-4A09-93D5-92A6D9D7C164}" dt="2025-05-24T22:51:57.579" v="784"/>
          <ac:picMkLst>
            <pc:docMk/>
            <pc:sldMk cId="836124246" sldId="637"/>
            <ac:picMk id="2" creationId="{782BE78A-27E8-36AE-8422-553222F85C30}"/>
          </ac:picMkLst>
        </pc:picChg>
        <pc:picChg chg="del">
          <ac:chgData name="Daniel Shunk" userId="8b1a05f26d681f8b" providerId="LiveId" clId="{03BACBB7-1FCD-4A09-93D5-92A6D9D7C164}" dt="2025-05-24T22:51:59.559" v="785" actId="478"/>
          <ac:picMkLst>
            <pc:docMk/>
            <pc:sldMk cId="836124246" sldId="637"/>
            <ac:picMk id="10" creationId="{8D4E2BFB-584B-8C6D-BDB6-242B5CA929D1}"/>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4T21:09:22.301"/>
    </inkml:context>
    <inkml:brush xml:id="br0">
      <inkml:brushProperty name="width" value="0.35" units="cm"/>
      <inkml:brushProperty name="height" value="0.35" units="cm"/>
      <inkml:brushProperty name="color" value="#E71224"/>
    </inkml:brush>
  </inkml:definitions>
  <inkml:trace contextRef="#ctx0" brushRef="#br0">6386 1 24575,'13'5'0,"15"7"0,0 2 0,-1 2 0,50 35 0,-31-14 0,48 51 0,-56-47 0,-2 1 0,-3 3 0,56 93 0,-62-91 0,68 84 0,-75-107 0,1-2 0,2-1 0,0 0 0,1-2 0,27 18 0,9-2 0,1-3 0,2-2 0,1-3 0,125 35 0,-146-52 0,0-2 0,0-2 0,1-2 0,83-2 0,-31-9 0,108-23 0,-150 20 0,289-59 0,-284 52 0,1-1 0,-2-4 0,90-46 0,-26-1 0,140-71 0,207-59 0,-389 170 0,2 3 0,0 4 0,91-12 0,-46 17 0,177 0 0,-206 18 0,-1 4 0,0 4 0,-1 4 0,0 4 0,184 60 0,-204-47 0,-1 4 0,-2 3 0,-2 3 0,-1 3 0,-3 3 0,-1 2 0,73 72 0,-74-54 0,-2 2 0,-3 3 0,-4 2 0,53 90 0,-43-45 0,-4 2 0,-6 3 0,-5 2 0,-5 2 0,52 245 0,-46 18 0,-33 4 0,-16-293 0,-52 1398 0,25-1224 0,-21 209 0,24-313 0,-8-1 0,-7-1 0,-8-2 0,-6-2 0,-127 277 0,-20-47 0,-6 14 0,-82 123 0,75-148 0,164-289 0,-28 54 0,64-133 0,-1 1 0,-1-1 0,0-1 0,-1 0 0,0-1 0,-21 17 0,23-23 0,0 0 0,-1-1 0,0 0 0,-1-1 0,1 0 0,-1-1 0,0 0 0,0-1 0,-23 4 0,10-5 0,-1-1 0,1-1 0,-1-1 0,-28-4 0,-195-37 0,4-18 0,243 58 0,-478-149 0,412 126 0,-314-113 0,-390-200 0,717 309 0,-637-315 0,552 274 0,-310-143 0,321 158 0,-208-57 0,293 100 0,0 1 0,-1 2 0,0 2 0,-70 1 0,97 5 0,-1 1 0,1 1 0,0 1 0,1 1 0,-1 1 0,0 0 0,1 1 0,0 1 0,1 1 0,0 1 0,0 0 0,0 1 0,-24 20 0,25-16 0,0 2 0,0 0 0,2 1 0,0 1 0,1 0 0,-18 32 0,17-21 0,1 1 0,1-1 0,2 2 0,-7 32 0,3 7 0,5 2 0,2-1 0,3 103 0,36 429 0,-7-233 0,-10 58 0,26 354 0,6 41 0,-15 303 0,-4-308 0,-26-631 0,-30 270 0,16-370 0,-4-1 0,-4 0 0,-3-1 0,-4-2 0,-50 109 0,-115 143 0,-30-19 0,147-215 0,-5-4 0,-3-4 0,-111 96 0,-247 164 0,392-320 0,-2-1 0,-83 36 0,-118 31 0,-62 5 0,-8-28 0,128-42 0,-262 36 0,373-63 0,1-3 0,-1-5 0,0-3 0,1-3 0,-1-5 0,2-2 0,-126-41 0,32-7 0,4-8 0,2-7 0,4-8 0,4-7 0,-223-167 0,232 142 0,6-6 0,-198-213 0,-98-177-1365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4T21:10:22.822"/>
    </inkml:context>
    <inkml:brush xml:id="br0">
      <inkml:brushProperty name="width" value="0.35" units="cm"/>
      <inkml:brushProperty name="height" value="0.35" units="cm"/>
      <inkml:brushProperty name="color" value="#E71224"/>
    </inkml:brush>
  </inkml:definitions>
  <inkml:trace contextRef="#ctx0" brushRef="#br0">5452 2 24575,'3'0'0,"-1"-1"0,1 1 0,0 0 0,-1 0 0,1 0 0,-1 0 0,1 0 0,3 1 0,4 0 0,18-1 0,61 3 0,-79-1 0,0 0 0,0 0 0,0 0 0,0 2 0,0-1 0,15 8 0,-5-1 0,2 0 0,-1-2 0,1 0 0,41 7 0,94 7 0,-62-11 0,-91-10 0,81 10 0,145 40 0,488 123 0,-290-107 0,3-17 0,-340-40 0,1279 71 0,-856-59 0,-443-13 0,-1 2 0,0 4 0,-1 2 0,0 4 0,78 35 0,-84-26 0,0 2 0,-3 4 0,0 2 0,60 51 0,-82-56 0,-1 1 0,-1 3 0,-2 0 0,-2 3 0,-1 0 0,36 66 0,-33-40 0,-3 0 0,44 139 0,-47-104 0,21 155 0,-22 82 0,-23 2 0,-4-254 0,-25 500 0,-32-4 0,38-447 0,-48 177 0,-69 121 0,74-262 0,-121 234 0,137-320 0,-4-3 0,-3-1 0,-4-3 0,-99 105 0,-159 118 0,-29-33 0,274-222 0,-2-4 0,-2-3 0,-1-3 0,-2-3 0,-2-4 0,-90 22 0,40-23 0,-192 17 0,-134-28 0,-367-78 0,723 45 0,-148-46 0,-87-58 0,215 76 0,103 40 0,0 0 0,0 1 0,0 0 0,0 2 0,-29 0 0,39 2 0,-1 0 0,1 0 0,0 1 0,0 0 0,0 0 0,0 1 0,0 0 0,1 0 0,-1 0 0,1 0 0,0 1 0,0 0 0,0 0 0,-6 7 0,0 1 0,0 1 0,1 0 0,1 1 0,-12 19 0,-12 36 0,2 2 0,-29 104 0,35-87 0,-15 98 0,0 95 0,33-231 0,-50 542 0,36-336 0,-2 45 0,22 396 0,20-410 0,78 399 0,39 102 0,-126-703 0,26 251 0,-19 2 0,-53 380 0,-152 587 0,149-1085 0,-126 602 0,-1-221 0,108-430 0,-114 236 0,-33-29 0,143-281 0,-127 154 0,113-168 0,-5-4 0,-2-4 0,-4-3 0,-138 88 0,-1-35 0,-6-19 0,63-38 0,-4-7 0,-2-8 0,-255 44 0,217-66 0,-2-9 0,-1-9 0,1-10 0,-1-9 0,-268-42 0,375 30 0,1-4 0,1-6 0,2-3 0,1-6 0,-116-57 0,-200-127 0,103 52 0,270 145-1365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4T21:12:17.141"/>
    </inkml:context>
    <inkml:brush xml:id="br0">
      <inkml:brushProperty name="width" value="0.35" units="cm"/>
      <inkml:brushProperty name="height" value="0.35" units="cm"/>
      <inkml:brushProperty name="color" value="#E71224"/>
    </inkml:brush>
  </inkml:definitions>
  <inkml:trace contextRef="#ctx0" brushRef="#br0">4270 16 24575,'10'-3'0,"-1"0"0,0 0 0,1 1 0,0 0 0,-1 1 0,18 0 0,-23 1 0,0 0 0,0 1 0,0-1 0,0 1 0,0 0 0,0 0 0,0 1 0,-1-1 0,1 1 0,0 0 0,-1 0 0,1 0 0,-1 0 0,0 1 0,0-1 0,0 1 0,0 0 0,4 5 0,0 2 0,-1 0 0,0 0 0,-1 1 0,5 13 0,-4-9 0,12 21 0,-15-32 0,-1 0 0,1 0 0,0 0 0,0-1 0,0 1 0,0-1 0,1 0 0,-1 0 0,7 4 0,-7-6 0,1 1 0,-1-1 0,0 0 0,0 0 0,0 0 0,1 0 0,-1-1 0,0 1 0,1-1 0,-1 0 0,7 0 0,3-2 0,23-6 0,-5 1 0,2 3 0,0 2 0,0 0 0,0 3 0,37 4 0,131 28 0,-132-20 0,263 40 0,72 13 0,-292-42 0,0 5 0,192 78 0,-90-18 0,249 116 0,-463-205 0,157 78 0,-122-63 0,0-2 0,60 15 0,-29-14 0,1-3 0,0-3 0,1-3 0,0-3 0,0-3 0,80-11 0,275-35 0,-144 24 0,-232 16 0,-1-2 0,0-3 0,85-32 0,-85 24 0,270-104 0,-290 116 0,1 1 0,0 2 0,0 0 0,0 2 0,30-1 0,-34 5 0,0 0 0,0 2 0,0 0 0,0 2 0,-1 0 0,31 12 0,-12 0 0,0 2 0,0 2 0,-2 1 0,-1 3 0,-1 0 0,-1 3 0,-1 1 0,-2 1 0,-1 2 0,-1 1 0,-2 2 0,-1 1 0,-2 1 0,-2 1 0,-1 1 0,27 65 0,-19-25 0,-4 1 0,-3 2 0,-4 0 0,9 89 0,-10-2 0,-5 174 0,-49 480 0,-62-5 0,7-354 0,-52-14 0,-206 319 0,297-675 0,-5-2 0,-4-2 0,-121 140 0,97-139 0,-101 86 0,128-129 0,-2-3 0,-2-2 0,-72 37 0,25-26 0,-223 78 0,183-87 0,-167 27 0,56-28 0,-298 12 0,355-49 0,0-9 0,-241-33 0,33-25 0,286 41 0,-1 1 0,-177-1 0,242 16 0,34 1 0,-50 4 0,73-2 0,1 0 0,-1 1 0,0 0 0,1-1 0,-1 1 0,1 0 0,-1 0 0,1 1 0,-1-1 0,1 0 0,-1 1 0,-2 2 0,3-2 0,1-1 0,0 0 0,0 1 0,0-1 0,0 0 0,0 1 0,0-1 0,1 1 0,-1 0 0,0-1 0,1 1 0,-1 0 0,1-1 0,-1 1 0,1 0 0,0 0 0,0-1 0,0 1 0,0 0 0,0 2 0,91 531 0,-32-210 0,26 380 0,-40 3 0,-3 1303 0,-42-1983 0,-18 360 0,11-320 0,-4-1 0,-2 1 0,-37 108 0,-24 3 0,23-61 0,47-104 0,0-1 0,-3 18 0,-6 20 0,12-50 0,1-1 0,0 1 0,-1-1 0,1 1 0,-1 0 0,1-1 0,-1 1 0,1-1 0,-1 1 0,1-1 0,-1 1 0,0-1 0,1 0 0,-1 1 0,0-1 0,1 0 0,-1 0 0,0 1 0,1-1 0,-1 0 0,0 0 0,0 0 0,1 0 0,-1 0 0,0 0 0,0 0 0,1 0 0,-1 0 0,0 0 0,1 0 0,-1 0 0,-1-1 0,-27-8 0,22 6 0,-58-21 0,18 7 0,1 1 0,-81-15 0,-94 10 0,-1 15 0,50 3 0,-435 10 0,1 33 0,224-13 0,-118 14 0,251-19 0,-991 59 0,990-83 0,206-3 0,1-1 0,0-2 0,-72-23 0,62 13-1365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4T21:12:28.160"/>
    </inkml:context>
    <inkml:brush xml:id="br0">
      <inkml:brushProperty name="width" value="0.35" units="cm"/>
      <inkml:brushProperty name="height" value="0.35" units="cm"/>
      <inkml:brushProperty name="color" value="#E71224"/>
    </inkml:brush>
  </inkml:definitions>
  <inkml:trace contextRef="#ctx0" brushRef="#br0">3818 238 24575,'-10'-196'0,"13"162"0,1 27 0,1 8 0,4 10 0,-9-10 0,30 51 0,-21-34 0,0-1 0,1-1 0,1 0 0,0 0 0,1-1 0,25 23 0,41 35 0,-8-7 0,382 293 0,-439-350 0,1-1 0,-1 0 0,2-1 0,24 9 0,-28-13 0,-1 0 0,1-1 0,0 0 0,0-1 0,-1 0 0,1-1 0,19-2 0,117-20 0,45-10 0,327-100 0,-384 97 0,167-21 0,17-2 0,-275 48 0,1 2 0,50-2 0,-25 4 0,-1-4 0,0-2 0,0-4 0,-2-2 0,0-3 0,-1-4 0,93-47 0,-153 68 0,30-15 0,1 0 0,53-17 0,-21 17 0,0 2 0,1 4 0,102-6 0,-60 15 0,169 15 0,-206-3 0,0 3 0,0 3 0,142 48 0,-161-40 0,-1 2 0,-1 2 0,-1 3 0,-1 2 0,73 58 0,1 16 0,142 153 0,-228-214 0,-2 2 0,-1 1 0,-3 1 0,-2 3 0,-2 0 0,44 107 0,60 184 0,37 101 0,-20 5 0,-102-263 0,37 287 0,-19 197 0,-24 250 0,-47-634 0,-51 356 0,-68 79 0,110-660 0,-68 308 0,-17-6 0,66-273 0,-4-2 0,-3-2 0,-93 149 0,-22 26 0,4-7 0,126-215 0,-1-2 0,-2-1 0,-1-1 0,-54 49 0,51-56 0,-1-2 0,-41 26 0,52-39 0,-1 0 0,-1-1 0,1-2 0,-45 14 0,-130 41 0,157-49 0,31-13 0,-1 0 0,0-1 0,1 0 0,-1 0 0,0-1 0,0 0 0,1-1 0,-16-3 0,-5 1 0,-327-35 0,206 21 0,-497-94 0,484 68 0,-296-119 0,-27-74 0,15-29 0,-264-128 0,538 291 0,-224-101 0,381 186 0,-2 1 0,0 3 0,0 1 0,-80-10 0,105 21 0,0 0 0,0 1 0,0 0 0,1 2 0,-1 0 0,0 1 0,1 0 0,-1 2 0,1 0 0,1 1 0,-1 1 0,1 0 0,0 1 0,-29 20 0,23-11 0,2 1 0,0 0 0,2 1 0,0 1 0,-22 32 0,18-19 0,2 0 0,2 2 0,-17 41 0,6 8 0,4 1 0,-24 134 0,-16 349 0,57-341 0,22 248 0,2-150 0,-22 0 0,-2-235 0,-31 140 0,23-166 0,-3 0 0,-51 116 0,40-118 0,-3-1 0,-2-2 0,-44 57 0,56-88 0,0-1 0,-2-1 0,0-1 0,-2-1 0,-1-1 0,-1-2 0,-51 30 0,-25-1 0,-123 41 0,160-66 0,-19 5 0,-2-4 0,0-4 0,-115 12 0,-348 21 0,393-49 0,-236-21 0,24-39 0,259 30 0,-137-48 0,197 54-95,-125-41-1175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4T21:20:15.945"/>
    </inkml:context>
    <inkml:brush xml:id="br0">
      <inkml:brushProperty name="width" value="0.35" units="cm"/>
      <inkml:brushProperty name="height" value="0.35" units="cm"/>
      <inkml:brushProperty name="color" value="#E71224"/>
    </inkml:brush>
  </inkml:definitions>
  <inkml:trace contextRef="#ctx0" brushRef="#br0">535 1 24575,'9'10'0,"-6"-7"0,6 6 0,-2-1 0,0 0 0,15 12 0,-20-19 0,0 1 0,0-1 0,1 1 0,-1-1 0,1 0 0,0 1 0,-1-1 0,1-1 0,0 1 0,-1 0 0,1-1 0,0 1 0,0-1 0,0 0 0,3 0 0,11 0 0,1 1 0,-1 0 0,0 1 0,0 1 0,-1 0 0,18 7 0,-10-4 0,78 23 0,31 6 0,-95-26 0,36 9 0,139 14 0,-175-32 0,-1-2 0,47-7 0,10-1 0,18 8 0,201 22 0,-126-14 0,-77-6 0,172 2 0,-226-5 0,0-3 0,-1-2 0,56-15 0,-67 11 0,-1 3 0,1 1 0,0 3 0,64-1 0,-24 7 0,202-2 0,152-19 0,230 45 0,-645-23 0,75 8 0,-80-7 0,-1 1 0,0 0 0,26 11 0,-35-11 0,0 0 0,-1 1 0,1 0 0,-1 0 0,0 1 0,-1 0 0,1 0 0,-1 1 0,0-1 0,-1 1 0,0 1 0,0-1 0,0 1 0,5 13 0,-2-3 0,-1 1 0,-1-1 0,-1 2 0,0-1 0,3 30 0,-5-5 0,-2 0 0,-2 0 0,-11 79 0,-40 130 0,41-206 0,-60 381 0,43-204 0,-22 275 0,50-364 0,5 0 0,6-1 0,30 138 0,-13-129 0,43 258 0,-60-307 0,-3 1 0,-7 123 0,-8-147 0,-2 0 0,-3 0 0,-4-2 0,-2 0 0,-4-1 0,-2-1 0,-4-1 0,-2-1 0,-3-2 0,-3-1 0,-70 92 0,86-130 0,-2-1 0,0 0 0,-2-2 0,0-1 0,-1-1 0,-37 21 0,-172 79 0,92-60 0,-3-6 0,-2-7 0,-179 33 0,-464 34 0,590-95 0,-369-16 0,-390-114 0,883 96 0,0-3 0,2-3 0,0-4 0,1-3 0,2-3 0,1-3 0,-79-54 0,-97-81-1365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4T21:20:24.512"/>
    </inkml:context>
    <inkml:brush xml:id="br0">
      <inkml:brushProperty name="width" value="0.35" units="cm"/>
      <inkml:brushProperty name="height" value="0.35" units="cm"/>
      <inkml:brushProperty name="color" value="#E71224"/>
    </inkml:brush>
  </inkml:definitions>
  <inkml:trace contextRef="#ctx0" brushRef="#br0">1660 51 24575,'12'-9'0,"-9"8"0,3-4 0,1 0 0,0 1 0,0-1 0,1 2 0,-1-1 0,1 1 0,0 1 0,0-1 0,0 1 0,0 0 0,0 1 0,0 0 0,1 0 0,-1 1 0,0 0 0,0 1 0,12 1 0,355 44 0,154-36 0,-115-4 0,-210-1 0,592 33 0,-632-22 0,301 20 0,-282-45 0,-123 3 0,94 4 0,-146 2 0,0 1 0,0 0 0,0 1 0,0 0 0,0 0 0,0 0 0,13 7 0,-15-5 0,0 0 0,-1-1 0,1 2 0,-1-1 0,0 1 0,-1-1 0,1 1 0,-1 1 0,7 10 0,7 13 0,-2 2 0,-1 0 0,-2 1 0,18 66 0,18 139 0,24 272 0,-22 5 0,-31-192 0,-20-225 0,-14 128 0,-4-102 0,-6-2 0,-5 0 0,-47 125 0,23-109 0,-6-2 0,-97 162 0,88-187 0,-144 175 0,-121 67 0,193-224 0,-6-6 0,-248 159 0,266-206 0,-2-5 0,-3-6 0,-3-6 0,-159 45 0,184-73 0,-1-4 0,-2-6 0,0-4 0,0-6 0,-1-4 0,-1-6 0,1-4 0,1-6 0,-1-4 0,2-6 0,0-4 0,2-6 0,1-4 0,2-5 0,-166-84 0,122 38 0,-271-201 0,354 233-120,-364-262-1125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EABBC-E604-4255-9A8B-CA2E3D5786FF}" type="datetimeFigureOut">
              <a:rPr lang="en-US" smtClean="0"/>
              <a:t>5/24/2025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F33E4-71E5-4570-A3FE-D503A0B97344}" type="slidenum">
              <a:rPr lang="en-US" smtClean="0"/>
              <a:t>‹#›</a:t>
            </a:fld>
            <a:endParaRPr lang="en-US"/>
          </a:p>
        </p:txBody>
      </p:sp>
    </p:spTree>
    <p:extLst>
      <p:ext uri="{BB962C8B-B14F-4D97-AF65-F5344CB8AC3E}">
        <p14:creationId xmlns:p14="http://schemas.microsoft.com/office/powerpoint/2010/main" val="313158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a:t>In the vision Ezekiel was taken through the passageway to the inner courtyard.</a:t>
            </a:r>
            <a:endParaRPr lang="en-GB" sz="1400" b="0" strike="noStrike" spc="-1">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402AC-41F3-4094-9F49-0BE3ECAC73E3}" type="slidenum">
              <a:rPr kumimoji="0" lang="en-GB" sz="1400" b="0" i="0" u="none" strike="noStrike" kern="1200" cap="none" spc="-1" normalizeH="0" baseline="0" noProof="0">
                <a:ln>
                  <a:noFill/>
                </a:ln>
                <a:solidFill>
                  <a:srgbClr val="000000"/>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1" normalizeH="0" baseline="0" noProof="0">
              <a:ln>
                <a:noFill/>
              </a:ln>
              <a:solidFill>
                <a:srgbClr val="000000"/>
              </a:solidFill>
              <a:effectLst/>
              <a:uLnTx/>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5/24/2025</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79872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5/24/2025</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7161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5/24/2025</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920541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82E24D7A-EF1E-4731-A6AA-E45A2906DFD9}" type="slidenum">
              <a:t>‹#›</a:t>
            </a:fld>
            <a:endParaRPr/>
          </a:p>
        </p:txBody>
      </p:sp>
      <p:sp>
        <p:nvSpPr>
          <p:cNvPr id="4" name="PlaceHolder 3"/>
          <p:cNvSpPr>
            <a:spLocks noGrp="1"/>
          </p:cNvSpPr>
          <p:nvPr>
            <p:ph type="dt" idx="1"/>
          </p:nvPr>
        </p:nvSpPr>
        <p:spPr/>
        <p:txBody>
          <a:bodyPr/>
          <a:lstStyle/>
          <a:p>
            <a:endParaRPr/>
          </a:p>
        </p:txBody>
      </p:sp>
    </p:spTree>
    <p:extLst>
      <p:ext uri="{BB962C8B-B14F-4D97-AF65-F5344CB8AC3E}">
        <p14:creationId xmlns:p14="http://schemas.microsoft.com/office/powerpoint/2010/main" val="2344411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252000" y="113040"/>
            <a:ext cx="4535820" cy="473220"/>
          </a:xfrm>
          <a:prstGeom prst="rect">
            <a:avLst/>
          </a:prstGeom>
          <a:noFill/>
          <a:ln w="0">
            <a:noFill/>
          </a:ln>
        </p:spPr>
        <p:txBody>
          <a:bodyPr lIns="0" tIns="0" rIns="0" bIns="0" anchor="ctr">
            <a:noAutofit/>
          </a:bodyPr>
          <a:lstStyle>
            <a:lvl1pPr indent="0" algn="ctr">
              <a:buNone/>
              <a:defRPr/>
            </a:lvl1pPr>
          </a:lstStyle>
          <a:p>
            <a:pPr indent="0" algn="ctr">
              <a:buNone/>
            </a:pPr>
            <a:endParaRPr lang="en-GB" sz="2200" b="0" strike="noStrike" spc="-1">
              <a:solidFill>
                <a:srgbClr val="000000"/>
              </a:solidFill>
              <a:latin typeface="Arial"/>
            </a:endParaRPr>
          </a:p>
        </p:txBody>
      </p:sp>
      <p:sp>
        <p:nvSpPr>
          <p:cNvPr id="6" name="PlaceHolder 2"/>
          <p:cNvSpPr>
            <a:spLocks noGrp="1"/>
          </p:cNvSpPr>
          <p:nvPr>
            <p:ph type="subTitle"/>
          </p:nvPr>
        </p:nvSpPr>
        <p:spPr>
          <a:xfrm>
            <a:off x="252000" y="663300"/>
            <a:ext cx="4535820" cy="1644120"/>
          </a:xfrm>
          <a:prstGeom prst="rect">
            <a:avLst/>
          </a:prstGeom>
          <a:noFill/>
          <a:ln w="0">
            <a:noFill/>
          </a:ln>
        </p:spPr>
        <p:txBody>
          <a:bodyPr lIns="0" tIns="0" rIns="0" bIns="0" anchor="ctr">
            <a:noAutofit/>
          </a:bodyPr>
          <a:lstStyle>
            <a:lvl1pPr indent="0" algn="ctr">
              <a:buNone/>
              <a:defRPr/>
            </a:lvl1pPr>
          </a:lstStyle>
          <a:p>
            <a:pPr indent="0" algn="ctr">
              <a:buNone/>
            </a:pPr>
            <a:endParaRPr lang="en-GB" sz="16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92899580-4FAD-4F90-BDD7-920820ACB099}"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1772517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52000" y="113040"/>
            <a:ext cx="4535820" cy="473220"/>
          </a:xfrm>
          <a:prstGeom prst="rect">
            <a:avLst/>
          </a:prstGeom>
          <a:noFill/>
          <a:ln w="0">
            <a:noFill/>
          </a:ln>
        </p:spPr>
        <p:txBody>
          <a:bodyPr lIns="0" tIns="0" rIns="0" bIns="0" anchor="ctr">
            <a:noAutofit/>
          </a:bodyPr>
          <a:lstStyle>
            <a:lvl1pPr indent="0" algn="ctr">
              <a:buNone/>
              <a:defRPr/>
            </a:lvl1pPr>
          </a:lstStyle>
          <a:p>
            <a:pPr indent="0" algn="ctr">
              <a:buNone/>
            </a:pPr>
            <a:endParaRPr lang="en-GB" sz="2200" b="0" strike="noStrike" spc="-1">
              <a:solidFill>
                <a:srgbClr val="000000"/>
              </a:solidFill>
              <a:latin typeface="Arial"/>
            </a:endParaRPr>
          </a:p>
        </p:txBody>
      </p:sp>
      <p:sp>
        <p:nvSpPr>
          <p:cNvPr id="8" name="PlaceHolder 2"/>
          <p:cNvSpPr>
            <a:spLocks noGrp="1"/>
          </p:cNvSpPr>
          <p:nvPr>
            <p:ph/>
          </p:nvPr>
        </p:nvSpPr>
        <p:spPr>
          <a:xfrm>
            <a:off x="252000" y="663300"/>
            <a:ext cx="4535820" cy="164412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DB05AF30-212D-401E-98C6-F6712ED69CAB}"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3217412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52000" y="113040"/>
            <a:ext cx="4535820" cy="473220"/>
          </a:xfrm>
          <a:prstGeom prst="rect">
            <a:avLst/>
          </a:prstGeom>
          <a:noFill/>
          <a:ln w="0">
            <a:noFill/>
          </a:ln>
        </p:spPr>
        <p:txBody>
          <a:bodyPr lIns="0" tIns="0" rIns="0" bIns="0" anchor="ctr">
            <a:noAutofit/>
          </a:bodyPr>
          <a:lstStyle>
            <a:lvl1pPr indent="0" algn="ctr">
              <a:buNone/>
              <a:defRPr/>
            </a:lvl1pPr>
          </a:lstStyle>
          <a:p>
            <a:pPr indent="0" algn="ctr">
              <a:buNone/>
            </a:pPr>
            <a:endParaRPr lang="en-GB" sz="2200" b="0" strike="noStrike" spc="-1">
              <a:solidFill>
                <a:srgbClr val="000000"/>
              </a:solidFill>
              <a:latin typeface="Arial"/>
            </a:endParaRPr>
          </a:p>
        </p:txBody>
      </p:sp>
      <p:sp>
        <p:nvSpPr>
          <p:cNvPr id="10" name="PlaceHolder 2"/>
          <p:cNvSpPr>
            <a:spLocks noGrp="1"/>
          </p:cNvSpPr>
          <p:nvPr>
            <p:ph/>
          </p:nvPr>
        </p:nvSpPr>
        <p:spPr>
          <a:xfrm>
            <a:off x="252000" y="663300"/>
            <a:ext cx="2213460" cy="164412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11" name="PlaceHolder 3"/>
          <p:cNvSpPr>
            <a:spLocks noGrp="1"/>
          </p:cNvSpPr>
          <p:nvPr>
            <p:ph/>
          </p:nvPr>
        </p:nvSpPr>
        <p:spPr>
          <a:xfrm>
            <a:off x="2576340" y="663300"/>
            <a:ext cx="2213460" cy="164412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E52A1F0-3B60-4141-B373-1C57A9EA1A6E}" type="slidenum">
              <a:t>‹#›</a:t>
            </a:fld>
            <a:endParaRPr/>
          </a:p>
        </p:txBody>
      </p:sp>
      <p:sp>
        <p:nvSpPr>
          <p:cNvPr id="7" name="PlaceHolder 6"/>
          <p:cNvSpPr>
            <a:spLocks noGrp="1"/>
          </p:cNvSpPr>
          <p:nvPr>
            <p:ph type="dt" idx="1"/>
          </p:nvPr>
        </p:nvSpPr>
        <p:spPr/>
        <p:txBody>
          <a:bodyPr/>
          <a:lstStyle/>
          <a:p>
            <a:endParaRPr/>
          </a:p>
        </p:txBody>
      </p:sp>
    </p:spTree>
    <p:extLst>
      <p:ext uri="{BB962C8B-B14F-4D97-AF65-F5344CB8AC3E}">
        <p14:creationId xmlns:p14="http://schemas.microsoft.com/office/powerpoint/2010/main" val="2690319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252000" y="113040"/>
            <a:ext cx="4535820" cy="473220"/>
          </a:xfrm>
          <a:prstGeom prst="rect">
            <a:avLst/>
          </a:prstGeom>
          <a:noFill/>
          <a:ln w="0">
            <a:noFill/>
          </a:ln>
        </p:spPr>
        <p:txBody>
          <a:bodyPr lIns="0" tIns="0" rIns="0" bIns="0" anchor="ctr">
            <a:noAutofit/>
          </a:bodyPr>
          <a:lstStyle>
            <a:lvl1pPr indent="0" algn="ctr">
              <a:buNone/>
              <a:defRPr/>
            </a:lvl1pPr>
          </a:lstStyle>
          <a:p>
            <a:pPr indent="0" algn="ctr">
              <a:buNone/>
            </a:pPr>
            <a:endParaRPr lang="en-GB" sz="2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A42027D0-9937-48F9-B73A-78F5A05EAFAF}" type="slidenum">
              <a:t>‹#›</a:t>
            </a:fld>
            <a:endParaRPr/>
          </a:p>
        </p:txBody>
      </p:sp>
      <p:sp>
        <p:nvSpPr>
          <p:cNvPr id="5" name="PlaceHolder 4"/>
          <p:cNvSpPr>
            <a:spLocks noGrp="1"/>
          </p:cNvSpPr>
          <p:nvPr>
            <p:ph type="dt" idx="1"/>
          </p:nvPr>
        </p:nvSpPr>
        <p:spPr/>
        <p:txBody>
          <a:bodyPr/>
          <a:lstStyle/>
          <a:p>
            <a:endParaRPr/>
          </a:p>
        </p:txBody>
      </p:sp>
    </p:spTree>
    <p:extLst>
      <p:ext uri="{BB962C8B-B14F-4D97-AF65-F5344CB8AC3E}">
        <p14:creationId xmlns:p14="http://schemas.microsoft.com/office/powerpoint/2010/main" val="191494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252000" y="113040"/>
            <a:ext cx="4535820" cy="2194200"/>
          </a:xfrm>
          <a:prstGeom prst="rect">
            <a:avLst/>
          </a:prstGeom>
          <a:noFill/>
          <a:ln w="0">
            <a:noFill/>
          </a:ln>
        </p:spPr>
        <p:txBody>
          <a:bodyPr lIns="0" tIns="0" rIns="0" bIns="0" anchor="ctr">
            <a:noAutofit/>
          </a:bodyPr>
          <a:lstStyle/>
          <a:p>
            <a:pPr algn="ctr"/>
            <a:endParaRPr lang="en-GB" sz="16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18714896-0CDD-4EEB-9583-7D9C1505B60D}" type="slidenum">
              <a:t>‹#›</a:t>
            </a:fld>
            <a:endParaRPr/>
          </a:p>
        </p:txBody>
      </p:sp>
      <p:sp>
        <p:nvSpPr>
          <p:cNvPr id="5" name="PlaceHolder 4"/>
          <p:cNvSpPr>
            <a:spLocks noGrp="1"/>
          </p:cNvSpPr>
          <p:nvPr>
            <p:ph type="dt" idx="1"/>
          </p:nvPr>
        </p:nvSpPr>
        <p:spPr/>
        <p:txBody>
          <a:bodyPr/>
          <a:lstStyle/>
          <a:p>
            <a:endParaRPr/>
          </a:p>
        </p:txBody>
      </p:sp>
    </p:spTree>
    <p:extLst>
      <p:ext uri="{BB962C8B-B14F-4D97-AF65-F5344CB8AC3E}">
        <p14:creationId xmlns:p14="http://schemas.microsoft.com/office/powerpoint/2010/main" val="3309281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252000" y="113040"/>
            <a:ext cx="4535820" cy="473220"/>
          </a:xfrm>
          <a:prstGeom prst="rect">
            <a:avLst/>
          </a:prstGeom>
          <a:noFill/>
          <a:ln w="0">
            <a:noFill/>
          </a:ln>
        </p:spPr>
        <p:txBody>
          <a:bodyPr lIns="0" tIns="0" rIns="0" bIns="0" anchor="ctr">
            <a:noAutofit/>
          </a:bodyPr>
          <a:lstStyle>
            <a:lvl1pPr indent="0" algn="ctr">
              <a:buNone/>
              <a:defRPr/>
            </a:lvl1pPr>
          </a:lstStyle>
          <a:p>
            <a:pPr indent="0" algn="ctr">
              <a:buNone/>
            </a:pPr>
            <a:endParaRPr lang="en-GB" sz="2200" b="0" strike="noStrike" spc="-1">
              <a:solidFill>
                <a:srgbClr val="000000"/>
              </a:solidFill>
              <a:latin typeface="Arial"/>
            </a:endParaRPr>
          </a:p>
        </p:txBody>
      </p:sp>
      <p:sp>
        <p:nvSpPr>
          <p:cNvPr id="15" name="PlaceHolder 2"/>
          <p:cNvSpPr>
            <a:spLocks noGrp="1"/>
          </p:cNvSpPr>
          <p:nvPr>
            <p:ph/>
          </p:nvPr>
        </p:nvSpPr>
        <p:spPr>
          <a:xfrm>
            <a:off x="252000" y="663300"/>
            <a:ext cx="221346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16" name="PlaceHolder 3"/>
          <p:cNvSpPr>
            <a:spLocks noGrp="1"/>
          </p:cNvSpPr>
          <p:nvPr>
            <p:ph/>
          </p:nvPr>
        </p:nvSpPr>
        <p:spPr>
          <a:xfrm>
            <a:off x="2576340" y="663300"/>
            <a:ext cx="2213460" cy="164412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17" name="PlaceHolder 4"/>
          <p:cNvSpPr>
            <a:spLocks noGrp="1"/>
          </p:cNvSpPr>
          <p:nvPr>
            <p:ph/>
          </p:nvPr>
        </p:nvSpPr>
        <p:spPr>
          <a:xfrm>
            <a:off x="252000" y="1522080"/>
            <a:ext cx="221346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1F599C31-D35C-4293-A09C-82637BD38E57}" type="slidenum">
              <a:t>‹#›</a:t>
            </a:fld>
            <a:endParaRPr/>
          </a:p>
        </p:txBody>
      </p:sp>
      <p:sp>
        <p:nvSpPr>
          <p:cNvPr id="8" name="PlaceHolder 7"/>
          <p:cNvSpPr>
            <a:spLocks noGrp="1"/>
          </p:cNvSpPr>
          <p:nvPr>
            <p:ph type="dt" idx="1"/>
          </p:nvPr>
        </p:nvSpPr>
        <p:spPr/>
        <p:txBody>
          <a:bodyPr/>
          <a:lstStyle/>
          <a:p>
            <a:endParaRPr/>
          </a:p>
        </p:txBody>
      </p:sp>
    </p:spTree>
    <p:extLst>
      <p:ext uri="{BB962C8B-B14F-4D97-AF65-F5344CB8AC3E}">
        <p14:creationId xmlns:p14="http://schemas.microsoft.com/office/powerpoint/2010/main" val="3878214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52000" y="113040"/>
            <a:ext cx="4535820" cy="473220"/>
          </a:xfrm>
          <a:prstGeom prst="rect">
            <a:avLst/>
          </a:prstGeom>
          <a:noFill/>
          <a:ln w="0">
            <a:noFill/>
          </a:ln>
        </p:spPr>
        <p:txBody>
          <a:bodyPr lIns="0" tIns="0" rIns="0" bIns="0" anchor="ctr">
            <a:noAutofit/>
          </a:bodyPr>
          <a:lstStyle>
            <a:lvl1pPr indent="0" algn="ctr">
              <a:buNone/>
              <a:defRPr/>
            </a:lvl1pPr>
          </a:lstStyle>
          <a:p>
            <a:pPr indent="0" algn="ctr">
              <a:buNone/>
            </a:pPr>
            <a:endParaRPr lang="en-GB" sz="2200" b="0" strike="noStrike" spc="-1">
              <a:solidFill>
                <a:srgbClr val="000000"/>
              </a:solidFill>
              <a:latin typeface="Arial"/>
            </a:endParaRPr>
          </a:p>
        </p:txBody>
      </p:sp>
      <p:sp>
        <p:nvSpPr>
          <p:cNvPr id="19" name="PlaceHolder 2"/>
          <p:cNvSpPr>
            <a:spLocks noGrp="1"/>
          </p:cNvSpPr>
          <p:nvPr>
            <p:ph/>
          </p:nvPr>
        </p:nvSpPr>
        <p:spPr>
          <a:xfrm>
            <a:off x="252000" y="663300"/>
            <a:ext cx="2213460" cy="164412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20" name="PlaceHolder 3"/>
          <p:cNvSpPr>
            <a:spLocks noGrp="1"/>
          </p:cNvSpPr>
          <p:nvPr>
            <p:ph/>
          </p:nvPr>
        </p:nvSpPr>
        <p:spPr>
          <a:xfrm>
            <a:off x="2576340" y="663300"/>
            <a:ext cx="221346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21" name="PlaceHolder 4"/>
          <p:cNvSpPr>
            <a:spLocks noGrp="1"/>
          </p:cNvSpPr>
          <p:nvPr>
            <p:ph/>
          </p:nvPr>
        </p:nvSpPr>
        <p:spPr>
          <a:xfrm>
            <a:off x="2576340" y="1522080"/>
            <a:ext cx="221346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FBBD504-4015-43C3-8E7B-4F0D3C1D6E2D}" type="slidenum">
              <a:t>‹#›</a:t>
            </a:fld>
            <a:endParaRPr/>
          </a:p>
        </p:txBody>
      </p:sp>
      <p:sp>
        <p:nvSpPr>
          <p:cNvPr id="8" name="PlaceHolder 7"/>
          <p:cNvSpPr>
            <a:spLocks noGrp="1"/>
          </p:cNvSpPr>
          <p:nvPr>
            <p:ph type="dt" idx="1"/>
          </p:nvPr>
        </p:nvSpPr>
        <p:spPr/>
        <p:txBody>
          <a:bodyPr/>
          <a:lstStyle/>
          <a:p>
            <a:endParaRPr/>
          </a:p>
        </p:txBody>
      </p:sp>
    </p:spTree>
    <p:extLst>
      <p:ext uri="{BB962C8B-B14F-4D97-AF65-F5344CB8AC3E}">
        <p14:creationId xmlns:p14="http://schemas.microsoft.com/office/powerpoint/2010/main" val="185141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5/24/2025</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353028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52000" y="113040"/>
            <a:ext cx="4535820" cy="473220"/>
          </a:xfrm>
          <a:prstGeom prst="rect">
            <a:avLst/>
          </a:prstGeom>
          <a:noFill/>
          <a:ln w="0">
            <a:noFill/>
          </a:ln>
        </p:spPr>
        <p:txBody>
          <a:bodyPr lIns="0" tIns="0" rIns="0" bIns="0" anchor="ctr">
            <a:noAutofit/>
          </a:bodyPr>
          <a:lstStyle>
            <a:lvl1pPr indent="0" algn="ctr">
              <a:buNone/>
              <a:defRPr/>
            </a:lvl1pPr>
          </a:lstStyle>
          <a:p>
            <a:pPr indent="0" algn="ctr">
              <a:buNone/>
            </a:pPr>
            <a:endParaRPr lang="en-GB" sz="2200" b="0" strike="noStrike" spc="-1">
              <a:solidFill>
                <a:srgbClr val="000000"/>
              </a:solidFill>
              <a:latin typeface="Arial"/>
            </a:endParaRPr>
          </a:p>
        </p:txBody>
      </p:sp>
      <p:sp>
        <p:nvSpPr>
          <p:cNvPr id="23" name="PlaceHolder 2"/>
          <p:cNvSpPr>
            <a:spLocks noGrp="1"/>
          </p:cNvSpPr>
          <p:nvPr>
            <p:ph/>
          </p:nvPr>
        </p:nvSpPr>
        <p:spPr>
          <a:xfrm>
            <a:off x="252000" y="663300"/>
            <a:ext cx="221346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24" name="PlaceHolder 3"/>
          <p:cNvSpPr>
            <a:spLocks noGrp="1"/>
          </p:cNvSpPr>
          <p:nvPr>
            <p:ph/>
          </p:nvPr>
        </p:nvSpPr>
        <p:spPr>
          <a:xfrm>
            <a:off x="2576340" y="663300"/>
            <a:ext cx="221346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25" name="PlaceHolder 4"/>
          <p:cNvSpPr>
            <a:spLocks noGrp="1"/>
          </p:cNvSpPr>
          <p:nvPr>
            <p:ph/>
          </p:nvPr>
        </p:nvSpPr>
        <p:spPr>
          <a:xfrm>
            <a:off x="252000" y="1522080"/>
            <a:ext cx="453582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BBB05203-F67B-462A-8C38-1126A2151C1E}" type="slidenum">
              <a:t>‹#›</a:t>
            </a:fld>
            <a:endParaRPr/>
          </a:p>
        </p:txBody>
      </p:sp>
      <p:sp>
        <p:nvSpPr>
          <p:cNvPr id="8" name="PlaceHolder 7"/>
          <p:cNvSpPr>
            <a:spLocks noGrp="1"/>
          </p:cNvSpPr>
          <p:nvPr>
            <p:ph type="dt" idx="1"/>
          </p:nvPr>
        </p:nvSpPr>
        <p:spPr/>
        <p:txBody>
          <a:bodyPr/>
          <a:lstStyle/>
          <a:p>
            <a:endParaRPr/>
          </a:p>
        </p:txBody>
      </p:sp>
    </p:spTree>
    <p:extLst>
      <p:ext uri="{BB962C8B-B14F-4D97-AF65-F5344CB8AC3E}">
        <p14:creationId xmlns:p14="http://schemas.microsoft.com/office/powerpoint/2010/main" val="4230880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52000" y="113040"/>
            <a:ext cx="4535820" cy="473220"/>
          </a:xfrm>
          <a:prstGeom prst="rect">
            <a:avLst/>
          </a:prstGeom>
          <a:noFill/>
          <a:ln w="0">
            <a:noFill/>
          </a:ln>
        </p:spPr>
        <p:txBody>
          <a:bodyPr lIns="0" tIns="0" rIns="0" bIns="0" anchor="ctr">
            <a:noAutofit/>
          </a:bodyPr>
          <a:lstStyle>
            <a:lvl1pPr indent="0" algn="ctr">
              <a:buNone/>
              <a:defRPr/>
            </a:lvl1pPr>
          </a:lstStyle>
          <a:p>
            <a:pPr indent="0" algn="ctr">
              <a:buNone/>
            </a:pPr>
            <a:endParaRPr lang="en-GB" sz="2200" b="0" strike="noStrike" spc="-1">
              <a:solidFill>
                <a:srgbClr val="000000"/>
              </a:solidFill>
              <a:latin typeface="Arial"/>
            </a:endParaRPr>
          </a:p>
        </p:txBody>
      </p:sp>
      <p:sp>
        <p:nvSpPr>
          <p:cNvPr id="27" name="PlaceHolder 2"/>
          <p:cNvSpPr>
            <a:spLocks noGrp="1"/>
          </p:cNvSpPr>
          <p:nvPr>
            <p:ph/>
          </p:nvPr>
        </p:nvSpPr>
        <p:spPr>
          <a:xfrm>
            <a:off x="252000" y="663300"/>
            <a:ext cx="453582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28" name="PlaceHolder 3"/>
          <p:cNvSpPr>
            <a:spLocks noGrp="1"/>
          </p:cNvSpPr>
          <p:nvPr>
            <p:ph/>
          </p:nvPr>
        </p:nvSpPr>
        <p:spPr>
          <a:xfrm>
            <a:off x="252000" y="1522080"/>
            <a:ext cx="453582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179DB2F-4B0C-47FC-AF48-536B8BE6B6CC}" type="slidenum">
              <a:t>‹#›</a:t>
            </a:fld>
            <a:endParaRPr/>
          </a:p>
        </p:txBody>
      </p:sp>
      <p:sp>
        <p:nvSpPr>
          <p:cNvPr id="7" name="PlaceHolder 6"/>
          <p:cNvSpPr>
            <a:spLocks noGrp="1"/>
          </p:cNvSpPr>
          <p:nvPr>
            <p:ph type="dt" idx="1"/>
          </p:nvPr>
        </p:nvSpPr>
        <p:spPr/>
        <p:txBody>
          <a:bodyPr/>
          <a:lstStyle/>
          <a:p>
            <a:endParaRPr/>
          </a:p>
        </p:txBody>
      </p:sp>
    </p:spTree>
    <p:extLst>
      <p:ext uri="{BB962C8B-B14F-4D97-AF65-F5344CB8AC3E}">
        <p14:creationId xmlns:p14="http://schemas.microsoft.com/office/powerpoint/2010/main" val="2714754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52000" y="113040"/>
            <a:ext cx="4535820" cy="473220"/>
          </a:xfrm>
          <a:prstGeom prst="rect">
            <a:avLst/>
          </a:prstGeom>
          <a:noFill/>
          <a:ln w="0">
            <a:noFill/>
          </a:ln>
        </p:spPr>
        <p:txBody>
          <a:bodyPr lIns="0" tIns="0" rIns="0" bIns="0" anchor="ctr">
            <a:noAutofit/>
          </a:bodyPr>
          <a:lstStyle>
            <a:lvl1pPr indent="0" algn="ctr">
              <a:buNone/>
              <a:defRPr/>
            </a:lvl1pPr>
          </a:lstStyle>
          <a:p>
            <a:pPr indent="0" algn="ctr">
              <a:buNone/>
            </a:pPr>
            <a:endParaRPr lang="en-GB" sz="2200" b="0" strike="noStrike" spc="-1">
              <a:solidFill>
                <a:srgbClr val="000000"/>
              </a:solidFill>
              <a:latin typeface="Arial"/>
            </a:endParaRPr>
          </a:p>
        </p:txBody>
      </p:sp>
      <p:sp>
        <p:nvSpPr>
          <p:cNvPr id="30" name="PlaceHolder 2"/>
          <p:cNvSpPr>
            <a:spLocks noGrp="1"/>
          </p:cNvSpPr>
          <p:nvPr>
            <p:ph/>
          </p:nvPr>
        </p:nvSpPr>
        <p:spPr>
          <a:xfrm>
            <a:off x="252000" y="663300"/>
            <a:ext cx="221346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31" name="PlaceHolder 3"/>
          <p:cNvSpPr>
            <a:spLocks noGrp="1"/>
          </p:cNvSpPr>
          <p:nvPr>
            <p:ph/>
          </p:nvPr>
        </p:nvSpPr>
        <p:spPr>
          <a:xfrm>
            <a:off x="2576340" y="663300"/>
            <a:ext cx="221346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32" name="PlaceHolder 4"/>
          <p:cNvSpPr>
            <a:spLocks noGrp="1"/>
          </p:cNvSpPr>
          <p:nvPr>
            <p:ph/>
          </p:nvPr>
        </p:nvSpPr>
        <p:spPr>
          <a:xfrm>
            <a:off x="252000" y="1522080"/>
            <a:ext cx="221346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33" name="PlaceHolder 5"/>
          <p:cNvSpPr>
            <a:spLocks noGrp="1"/>
          </p:cNvSpPr>
          <p:nvPr>
            <p:ph/>
          </p:nvPr>
        </p:nvSpPr>
        <p:spPr>
          <a:xfrm>
            <a:off x="2576340" y="1522080"/>
            <a:ext cx="221346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83EBCE9B-F324-4B10-AF3B-AA23A81828A2}" type="slidenum">
              <a:t>‹#›</a:t>
            </a:fld>
            <a:endParaRPr/>
          </a:p>
        </p:txBody>
      </p:sp>
      <p:sp>
        <p:nvSpPr>
          <p:cNvPr id="9" name="PlaceHolder 8"/>
          <p:cNvSpPr>
            <a:spLocks noGrp="1"/>
          </p:cNvSpPr>
          <p:nvPr>
            <p:ph type="dt" idx="1"/>
          </p:nvPr>
        </p:nvSpPr>
        <p:spPr/>
        <p:txBody>
          <a:bodyPr/>
          <a:lstStyle/>
          <a:p>
            <a:endParaRPr/>
          </a:p>
        </p:txBody>
      </p:sp>
    </p:spTree>
    <p:extLst>
      <p:ext uri="{BB962C8B-B14F-4D97-AF65-F5344CB8AC3E}">
        <p14:creationId xmlns:p14="http://schemas.microsoft.com/office/powerpoint/2010/main" val="4290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52000" y="113040"/>
            <a:ext cx="4535820" cy="473220"/>
          </a:xfrm>
          <a:prstGeom prst="rect">
            <a:avLst/>
          </a:prstGeom>
          <a:noFill/>
          <a:ln w="0">
            <a:noFill/>
          </a:ln>
        </p:spPr>
        <p:txBody>
          <a:bodyPr lIns="0" tIns="0" rIns="0" bIns="0" anchor="ctr">
            <a:noAutofit/>
          </a:bodyPr>
          <a:lstStyle>
            <a:lvl1pPr indent="0" algn="ctr">
              <a:buNone/>
              <a:defRPr/>
            </a:lvl1pPr>
          </a:lstStyle>
          <a:p>
            <a:pPr indent="0" algn="ctr">
              <a:buNone/>
            </a:pPr>
            <a:endParaRPr lang="en-GB" sz="2200" b="0" strike="noStrike" spc="-1">
              <a:solidFill>
                <a:srgbClr val="000000"/>
              </a:solidFill>
              <a:latin typeface="Arial"/>
            </a:endParaRPr>
          </a:p>
        </p:txBody>
      </p:sp>
      <p:sp>
        <p:nvSpPr>
          <p:cNvPr id="35" name="PlaceHolder 2"/>
          <p:cNvSpPr>
            <a:spLocks noGrp="1"/>
          </p:cNvSpPr>
          <p:nvPr>
            <p:ph/>
          </p:nvPr>
        </p:nvSpPr>
        <p:spPr>
          <a:xfrm>
            <a:off x="252000" y="663300"/>
            <a:ext cx="146034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36" name="PlaceHolder 3"/>
          <p:cNvSpPr>
            <a:spLocks noGrp="1"/>
          </p:cNvSpPr>
          <p:nvPr>
            <p:ph/>
          </p:nvPr>
        </p:nvSpPr>
        <p:spPr>
          <a:xfrm>
            <a:off x="1785600" y="663300"/>
            <a:ext cx="146034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37" name="PlaceHolder 4"/>
          <p:cNvSpPr>
            <a:spLocks noGrp="1"/>
          </p:cNvSpPr>
          <p:nvPr>
            <p:ph/>
          </p:nvPr>
        </p:nvSpPr>
        <p:spPr>
          <a:xfrm>
            <a:off x="3319020" y="663300"/>
            <a:ext cx="146034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38" name="PlaceHolder 5"/>
          <p:cNvSpPr>
            <a:spLocks noGrp="1"/>
          </p:cNvSpPr>
          <p:nvPr>
            <p:ph/>
          </p:nvPr>
        </p:nvSpPr>
        <p:spPr>
          <a:xfrm>
            <a:off x="252000" y="1522080"/>
            <a:ext cx="146034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39" name="PlaceHolder 6"/>
          <p:cNvSpPr>
            <a:spLocks noGrp="1"/>
          </p:cNvSpPr>
          <p:nvPr>
            <p:ph/>
          </p:nvPr>
        </p:nvSpPr>
        <p:spPr>
          <a:xfrm>
            <a:off x="1785600" y="1522080"/>
            <a:ext cx="146034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40" name="PlaceHolder 7"/>
          <p:cNvSpPr>
            <a:spLocks noGrp="1"/>
          </p:cNvSpPr>
          <p:nvPr>
            <p:ph/>
          </p:nvPr>
        </p:nvSpPr>
        <p:spPr>
          <a:xfrm>
            <a:off x="3319020" y="1522080"/>
            <a:ext cx="1460340" cy="784080"/>
          </a:xfrm>
          <a:prstGeom prst="rect">
            <a:avLst/>
          </a:prstGeom>
          <a:noFill/>
          <a:ln w="0">
            <a:noFill/>
          </a:ln>
        </p:spPr>
        <p:txBody>
          <a:bodyPr lIns="0" tIns="0" rIns="0" bIns="0" anchor="t">
            <a:normAutofit/>
          </a:bodyPr>
          <a:lstStyle>
            <a:lvl1pPr indent="0">
              <a:spcBef>
                <a:spcPts val="709"/>
              </a:spcBef>
              <a:buNone/>
              <a:defRPr/>
            </a:lvl1pPr>
          </a:lstStyle>
          <a:p>
            <a:pPr indent="0">
              <a:spcBef>
                <a:spcPts val="1417"/>
              </a:spcBef>
              <a:buNone/>
            </a:pPr>
            <a:endParaRPr lang="en-GB" sz="1600" b="0" strike="noStrike" spc="-1">
              <a:solidFill>
                <a:srgbClr val="000000"/>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48DB4784-BED5-497C-A486-3CB9D9B9FC89}" type="slidenum">
              <a:t>‹#›</a:t>
            </a:fld>
            <a:endParaRPr/>
          </a:p>
        </p:txBody>
      </p:sp>
      <p:sp>
        <p:nvSpPr>
          <p:cNvPr id="11" name="PlaceHolder 10"/>
          <p:cNvSpPr>
            <a:spLocks noGrp="1"/>
          </p:cNvSpPr>
          <p:nvPr>
            <p:ph type="dt" idx="1"/>
          </p:nvPr>
        </p:nvSpPr>
        <p:spPr/>
        <p:txBody>
          <a:bodyPr/>
          <a:lstStyle/>
          <a:p>
            <a:endParaRPr/>
          </a:p>
        </p:txBody>
      </p:sp>
    </p:spTree>
    <p:extLst>
      <p:ext uri="{BB962C8B-B14F-4D97-AF65-F5344CB8AC3E}">
        <p14:creationId xmlns:p14="http://schemas.microsoft.com/office/powerpoint/2010/main" val="997182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E0D40-9BFA-442B-A39A-2C0F85F79AB5}"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42E7D-FA30-4DBA-BFDE-F6C62879A1B0}" type="slidenum">
              <a:rPr lang="en-US" smtClean="0"/>
              <a:pPr/>
              <a:t>‹#›</a:t>
            </a:fld>
            <a:endParaRPr lang="en-US"/>
          </a:p>
        </p:txBody>
      </p:sp>
    </p:spTree>
    <p:extLst>
      <p:ext uri="{BB962C8B-B14F-4D97-AF65-F5344CB8AC3E}">
        <p14:creationId xmlns:p14="http://schemas.microsoft.com/office/powerpoint/2010/main" val="2347618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E0D40-9BFA-442B-A39A-2C0F85F79AB5}"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42E7D-FA30-4DBA-BFDE-F6C62879A1B0}" type="slidenum">
              <a:rPr lang="en-US" smtClean="0"/>
              <a:pPr/>
              <a:t>‹#›</a:t>
            </a:fld>
            <a:endParaRPr lang="en-US"/>
          </a:p>
        </p:txBody>
      </p:sp>
    </p:spTree>
    <p:extLst>
      <p:ext uri="{BB962C8B-B14F-4D97-AF65-F5344CB8AC3E}">
        <p14:creationId xmlns:p14="http://schemas.microsoft.com/office/powerpoint/2010/main" val="144152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E0D40-9BFA-442B-A39A-2C0F85F79AB5}"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42E7D-FA30-4DBA-BFDE-F6C62879A1B0}" type="slidenum">
              <a:rPr lang="en-US" smtClean="0"/>
              <a:pPr/>
              <a:t>‹#›</a:t>
            </a:fld>
            <a:endParaRPr lang="en-US"/>
          </a:p>
        </p:txBody>
      </p:sp>
    </p:spTree>
    <p:extLst>
      <p:ext uri="{BB962C8B-B14F-4D97-AF65-F5344CB8AC3E}">
        <p14:creationId xmlns:p14="http://schemas.microsoft.com/office/powerpoint/2010/main" val="392149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E0D40-9BFA-442B-A39A-2C0F85F79AB5}"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42E7D-FA30-4DBA-BFDE-F6C62879A1B0}" type="slidenum">
              <a:rPr lang="en-US" smtClean="0"/>
              <a:pPr/>
              <a:t>‹#›</a:t>
            </a:fld>
            <a:endParaRPr lang="en-US"/>
          </a:p>
        </p:txBody>
      </p:sp>
    </p:spTree>
    <p:extLst>
      <p:ext uri="{BB962C8B-B14F-4D97-AF65-F5344CB8AC3E}">
        <p14:creationId xmlns:p14="http://schemas.microsoft.com/office/powerpoint/2010/main" val="2821927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E0D40-9BFA-442B-A39A-2C0F85F79AB5}" type="datetimeFigureOut">
              <a:rPr lang="en-US" smtClean="0"/>
              <a:pPr/>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42E7D-FA30-4DBA-BFDE-F6C62879A1B0}" type="slidenum">
              <a:rPr lang="en-US" smtClean="0"/>
              <a:pPr/>
              <a:t>‹#›</a:t>
            </a:fld>
            <a:endParaRPr lang="en-US"/>
          </a:p>
        </p:txBody>
      </p:sp>
    </p:spTree>
    <p:extLst>
      <p:ext uri="{BB962C8B-B14F-4D97-AF65-F5344CB8AC3E}">
        <p14:creationId xmlns:p14="http://schemas.microsoft.com/office/powerpoint/2010/main" val="4065037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E0D40-9BFA-442B-A39A-2C0F85F79AB5}" type="datetimeFigureOut">
              <a:rPr lang="en-US" smtClean="0"/>
              <a:pPr/>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42E7D-FA30-4DBA-BFDE-F6C62879A1B0}" type="slidenum">
              <a:rPr lang="en-US" smtClean="0"/>
              <a:pPr/>
              <a:t>‹#›</a:t>
            </a:fld>
            <a:endParaRPr lang="en-US"/>
          </a:p>
        </p:txBody>
      </p:sp>
    </p:spTree>
    <p:extLst>
      <p:ext uri="{BB962C8B-B14F-4D97-AF65-F5344CB8AC3E}">
        <p14:creationId xmlns:p14="http://schemas.microsoft.com/office/powerpoint/2010/main" val="1485689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5/24/2025</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788014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E0D40-9BFA-442B-A39A-2C0F85F79AB5}" type="datetimeFigureOut">
              <a:rPr lang="en-US" smtClean="0"/>
              <a:pPr/>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42E7D-FA30-4DBA-BFDE-F6C62879A1B0}" type="slidenum">
              <a:rPr lang="en-US" smtClean="0"/>
              <a:pPr/>
              <a:t>‹#›</a:t>
            </a:fld>
            <a:endParaRPr lang="en-US"/>
          </a:p>
        </p:txBody>
      </p:sp>
    </p:spTree>
    <p:extLst>
      <p:ext uri="{BB962C8B-B14F-4D97-AF65-F5344CB8AC3E}">
        <p14:creationId xmlns:p14="http://schemas.microsoft.com/office/powerpoint/2010/main" val="3800684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E0D40-9BFA-442B-A39A-2C0F85F79AB5}"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42E7D-FA30-4DBA-BFDE-F6C62879A1B0}" type="slidenum">
              <a:rPr lang="en-US" smtClean="0"/>
              <a:pPr/>
              <a:t>‹#›</a:t>
            </a:fld>
            <a:endParaRPr lang="en-US"/>
          </a:p>
        </p:txBody>
      </p:sp>
    </p:spTree>
    <p:extLst>
      <p:ext uri="{BB962C8B-B14F-4D97-AF65-F5344CB8AC3E}">
        <p14:creationId xmlns:p14="http://schemas.microsoft.com/office/powerpoint/2010/main" val="3706487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E0D40-9BFA-442B-A39A-2C0F85F79AB5}"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42E7D-FA30-4DBA-BFDE-F6C62879A1B0}" type="slidenum">
              <a:rPr lang="en-US" smtClean="0"/>
              <a:pPr/>
              <a:t>‹#›</a:t>
            </a:fld>
            <a:endParaRPr lang="en-US"/>
          </a:p>
        </p:txBody>
      </p:sp>
    </p:spTree>
    <p:extLst>
      <p:ext uri="{BB962C8B-B14F-4D97-AF65-F5344CB8AC3E}">
        <p14:creationId xmlns:p14="http://schemas.microsoft.com/office/powerpoint/2010/main" val="1752108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E0D40-9BFA-442B-A39A-2C0F85F79AB5}"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42E7D-FA30-4DBA-BFDE-F6C62879A1B0}" type="slidenum">
              <a:rPr lang="en-US" smtClean="0"/>
              <a:pPr/>
              <a:t>‹#›</a:t>
            </a:fld>
            <a:endParaRPr lang="en-US"/>
          </a:p>
        </p:txBody>
      </p:sp>
    </p:spTree>
    <p:extLst>
      <p:ext uri="{BB962C8B-B14F-4D97-AF65-F5344CB8AC3E}">
        <p14:creationId xmlns:p14="http://schemas.microsoft.com/office/powerpoint/2010/main" val="2286906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E0D40-9BFA-442B-A39A-2C0F85F79AB5}"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42E7D-FA30-4DBA-BFDE-F6C62879A1B0}" type="slidenum">
              <a:rPr lang="en-US" smtClean="0"/>
              <a:pPr/>
              <a:t>‹#›</a:t>
            </a:fld>
            <a:endParaRPr lang="en-US"/>
          </a:p>
        </p:txBody>
      </p:sp>
    </p:spTree>
    <p:extLst>
      <p:ext uri="{BB962C8B-B14F-4D97-AF65-F5344CB8AC3E}">
        <p14:creationId xmlns:p14="http://schemas.microsoft.com/office/powerpoint/2010/main" val="310455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5/24/2025</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66677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5/24/2025</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84424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5/24/2025</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40313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5/24/2025</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563886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5/24/2025</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45418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5/24/2025</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87900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5/24/2025</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108778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252000" y="113040"/>
            <a:ext cx="4535820" cy="473220"/>
          </a:xfrm>
          <a:prstGeom prst="rect">
            <a:avLst/>
          </a:prstGeom>
          <a:noFill/>
          <a:ln w="0">
            <a:noFill/>
          </a:ln>
        </p:spPr>
        <p:txBody>
          <a:bodyPr lIns="0" tIns="0" rIns="0" bIns="0" anchor="ctr">
            <a:noAutofit/>
          </a:bodyPr>
          <a:lstStyle/>
          <a:p>
            <a:pPr indent="0" algn="ctr">
              <a:buNone/>
            </a:pPr>
            <a:r>
              <a:rPr lang="en-GB" sz="2200" b="0" strike="noStrike" spc="-1">
                <a:solidFill>
                  <a:srgbClr val="000000"/>
                </a:solidFill>
                <a:latin typeface="Arial"/>
              </a:rPr>
              <a:t>Click to edit the title text format</a:t>
            </a:r>
          </a:p>
        </p:txBody>
      </p:sp>
      <p:sp>
        <p:nvSpPr>
          <p:cNvPr id="6" name="PlaceHolder 2"/>
          <p:cNvSpPr>
            <a:spLocks noGrp="1"/>
          </p:cNvSpPr>
          <p:nvPr>
            <p:ph type="body"/>
          </p:nvPr>
        </p:nvSpPr>
        <p:spPr>
          <a:xfrm>
            <a:off x="252000" y="663300"/>
            <a:ext cx="4535820" cy="16441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1600" b="0" strike="noStrike" spc="-1">
                <a:solidFill>
                  <a:srgbClr val="000000"/>
                </a:solidFill>
                <a:latin typeface="Arial"/>
              </a:rPr>
              <a:t>Click to edit the outline text format</a:t>
            </a:r>
          </a:p>
          <a:p>
            <a:pPr marL="432000" lvl="1" indent="-162000">
              <a:spcBef>
                <a:spcPts val="567"/>
              </a:spcBef>
              <a:buClr>
                <a:srgbClr val="000000"/>
              </a:buClr>
              <a:buSzPct val="75000"/>
              <a:buFont typeface="Symbol" charset="2"/>
              <a:buChar char=""/>
            </a:pPr>
            <a:r>
              <a:rPr lang="en-GB" sz="1400" b="0" strike="noStrike" spc="-1">
                <a:solidFill>
                  <a:srgbClr val="000000"/>
                </a:solidFill>
                <a:latin typeface="Arial"/>
              </a:rPr>
              <a:t>Second Outline Level</a:t>
            </a:r>
          </a:p>
          <a:p>
            <a:pPr marL="648000" lvl="2" indent="-144000">
              <a:spcBef>
                <a:spcPts val="425"/>
              </a:spcBef>
              <a:buClr>
                <a:srgbClr val="000000"/>
              </a:buClr>
              <a:buSzPct val="45000"/>
              <a:buFont typeface="Wingdings" charset="2"/>
              <a:buChar char=""/>
            </a:pPr>
            <a:r>
              <a:rPr lang="en-GB" sz="1200" b="0" strike="noStrike" spc="-1">
                <a:solidFill>
                  <a:srgbClr val="000000"/>
                </a:solidFill>
                <a:latin typeface="Arial"/>
              </a:rPr>
              <a:t>Third Outline Level</a:t>
            </a:r>
          </a:p>
          <a:p>
            <a:pPr marL="864000" lvl="3" indent="-108000">
              <a:spcBef>
                <a:spcPts val="284"/>
              </a:spcBef>
              <a:buClr>
                <a:srgbClr val="000000"/>
              </a:buClr>
              <a:buSzPct val="75000"/>
              <a:buFont typeface="Symbol" charset="2"/>
              <a:buChar char=""/>
            </a:pPr>
            <a:r>
              <a:rPr lang="en-GB" sz="1000" b="0" strike="noStrike" spc="-1">
                <a:solidFill>
                  <a:srgbClr val="000000"/>
                </a:solidFill>
                <a:latin typeface="Arial"/>
              </a:rPr>
              <a:t>Fourth Outline Level</a:t>
            </a:r>
          </a:p>
          <a:p>
            <a:pPr marL="1080000" lvl="4" indent="-108000">
              <a:spcBef>
                <a:spcPts val="142"/>
              </a:spcBef>
              <a:buClr>
                <a:srgbClr val="000000"/>
              </a:buClr>
              <a:buSzPct val="45000"/>
              <a:buFont typeface="Wingdings" charset="2"/>
              <a:buChar char=""/>
            </a:pPr>
            <a:r>
              <a:rPr lang="en-GB" sz="1000" b="0" strike="noStrike" spc="-1">
                <a:solidFill>
                  <a:srgbClr val="000000"/>
                </a:solidFill>
                <a:latin typeface="Arial"/>
              </a:rPr>
              <a:t>Fifth Outline Level</a:t>
            </a:r>
          </a:p>
          <a:p>
            <a:pPr marL="1296000" lvl="5" indent="-108000">
              <a:spcBef>
                <a:spcPts val="142"/>
              </a:spcBef>
              <a:buClr>
                <a:srgbClr val="000000"/>
              </a:buClr>
              <a:buSzPct val="45000"/>
              <a:buFont typeface="Wingdings" charset="2"/>
              <a:buChar char=""/>
            </a:pPr>
            <a:r>
              <a:rPr lang="en-GB" sz="1000" b="0" strike="noStrike" spc="-1">
                <a:solidFill>
                  <a:srgbClr val="000000"/>
                </a:solidFill>
                <a:latin typeface="Arial"/>
              </a:rPr>
              <a:t>Sixth Outline Level</a:t>
            </a:r>
          </a:p>
          <a:p>
            <a:pPr marL="1512000" lvl="6" indent="-108000">
              <a:spcBef>
                <a:spcPts val="142"/>
              </a:spcBef>
              <a:buClr>
                <a:srgbClr val="000000"/>
              </a:buClr>
              <a:buSzPct val="45000"/>
              <a:buFont typeface="Wingdings" charset="2"/>
              <a:buChar char=""/>
            </a:pPr>
            <a:r>
              <a:rPr lang="en-GB" sz="1000" b="0" strike="noStrike" spc="-1">
                <a:solidFill>
                  <a:srgbClr val="000000"/>
                </a:solidFill>
                <a:latin typeface="Arial"/>
              </a:rPr>
              <a:t>Seventh Outline Level</a:t>
            </a:r>
          </a:p>
        </p:txBody>
      </p:sp>
      <p:sp>
        <p:nvSpPr>
          <p:cNvPr id="2" name="PlaceHolder 3"/>
          <p:cNvSpPr>
            <a:spLocks noGrp="1"/>
          </p:cNvSpPr>
          <p:nvPr>
            <p:ph type="dt" idx="1"/>
          </p:nvPr>
        </p:nvSpPr>
        <p:spPr>
          <a:xfrm>
            <a:off x="252000" y="2582640"/>
            <a:ext cx="1174140" cy="195300"/>
          </a:xfrm>
          <a:prstGeom prst="rect">
            <a:avLst/>
          </a:prstGeom>
          <a:noFill/>
          <a:ln w="0">
            <a:noFill/>
          </a:ln>
        </p:spPr>
        <p:txBody>
          <a:bodyPr lIns="0" tIns="0" rIns="0" bIns="0" anchor="t">
            <a:noAutofit/>
          </a:bodyPr>
          <a:lstStyle>
            <a:lvl1pPr indent="0">
              <a:buNone/>
              <a:defRPr lang="en-GB" sz="700" b="0" strike="noStrike" spc="-1">
                <a:solidFill>
                  <a:srgbClr val="000000"/>
                </a:solidFill>
                <a:latin typeface="Times New Roman"/>
              </a:defRPr>
            </a:lvl1pPr>
          </a:lstStyle>
          <a:p>
            <a:r>
              <a:rPr lang="en-US"/>
              <a:t>&lt;date/time&gt;</a:t>
            </a:r>
          </a:p>
        </p:txBody>
      </p:sp>
      <p:sp>
        <p:nvSpPr>
          <p:cNvPr id="3" name="PlaceHolder 4"/>
          <p:cNvSpPr>
            <a:spLocks noGrp="1"/>
          </p:cNvSpPr>
          <p:nvPr>
            <p:ph type="ftr" idx="2"/>
          </p:nvPr>
        </p:nvSpPr>
        <p:spPr>
          <a:xfrm>
            <a:off x="1723680" y="2582640"/>
            <a:ext cx="1597500" cy="195300"/>
          </a:xfrm>
          <a:prstGeom prst="rect">
            <a:avLst/>
          </a:prstGeom>
          <a:noFill/>
          <a:ln w="0">
            <a:noFill/>
          </a:ln>
        </p:spPr>
        <p:txBody>
          <a:bodyPr lIns="0" tIns="0" rIns="0" bIns="0" anchor="t">
            <a:noAutofit/>
          </a:bodyPr>
          <a:lstStyle>
            <a:lvl1pPr indent="0" algn="ctr">
              <a:buNone/>
              <a:defRPr lang="en-GB" sz="700" b="0" strike="noStrike" spc="-1">
                <a:solidFill>
                  <a:srgbClr val="000000"/>
                </a:solidFill>
                <a:latin typeface="Times New Roman"/>
              </a:defRPr>
            </a:lvl1pPr>
          </a:lstStyle>
          <a:p>
            <a:r>
              <a:rPr lang="en-US"/>
              <a:t>&lt;footer&gt;</a:t>
            </a:r>
          </a:p>
        </p:txBody>
      </p:sp>
      <p:sp>
        <p:nvSpPr>
          <p:cNvPr id="4" name="PlaceHolder 5"/>
          <p:cNvSpPr>
            <a:spLocks noGrp="1"/>
          </p:cNvSpPr>
          <p:nvPr>
            <p:ph type="sldNum" idx="3"/>
          </p:nvPr>
        </p:nvSpPr>
        <p:spPr>
          <a:xfrm>
            <a:off x="3613680" y="2582640"/>
            <a:ext cx="1174140" cy="195300"/>
          </a:xfrm>
          <a:prstGeom prst="rect">
            <a:avLst/>
          </a:prstGeom>
          <a:noFill/>
          <a:ln w="0">
            <a:noFill/>
          </a:ln>
        </p:spPr>
        <p:txBody>
          <a:bodyPr lIns="0" tIns="0" rIns="0" bIns="0" anchor="t">
            <a:noAutofit/>
          </a:bodyPr>
          <a:lstStyle>
            <a:lvl1pPr indent="0" algn="r">
              <a:buNone/>
              <a:defRPr lang="en-GB" sz="700" b="0" strike="noStrike" spc="-1">
                <a:solidFill>
                  <a:srgbClr val="000000"/>
                </a:solidFill>
                <a:latin typeface="Times New Roman"/>
              </a:defRPr>
            </a:lvl1pPr>
          </a:lstStyle>
          <a:p>
            <a:fld id="{12347A1C-57FE-4054-B443-164B26C1B28D}" type="slidenum">
              <a:rPr lang="en-US" smtClean="0"/>
              <a:pPr/>
              <a:t>‹#›</a:t>
            </a:fld>
            <a:endParaRPr lang="en-US"/>
          </a:p>
        </p:txBody>
      </p:sp>
    </p:spTree>
    <p:extLst>
      <p:ext uri="{BB962C8B-B14F-4D97-AF65-F5344CB8AC3E}">
        <p14:creationId xmlns:p14="http://schemas.microsoft.com/office/powerpoint/2010/main" val="785639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indent="0" algn="ctr"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16000" indent="-162000" algn="l" defTabSz="457200" rtl="0" eaLnBrk="1" latinLnBrk="0" hangingPunct="1">
        <a:lnSpc>
          <a:spcPct val="90000"/>
        </a:lnSpc>
        <a:spcBef>
          <a:spcPts val="709"/>
        </a:spcBef>
        <a:buClr>
          <a:srgbClr val="000000"/>
        </a:buClr>
        <a:buSzPct val="45000"/>
        <a:buFont typeface="Wingdings" charset="2"/>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E0D40-9BFA-442B-A39A-2C0F85F79AB5}" type="datetimeFigureOut">
              <a:rPr lang="en-US" smtClean="0"/>
              <a:pPr/>
              <a:t>5/23/2025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42E7D-FA30-4DBA-BFDE-F6C62879A1B0}" type="slidenum">
              <a:rPr lang="en-US" smtClean="0"/>
              <a:pPr/>
              <a:t>‹#›</a:t>
            </a:fld>
            <a:endParaRPr lang="en-US"/>
          </a:p>
        </p:txBody>
      </p:sp>
    </p:spTree>
    <p:extLst>
      <p:ext uri="{BB962C8B-B14F-4D97-AF65-F5344CB8AC3E}">
        <p14:creationId xmlns:p14="http://schemas.microsoft.com/office/powerpoint/2010/main" val="28523513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ved=0ahUKEwjKrOvMx4zKAhXI6iYKHXp0CeEQjRwIBw&amp;url=http%3A%2F%2Fwww.generationword.com%2Fdevotions%2Faug%2F27b.html&amp;psig=AFQjCNGskC-jdKjGyraFod39DKMAKwEqrQ&amp;ust=1451873135776719" TargetMode="External"/><Relationship Id="rId1" Type="http://schemas.openxmlformats.org/officeDocument/2006/relationships/slideLayout" Target="../slideLayouts/slideLayout25.xml"/><Relationship Id="rId5" Type="http://schemas.openxmlformats.org/officeDocument/2006/relationships/image" Target="../media/image8.jpeg"/><Relationship Id="rId4" Type="http://schemas.openxmlformats.org/officeDocument/2006/relationships/hyperlink" Target="http://www.google.com/url?sa=i&amp;rct=j&amp;q=&amp;esrc=s&amp;source=images&amp;cd=&amp;cad=rja&amp;uact=8&amp;ved=0ahUKEwjHi9CuyYzKAhWJOSYKHY0VCpAQjRwIBw&amp;url=http%3A%2F%2Fwww.blackpearlusa.com%2Fthe-dead-sea%2F&amp;psig=AFQjCNF--e9SVohTlyrGiEhuX22LPdsZZg&amp;ust=145187352634978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customXml" Target="../ink/ink2.xml"/><Relationship Id="rId2" Type="http://schemas.openxmlformats.org/officeDocument/2006/relationships/hyperlink" Target="http://www.google.com/url?sa=i&amp;rct=j&amp;q=&amp;esrc=s&amp;source=images&amp;cd=&amp;cad=rja&amp;uact=8&amp;ved=0ahUKEwiVr7K1xozKAhXGPiYKHcysC7cQjRwIBw&amp;url=http%3A%2F%2Fbible.ucg.org%2Fbible-commentary%2FEzekiel%2FLife-giving-river-and-trees%3B-Borders-of-the-Promised-Land%2F&amp;psig=AFQjCNEfITrnvUHHiIvJE2pKvcgTI14Uqg&amp;ust=1451872673844420" TargetMode="Externa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customXml" Target="../ink/ink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customXml" Target="../ink/ink4.xml"/><Relationship Id="rId2" Type="http://schemas.openxmlformats.org/officeDocument/2006/relationships/hyperlink" Target="http://www.google.com/url?sa=i&amp;rct=j&amp;q=&amp;esrc=s&amp;source=images&amp;cd=&amp;cad=rja&amp;uact=8&amp;ved=0ahUKEwiVr7K1xozKAhXGPiYKHcysC7cQjRwIBw&amp;url=http%3A%2F%2Fbible.ucg.org%2Fbible-commentary%2FEzekiel%2FLife-giving-river-and-trees%3B-Borders-of-the-Promised-Land%2F&amp;psig=AFQjCNEfITrnvUHHiIvJE2pKvcgTI14Uqg&amp;ust=1451872673844420" TargetMode="Externa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customXml" Target="../ink/ink3.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jpeg"/><Relationship Id="rId7" Type="http://schemas.openxmlformats.org/officeDocument/2006/relationships/customXml" Target="../ink/ink6.xml"/><Relationship Id="rId2" Type="http://schemas.openxmlformats.org/officeDocument/2006/relationships/hyperlink" Target="http://www.google.com/url?sa=i&amp;rct=j&amp;q=&amp;esrc=s&amp;source=images&amp;cd=&amp;cad=rja&amp;uact=8&amp;ved=0ahUKEwiVr7K1xozKAhXGPiYKHcysC7cQjRwIBw&amp;url=http%3A%2F%2Fbible.ucg.org%2Fbible-commentary%2FEzekiel%2FLife-giving-river-and-trees%3B-Borders-of-the-Promised-Land%2F&amp;psig=AFQjCNEfITrnvUHHiIvJE2pKvcgTI14Uqg&amp;ust=1451872673844420" TargetMode="Externa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customXml" Target="../ink/ink5.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t-eLRy4zKAhUBYiYKHXZaC4QQjRwIBw&amp;url=http%3A%2F%2Fwww.crystalinks.com%2Fjerusalemgates.html&amp;psig=AFQjCNF1sjhjsnzVCvNSJos0yhKvUc7xKQ&amp;ust=1451874278603630"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7CC22C9A-1A03-DD3F-9455-6B54D871EAB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Starry night sky">
            <a:extLst>
              <a:ext uri="{FF2B5EF4-FFF2-40B4-BE49-F238E27FC236}">
                <a16:creationId xmlns:a16="http://schemas.microsoft.com/office/drawing/2014/main" id="{81F57499-BF06-464E-E0A6-2B763E47A0E8}"/>
              </a:ext>
            </a:extLst>
          </p:cNvPr>
          <p:cNvSpPr txBox="1"/>
          <p:nvPr/>
        </p:nvSpPr>
        <p:spPr>
          <a:xfrm>
            <a:off x="314325" y="2625367"/>
            <a:ext cx="11563350"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0" b="0" i="0" u="none" strike="noStrike" kern="1200" cap="none" spc="0" normalizeH="0" baseline="0" noProof="0" dirty="0">
                <a:ln w="19050">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Ezekiel</a:t>
            </a:r>
          </a:p>
        </p:txBody>
      </p:sp>
      <p:sp>
        <p:nvSpPr>
          <p:cNvPr id="9" name="TextBox 8" descr="Starry night sky">
            <a:extLst>
              <a:ext uri="{FF2B5EF4-FFF2-40B4-BE49-F238E27FC236}">
                <a16:creationId xmlns:a16="http://schemas.microsoft.com/office/drawing/2014/main" id="{2AF55D01-464C-3734-3F20-2E05BB5521D3}"/>
              </a:ext>
            </a:extLst>
          </p:cNvPr>
          <p:cNvSpPr txBox="1"/>
          <p:nvPr/>
        </p:nvSpPr>
        <p:spPr>
          <a:xfrm>
            <a:off x="2269478" y="2961980"/>
            <a:ext cx="6245191" cy="2163413"/>
          </a:xfrm>
          <a:prstGeom prst="rect">
            <a:avLst/>
          </a:prstGeom>
          <a:noFill/>
        </p:spPr>
        <p:txBody>
          <a:bodyPr wrap="square" rtlCol="0">
            <a:spAutoFit/>
          </a:bodyPr>
          <a:lstStyle/>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10000" b="0" i="0" u="none" strike="noStrike" kern="1200" cap="none" spc="0" normalizeH="0" baseline="0" noProof="0">
                <a:ln w="3175">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The</a:t>
            </a:r>
          </a:p>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13000" b="0" i="0" u="none" strike="noStrike" kern="1200" cap="none" spc="0" normalizeH="0" baseline="0" noProof="0">
                <a:ln w="3175">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Book of</a:t>
            </a:r>
          </a:p>
        </p:txBody>
      </p:sp>
      <p:pic>
        <p:nvPicPr>
          <p:cNvPr id="10" name="Picture 9">
            <a:extLst>
              <a:ext uri="{FF2B5EF4-FFF2-40B4-BE49-F238E27FC236}">
                <a16:creationId xmlns:a16="http://schemas.microsoft.com/office/drawing/2014/main" id="{73F692C1-46D1-91FC-E875-69B28A253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2556" y="396194"/>
            <a:ext cx="1914614" cy="916489"/>
          </a:xfrm>
          <a:prstGeom prst="rect">
            <a:avLst/>
          </a:prstGeom>
        </p:spPr>
      </p:pic>
      <p:sp>
        <p:nvSpPr>
          <p:cNvPr id="11" name="TextBox 10">
            <a:extLst>
              <a:ext uri="{FF2B5EF4-FFF2-40B4-BE49-F238E27FC236}">
                <a16:creationId xmlns:a16="http://schemas.microsoft.com/office/drawing/2014/main" id="{D9442276-97D3-4DE4-F405-428C5396F84B}"/>
              </a:ext>
            </a:extLst>
          </p:cNvPr>
          <p:cNvSpPr txBox="1"/>
          <p:nvPr/>
        </p:nvSpPr>
        <p:spPr>
          <a:xfrm>
            <a:off x="1748169" y="236712"/>
            <a:ext cx="8695661" cy="1846659"/>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57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Providing His Presence For His People</a:t>
            </a:r>
          </a:p>
        </p:txBody>
      </p:sp>
      <p:sp>
        <p:nvSpPr>
          <p:cNvPr id="2" name="TextBox 1">
            <a:extLst>
              <a:ext uri="{FF2B5EF4-FFF2-40B4-BE49-F238E27FC236}">
                <a16:creationId xmlns:a16="http://schemas.microsoft.com/office/drawing/2014/main" id="{ECB673E2-5E2A-9D74-844A-BF29047AA4D6}"/>
              </a:ext>
            </a:extLst>
          </p:cNvPr>
          <p:cNvSpPr txBox="1"/>
          <p:nvPr/>
        </p:nvSpPr>
        <p:spPr>
          <a:xfrm>
            <a:off x="3846576" y="3077997"/>
            <a:ext cx="6878574" cy="1862048"/>
          </a:xfrm>
          <a:prstGeom prst="rect">
            <a:avLst/>
          </a:prstGeom>
          <a:noFill/>
        </p:spPr>
        <p:txBody>
          <a:bodyPr wrap="square" rtlCol="0">
            <a:spAutoFit/>
          </a:bodyPr>
          <a:lstStyle/>
          <a:p>
            <a:pPr algn="r">
              <a:lnSpc>
                <a:spcPts val="6000"/>
              </a:lnSpc>
            </a:pPr>
            <a:r>
              <a:rPr lang="en-US" sz="130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latin typeface="DaunPenh" panose="020F0502020204030204" pitchFamily="2" charset="0"/>
                <a:cs typeface="DaunPenh" panose="020F0502020204030204" pitchFamily="2" charset="0"/>
              </a:rPr>
              <a:t>Chapter</a:t>
            </a:r>
          </a:p>
          <a:p>
            <a:pPr algn="r">
              <a:lnSpc>
                <a:spcPts val="6000"/>
              </a:lnSpc>
            </a:pPr>
            <a:r>
              <a:rPr lang="en-US" sz="80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latin typeface="DaunPenh" panose="020F0502020204030204" pitchFamily="2" charset="0"/>
                <a:cs typeface="DaunPenh" panose="020F0502020204030204" pitchFamily="2" charset="0"/>
              </a:rPr>
              <a:t>47-48</a:t>
            </a:r>
            <a:r>
              <a:rPr lang="en-US" sz="110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latin typeface="DaunPenh" panose="020F0502020204030204" pitchFamily="2" charset="0"/>
                <a:cs typeface="DaunPenh" panose="020F0502020204030204" pitchFamily="2" charset="0"/>
              </a:rPr>
              <a:t> </a:t>
            </a:r>
            <a:r>
              <a:rPr lang="en-US" sz="1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latin typeface="DaunPenh" panose="020F0502020204030204" pitchFamily="2" charset="0"/>
                <a:cs typeface="DaunPenh" panose="020F0502020204030204" pitchFamily="2" charset="0"/>
              </a:rPr>
              <a:t>.</a:t>
            </a:r>
          </a:p>
        </p:txBody>
      </p:sp>
    </p:spTree>
    <p:extLst>
      <p:ext uri="{BB962C8B-B14F-4D97-AF65-F5344CB8AC3E}">
        <p14:creationId xmlns:p14="http://schemas.microsoft.com/office/powerpoint/2010/main" val="34131696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B4BDDB-CF1D-B13E-5AE9-78072B609531}"/>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6E86BCD6-664F-A997-BEA9-6A9A17FBD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46DFB101-0E11-6874-68F5-929B2ED5A2D0}"/>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8151504A-34CA-0A01-BF8F-85A3138B1B4F}"/>
              </a:ext>
            </a:extLst>
          </p:cNvPr>
          <p:cNvSpPr txBox="1"/>
          <p:nvPr/>
        </p:nvSpPr>
        <p:spPr>
          <a:xfrm>
            <a:off x="312801" y="1466555"/>
            <a:ext cx="11574399" cy="4770537"/>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6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“For My people have done two evils: they have forsaken Me, the fountain of living waters, to hew for themselves cisterns, broken cisterns that can hold no water.”</a:t>
            </a:r>
          </a:p>
        </p:txBody>
      </p:sp>
      <p:sp>
        <p:nvSpPr>
          <p:cNvPr id="11" name="TextBox 10">
            <a:extLst>
              <a:ext uri="{FF2B5EF4-FFF2-40B4-BE49-F238E27FC236}">
                <a16:creationId xmlns:a16="http://schemas.microsoft.com/office/drawing/2014/main" id="{7A3F1893-E4E3-7C11-F842-6008B16F08B7}"/>
              </a:ext>
            </a:extLst>
          </p:cNvPr>
          <p:cNvSpPr txBox="1"/>
          <p:nvPr/>
        </p:nvSpPr>
        <p:spPr>
          <a:xfrm>
            <a:off x="314325" y="350299"/>
            <a:ext cx="95600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Jeremiah 2:13</a:t>
            </a:r>
          </a:p>
        </p:txBody>
      </p:sp>
    </p:spTree>
    <p:extLst>
      <p:ext uri="{BB962C8B-B14F-4D97-AF65-F5344CB8AC3E}">
        <p14:creationId xmlns:p14="http://schemas.microsoft.com/office/powerpoint/2010/main" val="362276190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994D4C-E1F7-00AE-A0E6-6B0355A1A2FC}"/>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EB71370C-72DE-00B0-85EF-2ACC6DC0E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A38CBEE7-B7A1-4246-A2F7-47C15EA31742}"/>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B37AE112-5F82-E9F6-EC08-257E7F3F6377}"/>
              </a:ext>
            </a:extLst>
          </p:cNvPr>
          <p:cNvSpPr txBox="1"/>
          <p:nvPr/>
        </p:nvSpPr>
        <p:spPr>
          <a:xfrm>
            <a:off x="312801" y="1466555"/>
            <a:ext cx="11574399" cy="5693866"/>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“Jesus answered &amp; said to her, “If you knew the gift of God, &amp; who it is who says to you, ‘Give Me a drink,’ you would have asked Him, &amp; He would have given you living water.” She said to Him, “Sir, You have nothing to draw w/ &amp; the well is deep. Where then do You get that living water? “Are You greater than our father Jacob, who gave us this well, &amp; drank of it himself &amp; his sons &amp; his cattle?...         (</a:t>
            </a:r>
            <a:r>
              <a:rPr kumimoji="0" lang="en-US" sz="5200" b="0" i="0" u="none" strike="noStrike" kern="1200" cap="none" spc="0" normalizeH="0" baseline="0" noProof="0" dirty="0" err="1">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con’t</a:t>
            </a:r>
            <a:r>
              <a:rPr kumimoji="0" lang="en-US" sz="52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a:t>
            </a:r>
          </a:p>
        </p:txBody>
      </p:sp>
      <p:sp>
        <p:nvSpPr>
          <p:cNvPr id="11" name="TextBox 10">
            <a:extLst>
              <a:ext uri="{FF2B5EF4-FFF2-40B4-BE49-F238E27FC236}">
                <a16:creationId xmlns:a16="http://schemas.microsoft.com/office/drawing/2014/main" id="{D5BED831-384E-248A-7A25-4B87D842AB65}"/>
              </a:ext>
            </a:extLst>
          </p:cNvPr>
          <p:cNvSpPr txBox="1"/>
          <p:nvPr/>
        </p:nvSpPr>
        <p:spPr>
          <a:xfrm>
            <a:off x="314325" y="350299"/>
            <a:ext cx="95600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John 4:10-14</a:t>
            </a:r>
          </a:p>
        </p:txBody>
      </p:sp>
    </p:spTree>
    <p:extLst>
      <p:ext uri="{BB962C8B-B14F-4D97-AF65-F5344CB8AC3E}">
        <p14:creationId xmlns:p14="http://schemas.microsoft.com/office/powerpoint/2010/main" val="265753921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199E4-0477-2E32-E1A5-365EA34BCE82}"/>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9142E6CB-7883-D4BA-3C3D-DF03213B6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35FBDED7-22DE-9FCD-00FB-78BF4CD45355}"/>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B3EFEA5B-10AD-DF70-3408-AEED6D388EE2}"/>
              </a:ext>
            </a:extLst>
          </p:cNvPr>
          <p:cNvSpPr txBox="1"/>
          <p:nvPr/>
        </p:nvSpPr>
        <p:spPr>
          <a:xfrm>
            <a:off x="312801" y="1466555"/>
            <a:ext cx="11574399" cy="5632311"/>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a:t>
            </a:r>
            <a:r>
              <a:rPr kumimoji="0" lang="en-US" sz="6000" b="0" i="0" u="none" strike="noStrike" kern="1200" cap="none" spc="0" normalizeH="0" baseline="0" noProof="0" dirty="0" err="1">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con’t</a:t>
            </a:r>
            <a:r>
              <a:rPr kumimoji="0" lang="en-US" sz="60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     …Jesus answered &amp; said to her, “Everyone who drinks of this water will thirst again; but whoever drinks of the water that I will give him will never thirst—ever; but the water that I will give him will become in him a well of water springing up to eternal life.”</a:t>
            </a:r>
          </a:p>
        </p:txBody>
      </p:sp>
      <p:sp>
        <p:nvSpPr>
          <p:cNvPr id="11" name="TextBox 10">
            <a:extLst>
              <a:ext uri="{FF2B5EF4-FFF2-40B4-BE49-F238E27FC236}">
                <a16:creationId xmlns:a16="http://schemas.microsoft.com/office/drawing/2014/main" id="{B18C313A-B6A6-A0E6-753F-DD7ACCC35622}"/>
              </a:ext>
            </a:extLst>
          </p:cNvPr>
          <p:cNvSpPr txBox="1"/>
          <p:nvPr/>
        </p:nvSpPr>
        <p:spPr>
          <a:xfrm>
            <a:off x="314325" y="350299"/>
            <a:ext cx="95600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John 4:10-14</a:t>
            </a:r>
          </a:p>
        </p:txBody>
      </p:sp>
    </p:spTree>
    <p:extLst>
      <p:ext uri="{BB962C8B-B14F-4D97-AF65-F5344CB8AC3E}">
        <p14:creationId xmlns:p14="http://schemas.microsoft.com/office/powerpoint/2010/main" val="227033860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E2CD72-1C8B-4613-36CE-19A7DE77218E}"/>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A74696BA-DF70-D0D2-9BC1-C9926CD56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697CD8EA-5E74-E2A7-66C1-D2416009AFB9}"/>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BDEF13A2-855A-89BB-2BE0-EB084FA9F830}"/>
              </a:ext>
            </a:extLst>
          </p:cNvPr>
          <p:cNvSpPr txBox="1"/>
          <p:nvPr/>
        </p:nvSpPr>
        <p:spPr>
          <a:xfrm>
            <a:off x="391751" y="2223340"/>
            <a:ext cx="11574399" cy="1188787"/>
          </a:xfrm>
          <a:prstGeom prst="rect">
            <a:avLst/>
          </a:prstGeom>
          <a:noFill/>
        </p:spPr>
        <p:txBody>
          <a:bodyPr wrap="square" rtlCol="0" anchor="t">
            <a:spAutoFit/>
          </a:bodyPr>
          <a:lstStyle/>
          <a:p>
            <a:pPr marL="742950" lvl="0" indent="-742950">
              <a:lnSpc>
                <a:spcPts val="7000"/>
              </a:lnSpc>
              <a:spcAft>
                <a:spcPts val="36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God’s provision in the river</a:t>
            </a:r>
          </a:p>
        </p:txBody>
      </p:sp>
      <p:sp>
        <p:nvSpPr>
          <p:cNvPr id="11" name="TextBox 10">
            <a:extLst>
              <a:ext uri="{FF2B5EF4-FFF2-40B4-BE49-F238E27FC236}">
                <a16:creationId xmlns:a16="http://schemas.microsoft.com/office/drawing/2014/main" id="{00A7AF61-6271-FE28-A912-88D3AC1A105F}"/>
              </a:ext>
            </a:extLst>
          </p:cNvPr>
          <p:cNvSpPr txBox="1"/>
          <p:nvPr/>
        </p:nvSpPr>
        <p:spPr>
          <a:xfrm>
            <a:off x="1284270" y="290001"/>
            <a:ext cx="10681880" cy="1445267"/>
          </a:xfrm>
          <a:prstGeom prst="rect">
            <a:avLst/>
          </a:prstGeom>
          <a:noFill/>
        </p:spPr>
        <p:txBody>
          <a:bodyPr wrap="square" rtlCol="0">
            <a:spAutoFit/>
          </a:bodyPr>
          <a:lstStyle/>
          <a:p>
            <a:pPr marL="0" marR="0" lvl="0" indent="0" algn="r" defTabSz="914400" rtl="0" eaLnBrk="1" fontAlgn="auto" latinLnBrk="0" hangingPunct="1">
              <a:lnSpc>
                <a:spcPts val="5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3 Millennial Places And Their Prominence</a:t>
            </a:r>
          </a:p>
        </p:txBody>
      </p:sp>
      <p:pic>
        <p:nvPicPr>
          <p:cNvPr id="2" name="Picture 1">
            <a:extLst>
              <a:ext uri="{FF2B5EF4-FFF2-40B4-BE49-F238E27FC236}">
                <a16:creationId xmlns:a16="http://schemas.microsoft.com/office/drawing/2014/main" id="{25FC9F6C-9A10-BC72-C071-6495FEC8E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75" y="5779866"/>
            <a:ext cx="1752788" cy="839026"/>
          </a:xfrm>
          <a:prstGeom prst="rect">
            <a:avLst/>
          </a:prstGeom>
        </p:spPr>
      </p:pic>
    </p:spTree>
    <p:extLst>
      <p:ext uri="{BB962C8B-B14F-4D97-AF65-F5344CB8AC3E}">
        <p14:creationId xmlns:p14="http://schemas.microsoft.com/office/powerpoint/2010/main" val="220799374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82865-E8E9-6F3C-3D8A-84B748D79B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142F95-51F5-ED10-CFE6-01E54C2F578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8F883DE-580E-5E9A-788D-0D3ABE9F784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465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462A0E-A521-6649-A5A3-C2D782388D38}"/>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5B6534F2-C077-8B2D-311E-EE23D1EA5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A3D205AD-23A0-68B5-3B59-70479084308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D9CB810B-147D-7B9C-6529-F8CE60652112}"/>
              </a:ext>
            </a:extLst>
          </p:cNvPr>
          <p:cNvSpPr txBox="1"/>
          <p:nvPr/>
        </p:nvSpPr>
        <p:spPr>
          <a:xfrm>
            <a:off x="312801" y="1394637"/>
            <a:ext cx="11574399" cy="5693866"/>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“Now on the last day, the great day of the feast, Jesus stood &amp; cried out, saying, “If anyone is thirsty, let him come to Me &amp; drink. “He who believes in Me, as the Scripture said, ‘From his innermost being will flow rivers of living water.’” But this He spoke of the Spirit, whom those who believed in Him were going to receive; for the Spirit was not yet given, b/c Jesus was not yet glorified.”</a:t>
            </a:r>
          </a:p>
        </p:txBody>
      </p:sp>
      <p:sp>
        <p:nvSpPr>
          <p:cNvPr id="11" name="TextBox 10">
            <a:extLst>
              <a:ext uri="{FF2B5EF4-FFF2-40B4-BE49-F238E27FC236}">
                <a16:creationId xmlns:a16="http://schemas.microsoft.com/office/drawing/2014/main" id="{00C201D4-6753-64DC-599B-03DE4532733B}"/>
              </a:ext>
            </a:extLst>
          </p:cNvPr>
          <p:cNvSpPr txBox="1"/>
          <p:nvPr/>
        </p:nvSpPr>
        <p:spPr>
          <a:xfrm>
            <a:off x="314325" y="350299"/>
            <a:ext cx="95600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John 7:37-39</a:t>
            </a:r>
          </a:p>
        </p:txBody>
      </p:sp>
    </p:spTree>
    <p:extLst>
      <p:ext uri="{BB962C8B-B14F-4D97-AF65-F5344CB8AC3E}">
        <p14:creationId xmlns:p14="http://schemas.microsoft.com/office/powerpoint/2010/main" val="320918293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5349B7-1D51-212F-F793-AA37218EB7B4}"/>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829784F6-0708-7626-9AD8-94D04DEA6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8EDF2DBC-26D1-E5D1-F1DA-CDD758181E4A}"/>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04970B62-47B3-B995-01AB-E7113B50C762}"/>
              </a:ext>
            </a:extLst>
          </p:cNvPr>
          <p:cNvSpPr txBox="1"/>
          <p:nvPr/>
        </p:nvSpPr>
        <p:spPr>
          <a:xfrm>
            <a:off x="391751" y="2223340"/>
            <a:ext cx="11574399" cy="1188787"/>
          </a:xfrm>
          <a:prstGeom prst="rect">
            <a:avLst/>
          </a:prstGeom>
          <a:noFill/>
        </p:spPr>
        <p:txBody>
          <a:bodyPr wrap="square" rtlCol="0" anchor="t">
            <a:spAutoFit/>
          </a:bodyPr>
          <a:lstStyle/>
          <a:p>
            <a:pPr marL="742950" lvl="0" indent="-742950">
              <a:lnSpc>
                <a:spcPts val="7000"/>
              </a:lnSpc>
              <a:spcAft>
                <a:spcPts val="36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God’s provision in the river</a:t>
            </a:r>
          </a:p>
        </p:txBody>
      </p:sp>
      <p:sp>
        <p:nvSpPr>
          <p:cNvPr id="11" name="TextBox 10">
            <a:extLst>
              <a:ext uri="{FF2B5EF4-FFF2-40B4-BE49-F238E27FC236}">
                <a16:creationId xmlns:a16="http://schemas.microsoft.com/office/drawing/2014/main" id="{DBF0C0F8-EF36-D68D-E426-0A9B1C7C7F73}"/>
              </a:ext>
            </a:extLst>
          </p:cNvPr>
          <p:cNvSpPr txBox="1"/>
          <p:nvPr/>
        </p:nvSpPr>
        <p:spPr>
          <a:xfrm>
            <a:off x="1284270" y="290001"/>
            <a:ext cx="10681880" cy="1445267"/>
          </a:xfrm>
          <a:prstGeom prst="rect">
            <a:avLst/>
          </a:prstGeom>
          <a:noFill/>
        </p:spPr>
        <p:txBody>
          <a:bodyPr wrap="square" rtlCol="0">
            <a:spAutoFit/>
          </a:bodyPr>
          <a:lstStyle/>
          <a:p>
            <a:pPr marL="0" marR="0" lvl="0" indent="0" algn="r" defTabSz="914400" rtl="0" eaLnBrk="1" fontAlgn="auto" latinLnBrk="0" hangingPunct="1">
              <a:lnSpc>
                <a:spcPts val="5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3 Millennial Places And Their Prominence</a:t>
            </a:r>
          </a:p>
        </p:txBody>
      </p:sp>
      <p:pic>
        <p:nvPicPr>
          <p:cNvPr id="2" name="Picture 1">
            <a:extLst>
              <a:ext uri="{FF2B5EF4-FFF2-40B4-BE49-F238E27FC236}">
                <a16:creationId xmlns:a16="http://schemas.microsoft.com/office/drawing/2014/main" id="{B07B8940-ECAD-54D6-22DF-914FB6354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75" y="5779866"/>
            <a:ext cx="1752788" cy="839026"/>
          </a:xfrm>
          <a:prstGeom prst="rect">
            <a:avLst/>
          </a:prstGeom>
        </p:spPr>
      </p:pic>
    </p:spTree>
    <p:extLst>
      <p:ext uri="{BB962C8B-B14F-4D97-AF65-F5344CB8AC3E}">
        <p14:creationId xmlns:p14="http://schemas.microsoft.com/office/powerpoint/2010/main" val="49269378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0" descr="http://www.generationword.com/devotions/aug/images/Ezekiel_47_The_Temple_River_782.jpg">
            <a:hlinkClick r:id="rId2"/>
          </p:cNvPr>
          <p:cNvPicPr>
            <a:picLocks noChangeAspect="1" noChangeArrowheads="1"/>
          </p:cNvPicPr>
          <p:nvPr/>
        </p:nvPicPr>
        <p:blipFill>
          <a:blip r:embed="rId3" cstate="print"/>
          <a:srcRect/>
          <a:stretch>
            <a:fillRect/>
          </a:stretch>
        </p:blipFill>
        <p:spPr bwMode="auto">
          <a:xfrm>
            <a:off x="0" y="0"/>
            <a:ext cx="7625817" cy="6858000"/>
          </a:xfrm>
          <a:prstGeom prst="rect">
            <a:avLst/>
          </a:prstGeom>
          <a:noFill/>
        </p:spPr>
      </p:pic>
      <p:pic>
        <p:nvPicPr>
          <p:cNvPr id="5" name="Picture 12" descr="http://www.blackpearlusa.com/wp-content/uploads/2015/05/The-Dead-Sea-Salt-Formations-crop.jpg">
            <a:hlinkClick r:id="rId4"/>
          </p:cNvPr>
          <p:cNvPicPr>
            <a:picLocks noChangeAspect="1" noChangeArrowheads="1"/>
          </p:cNvPicPr>
          <p:nvPr/>
        </p:nvPicPr>
        <p:blipFill>
          <a:blip r:embed="rId5" cstate="print"/>
          <a:srcRect/>
          <a:stretch>
            <a:fillRect/>
          </a:stretch>
        </p:blipFill>
        <p:spPr bwMode="auto">
          <a:xfrm>
            <a:off x="6330417" y="2279444"/>
            <a:ext cx="5666576" cy="248776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4C37BF-037F-0045-66B0-93F2871888A3}"/>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14CD2FF1-4C17-0EFE-A335-F9130C79C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36EE8814-EFCA-BF9B-16AE-39DC52F752A5}"/>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E6C107DE-1067-E725-836B-791FC9AA3075}"/>
              </a:ext>
            </a:extLst>
          </p:cNvPr>
          <p:cNvSpPr txBox="1"/>
          <p:nvPr/>
        </p:nvSpPr>
        <p:spPr>
          <a:xfrm>
            <a:off x="391751" y="2223340"/>
            <a:ext cx="11574399" cy="2548133"/>
          </a:xfrm>
          <a:prstGeom prst="rect">
            <a:avLst/>
          </a:prstGeom>
          <a:noFill/>
        </p:spPr>
        <p:txBody>
          <a:bodyPr wrap="square" rtlCol="0" anchor="t">
            <a:spAutoFit/>
          </a:bodyPr>
          <a:lstStyle/>
          <a:p>
            <a:pPr marL="742950" lvl="0" indent="-742950">
              <a:lnSpc>
                <a:spcPts val="7000"/>
              </a:lnSpc>
              <a:spcAft>
                <a:spcPts val="36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God’s provision in the river</a:t>
            </a:r>
          </a:p>
          <a:p>
            <a:pPr marL="742950" lvl="0" indent="-742950">
              <a:lnSpc>
                <a:spcPts val="7000"/>
              </a:lnSpc>
              <a:spcAft>
                <a:spcPts val="36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God’s people in the land</a:t>
            </a:r>
          </a:p>
        </p:txBody>
      </p:sp>
      <p:sp>
        <p:nvSpPr>
          <p:cNvPr id="11" name="TextBox 10">
            <a:extLst>
              <a:ext uri="{FF2B5EF4-FFF2-40B4-BE49-F238E27FC236}">
                <a16:creationId xmlns:a16="http://schemas.microsoft.com/office/drawing/2014/main" id="{13152171-7B0A-65EB-B594-266F9F1B51CB}"/>
              </a:ext>
            </a:extLst>
          </p:cNvPr>
          <p:cNvSpPr txBox="1"/>
          <p:nvPr/>
        </p:nvSpPr>
        <p:spPr>
          <a:xfrm>
            <a:off x="1284270" y="290001"/>
            <a:ext cx="10681880" cy="1445267"/>
          </a:xfrm>
          <a:prstGeom prst="rect">
            <a:avLst/>
          </a:prstGeom>
          <a:noFill/>
        </p:spPr>
        <p:txBody>
          <a:bodyPr wrap="square" rtlCol="0">
            <a:spAutoFit/>
          </a:bodyPr>
          <a:lstStyle/>
          <a:p>
            <a:pPr marL="0" marR="0" lvl="0" indent="0" algn="r" defTabSz="914400" rtl="0" eaLnBrk="1" fontAlgn="auto" latinLnBrk="0" hangingPunct="1">
              <a:lnSpc>
                <a:spcPts val="5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3 Millennial Places And Their Prominence</a:t>
            </a:r>
          </a:p>
        </p:txBody>
      </p:sp>
      <p:pic>
        <p:nvPicPr>
          <p:cNvPr id="2" name="Picture 1">
            <a:extLst>
              <a:ext uri="{FF2B5EF4-FFF2-40B4-BE49-F238E27FC236}">
                <a16:creationId xmlns:a16="http://schemas.microsoft.com/office/drawing/2014/main" id="{782BE78A-27E8-36AE-8422-553222F85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75" y="5779866"/>
            <a:ext cx="1752788" cy="839026"/>
          </a:xfrm>
          <a:prstGeom prst="rect">
            <a:avLst/>
          </a:prstGeom>
        </p:spPr>
      </p:pic>
    </p:spTree>
    <p:extLst>
      <p:ext uri="{BB962C8B-B14F-4D97-AF65-F5344CB8AC3E}">
        <p14:creationId xmlns:p14="http://schemas.microsoft.com/office/powerpoint/2010/main" val="83612424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32" name="Picture 8" descr="http://bible.ucg.org/bible-reading-program/imagesbrp/ezekiel/ez47promisedlandL.jpg">
            <a:hlinkClick r:id="rId2"/>
          </p:cNvPr>
          <p:cNvPicPr>
            <a:picLocks noChangeAspect="1" noChangeArrowheads="1"/>
          </p:cNvPicPr>
          <p:nvPr/>
        </p:nvPicPr>
        <p:blipFill>
          <a:blip r:embed="rId3" cstate="print"/>
          <a:srcRect/>
          <a:stretch>
            <a:fillRect/>
          </a:stretch>
        </p:blipFill>
        <p:spPr bwMode="auto">
          <a:xfrm>
            <a:off x="7100083" y="0"/>
            <a:ext cx="4903558" cy="6858000"/>
          </a:xfrm>
          <a:prstGeom prst="rect">
            <a:avLst/>
          </a:prstGeom>
          <a:noFill/>
        </p:spPr>
      </p:pic>
      <p:pic>
        <p:nvPicPr>
          <p:cNvPr id="5" name="Picture 4">
            <a:extLst>
              <a:ext uri="{FF2B5EF4-FFF2-40B4-BE49-F238E27FC236}">
                <a16:creationId xmlns:a16="http://schemas.microsoft.com/office/drawing/2014/main" id="{2C7BFD80-5CD6-7D8E-19DE-B3F524BA86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35" b="6517"/>
          <a:stretch/>
        </p:blipFill>
        <p:spPr bwMode="auto">
          <a:xfrm>
            <a:off x="68494" y="82192"/>
            <a:ext cx="4808306" cy="66860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C76B63EF-A91B-AB01-A384-186E16B23E91}"/>
                  </a:ext>
                </a:extLst>
              </p14:cNvPr>
              <p14:cNvContentPartPr/>
              <p14:nvPr/>
            </p14:nvContentPartPr>
            <p14:xfrm>
              <a:off x="7169694" y="151930"/>
              <a:ext cx="4624920" cy="5830560"/>
            </p14:xfrm>
          </p:contentPart>
        </mc:Choice>
        <mc:Fallback>
          <p:pic>
            <p:nvPicPr>
              <p:cNvPr id="6" name="Ink 5">
                <a:extLst>
                  <a:ext uri="{FF2B5EF4-FFF2-40B4-BE49-F238E27FC236}">
                    <a16:creationId xmlns:a16="http://schemas.microsoft.com/office/drawing/2014/main" id="{C76B63EF-A91B-AB01-A384-186E16B23E91}"/>
                  </a:ext>
                </a:extLst>
              </p:cNvPr>
              <p:cNvPicPr/>
              <p:nvPr/>
            </p:nvPicPr>
            <p:blipFill>
              <a:blip r:embed="rId6"/>
              <a:stretch>
                <a:fillRect/>
              </a:stretch>
            </p:blipFill>
            <p:spPr>
              <a:xfrm>
                <a:off x="7107054" y="89290"/>
                <a:ext cx="4750560" cy="5956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19469268-372A-0DC3-9988-3EA6C521345D}"/>
                  </a:ext>
                </a:extLst>
              </p14:cNvPr>
              <p14:cNvContentPartPr/>
              <p14:nvPr/>
            </p14:nvContentPartPr>
            <p14:xfrm>
              <a:off x="185686" y="191668"/>
              <a:ext cx="4084920" cy="6446880"/>
            </p14:xfrm>
          </p:contentPart>
        </mc:Choice>
        <mc:Fallback>
          <p:pic>
            <p:nvPicPr>
              <p:cNvPr id="7" name="Ink 6">
                <a:extLst>
                  <a:ext uri="{FF2B5EF4-FFF2-40B4-BE49-F238E27FC236}">
                    <a16:creationId xmlns:a16="http://schemas.microsoft.com/office/drawing/2014/main" id="{19469268-372A-0DC3-9988-3EA6C521345D}"/>
                  </a:ext>
                </a:extLst>
              </p:cNvPr>
              <p:cNvPicPr/>
              <p:nvPr/>
            </p:nvPicPr>
            <p:blipFill>
              <a:blip r:embed="rId8"/>
              <a:stretch>
                <a:fillRect/>
              </a:stretch>
            </p:blipFill>
            <p:spPr>
              <a:xfrm>
                <a:off x="123046" y="129028"/>
                <a:ext cx="4210560" cy="65725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77C186-B8CD-F098-1A4B-51441E0A5121}"/>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6F9C8F50-D9EF-360E-D80D-B59DDE607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4F60F660-4586-365A-32A0-6D22D1B404B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6439"/>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B4A29507-83B0-9A8C-07FE-D6C518587BCD}"/>
              </a:ext>
            </a:extLst>
          </p:cNvPr>
          <p:cNvSpPr txBox="1"/>
          <p:nvPr/>
        </p:nvSpPr>
        <p:spPr>
          <a:xfrm>
            <a:off x="312801" y="2380954"/>
            <a:ext cx="11574399" cy="4042132"/>
          </a:xfrm>
          <a:prstGeom prst="rect">
            <a:avLst/>
          </a:prstGeom>
          <a:noFill/>
        </p:spPr>
        <p:txBody>
          <a:bodyPr wrap="square" rtlCol="0" anchor="t">
            <a:spAutoFit/>
          </a:bodyPr>
          <a:lstStyle/>
          <a:p>
            <a:pPr marL="742950" marR="0" lvl="0" indent="-742950" algn="l" defTabSz="914400" rtl="0" eaLnBrk="1" fontAlgn="auto" latinLnBrk="0" hangingPunct="1">
              <a:spcBef>
                <a:spcPts val="0"/>
              </a:spcBef>
              <a:spcAft>
                <a:spcPts val="1000"/>
              </a:spcAft>
              <a:buClrTx/>
              <a:buSzTx/>
              <a:buFont typeface="+mj-lt"/>
              <a:buAutoNum type="arabicPeriod"/>
              <a:tabLst/>
              <a:defRPr/>
            </a:pPr>
            <a:r>
              <a:rPr kumimoji="0" lang="en-US" sz="80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The Millennial Temple (Chap</a:t>
            </a:r>
            <a:r>
              <a:rPr kumimoji="0" lang="en-US" sz="8000" b="0" i="0" u="none" strike="noStrike" kern="1200" cap="none" spc="0" normalizeH="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 40-43)</a:t>
            </a:r>
          </a:p>
          <a:p>
            <a:pPr marL="742950" marR="0" lvl="0" indent="-742950" algn="l" defTabSz="914400" rtl="0" eaLnBrk="1" fontAlgn="auto" latinLnBrk="0" hangingPunct="1">
              <a:spcBef>
                <a:spcPts val="0"/>
              </a:spcBef>
              <a:spcAft>
                <a:spcPts val="1000"/>
              </a:spcAft>
              <a:buClrTx/>
              <a:buSzTx/>
              <a:buFont typeface="+mj-lt"/>
              <a:buAutoNum type="arabicPeriod"/>
              <a:tabLst/>
              <a:defRPr/>
            </a:pPr>
            <a:r>
              <a:rPr lang="en-US" sz="8000" baseline="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Its Rituals and Practices (Chap 44-46)</a:t>
            </a:r>
            <a:endParaRPr lang="en-US" sz="8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endParaRPr>
          </a:p>
          <a:p>
            <a:pPr marL="742950" marR="0" lvl="0" indent="-742950" algn="l" defTabSz="914400" rtl="0" eaLnBrk="1" fontAlgn="auto" latinLnBrk="0" hangingPunct="1">
              <a:spcBef>
                <a:spcPts val="0"/>
              </a:spcBef>
              <a:spcAft>
                <a:spcPts val="1000"/>
              </a:spcAft>
              <a:buClrTx/>
              <a:buSzTx/>
              <a:buFont typeface="+mj-lt"/>
              <a:buAutoNum type="arabicPeriod"/>
              <a:tabLst/>
              <a:defRPr/>
            </a:pPr>
            <a:r>
              <a:rPr kumimoji="0" lang="en-US" sz="80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The New Holy Land</a:t>
            </a:r>
            <a:r>
              <a:rPr kumimoji="0" lang="en-US" sz="8000" b="0" i="0" u="none" strike="noStrike" kern="1200" cap="none" spc="0" normalizeH="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 (Chap 47-48)</a:t>
            </a:r>
          </a:p>
        </p:txBody>
      </p:sp>
      <p:pic>
        <p:nvPicPr>
          <p:cNvPr id="10" name="Picture 9">
            <a:extLst>
              <a:ext uri="{FF2B5EF4-FFF2-40B4-BE49-F238E27FC236}">
                <a16:creationId xmlns:a16="http://schemas.microsoft.com/office/drawing/2014/main" id="{4080B024-93D4-3113-A107-18FD25C451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2556" y="396194"/>
            <a:ext cx="1914614" cy="916489"/>
          </a:xfrm>
          <a:prstGeom prst="rect">
            <a:avLst/>
          </a:prstGeom>
        </p:spPr>
      </p:pic>
      <p:sp>
        <p:nvSpPr>
          <p:cNvPr id="11" name="TextBox 10">
            <a:extLst>
              <a:ext uri="{FF2B5EF4-FFF2-40B4-BE49-F238E27FC236}">
                <a16:creationId xmlns:a16="http://schemas.microsoft.com/office/drawing/2014/main" id="{5127FB53-EAD0-6420-26AA-9B05F3A2BECD}"/>
              </a:ext>
            </a:extLst>
          </p:cNvPr>
          <p:cNvSpPr txBox="1"/>
          <p:nvPr/>
        </p:nvSpPr>
        <p:spPr>
          <a:xfrm>
            <a:off x="314325" y="350299"/>
            <a:ext cx="9560096" cy="181588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Ezekiel’s 5</a:t>
            </a:r>
            <a:r>
              <a:rPr kumimoji="0" lang="en-US" sz="5600" b="0" i="0" u="none" strike="noStrike" kern="1200" cap="none" spc="0" normalizeH="0" baseline="30000" noProof="0" dirty="0">
                <a:ln>
                  <a:solidFill>
                    <a:prstClr val="white"/>
                  </a:solidFill>
                </a:ln>
                <a:solidFill>
                  <a:prstClr val="black"/>
                </a:solidFill>
                <a:effectLst/>
                <a:uLnTx/>
                <a:uFillTx/>
                <a:latin typeface="Jumble" panose="02000503000000020004" pitchFamily="2" charset="0"/>
                <a:ea typeface="+mn-ea"/>
                <a:cs typeface="+mn-cs"/>
              </a:rPr>
              <a:t>th</a:t>
            </a:r>
            <a:r>
              <a:rPr kumimoji="0" lang="en-US" sz="56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 Section:</a:t>
            </a:r>
          </a:p>
          <a:p>
            <a:pPr marL="0" marR="0" lvl="0" indent="0" defTabSz="914400" rtl="0" eaLnBrk="1" fontAlgn="auto" latinLnBrk="0" hangingPunct="1">
              <a:lnSpc>
                <a:spcPct val="100000"/>
              </a:lnSpc>
              <a:spcBef>
                <a:spcPts val="0"/>
              </a:spcBef>
              <a:spcAft>
                <a:spcPts val="0"/>
              </a:spcAft>
              <a:buClrTx/>
              <a:buSzTx/>
              <a:buFontTx/>
              <a:buNone/>
              <a:tabLst/>
              <a:defRPr/>
            </a:pPr>
            <a:r>
              <a:rPr lang="en-US" sz="5600" dirty="0">
                <a:ln>
                  <a:solidFill>
                    <a:prstClr val="white"/>
                  </a:solidFill>
                </a:ln>
                <a:solidFill>
                  <a:prstClr val="black"/>
                </a:solidFill>
                <a:latin typeface="Jumble" panose="02000503000000020004" pitchFamily="2" charset="0"/>
              </a:rPr>
              <a:t>The Millennial Kingdom</a:t>
            </a:r>
            <a:endParaRPr kumimoji="0" lang="en-US" sz="56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
        <p:nvSpPr>
          <p:cNvPr id="2" name="TextBox 1">
            <a:extLst>
              <a:ext uri="{FF2B5EF4-FFF2-40B4-BE49-F238E27FC236}">
                <a16:creationId xmlns:a16="http://schemas.microsoft.com/office/drawing/2014/main" id="{6C6E500E-485F-3823-9ADB-AE986D115EE5}"/>
              </a:ext>
            </a:extLst>
          </p:cNvPr>
          <p:cNvSpPr txBox="1"/>
          <p:nvPr/>
        </p:nvSpPr>
        <p:spPr>
          <a:xfrm>
            <a:off x="1458931" y="2838976"/>
            <a:ext cx="3267182" cy="1015663"/>
          </a:xfrm>
          <a:prstGeom prst="rect">
            <a:avLst/>
          </a:prstGeom>
          <a:noFill/>
        </p:spPr>
        <p:txBody>
          <a:bodyPr wrap="square" rtlCol="0">
            <a:spAutoFit/>
          </a:bodyPr>
          <a:lstStyle/>
          <a:p>
            <a:r>
              <a:rPr lang="en-US" sz="60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HOUSE</a:t>
            </a:r>
          </a:p>
        </p:txBody>
      </p:sp>
      <p:sp>
        <p:nvSpPr>
          <p:cNvPr id="3" name="TextBox 2">
            <a:extLst>
              <a:ext uri="{FF2B5EF4-FFF2-40B4-BE49-F238E27FC236}">
                <a16:creationId xmlns:a16="http://schemas.microsoft.com/office/drawing/2014/main" id="{EA7FC274-054A-2310-0910-B02B02D947B7}"/>
              </a:ext>
            </a:extLst>
          </p:cNvPr>
          <p:cNvSpPr txBox="1"/>
          <p:nvPr/>
        </p:nvSpPr>
        <p:spPr>
          <a:xfrm>
            <a:off x="3923017" y="4203727"/>
            <a:ext cx="3267182" cy="1015663"/>
          </a:xfrm>
          <a:prstGeom prst="rect">
            <a:avLst/>
          </a:prstGeom>
          <a:noFill/>
        </p:spPr>
        <p:txBody>
          <a:bodyPr wrap="square" rtlCol="0">
            <a:spAutoFit/>
          </a:bodyPr>
          <a:lstStyle/>
          <a:p>
            <a:r>
              <a:rPr lang="en-US" sz="60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HABITS</a:t>
            </a:r>
          </a:p>
        </p:txBody>
      </p:sp>
      <p:sp>
        <p:nvSpPr>
          <p:cNvPr id="4" name="TextBox 3">
            <a:extLst>
              <a:ext uri="{FF2B5EF4-FFF2-40B4-BE49-F238E27FC236}">
                <a16:creationId xmlns:a16="http://schemas.microsoft.com/office/drawing/2014/main" id="{FDCB44F2-56FD-82CE-26E7-DD586759F979}"/>
              </a:ext>
            </a:extLst>
          </p:cNvPr>
          <p:cNvSpPr txBox="1"/>
          <p:nvPr/>
        </p:nvSpPr>
        <p:spPr>
          <a:xfrm>
            <a:off x="6565186" y="5622196"/>
            <a:ext cx="4455560" cy="1015663"/>
          </a:xfrm>
          <a:prstGeom prst="rect">
            <a:avLst/>
          </a:prstGeom>
          <a:noFill/>
        </p:spPr>
        <p:txBody>
          <a:bodyPr wrap="square" rtlCol="0">
            <a:spAutoFit/>
          </a:bodyPr>
          <a:lstStyle/>
          <a:p>
            <a:r>
              <a:rPr lang="en-US" sz="60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Homestead</a:t>
            </a:r>
          </a:p>
        </p:txBody>
      </p:sp>
    </p:spTree>
    <p:extLst>
      <p:ext uri="{BB962C8B-B14F-4D97-AF65-F5344CB8AC3E}">
        <p14:creationId xmlns:p14="http://schemas.microsoft.com/office/powerpoint/2010/main" val="19335334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par>
                          <p:cTn id="20" fill="hold">
                            <p:stCondLst>
                              <p:cond delay="14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559B2-791A-AE10-83BE-5FE94DBFE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6B08F-F47E-EA07-658B-AACA27130D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C6FFDE-82CA-E407-CBA7-90C1FD612B7F}"/>
              </a:ext>
            </a:extLst>
          </p:cNvPr>
          <p:cNvSpPr>
            <a:spLocks noGrp="1"/>
          </p:cNvSpPr>
          <p:nvPr>
            <p:ph idx="1"/>
          </p:nvPr>
        </p:nvSpPr>
        <p:spPr/>
        <p:txBody>
          <a:bodyPr/>
          <a:lstStyle/>
          <a:p>
            <a:endParaRPr lang="en-US" dirty="0"/>
          </a:p>
        </p:txBody>
      </p:sp>
      <p:pic>
        <p:nvPicPr>
          <p:cNvPr id="1032" name="Picture 8" descr="http://bible.ucg.org/bible-reading-program/imagesbrp/ezekiel/ez47promisedlandL.jpg">
            <a:hlinkClick r:id="rId2"/>
            <a:extLst>
              <a:ext uri="{FF2B5EF4-FFF2-40B4-BE49-F238E27FC236}">
                <a16:creationId xmlns:a16="http://schemas.microsoft.com/office/drawing/2014/main" id="{EC530E7A-744F-FA82-313D-620384E5449F}"/>
              </a:ext>
            </a:extLst>
          </p:cNvPr>
          <p:cNvPicPr>
            <a:picLocks noChangeAspect="1" noChangeArrowheads="1"/>
          </p:cNvPicPr>
          <p:nvPr/>
        </p:nvPicPr>
        <p:blipFill>
          <a:blip r:embed="rId3" cstate="print"/>
          <a:srcRect/>
          <a:stretch>
            <a:fillRect/>
          </a:stretch>
        </p:blipFill>
        <p:spPr bwMode="auto">
          <a:xfrm>
            <a:off x="7100083" y="0"/>
            <a:ext cx="4903558" cy="6858000"/>
          </a:xfrm>
          <a:prstGeom prst="rect">
            <a:avLst/>
          </a:prstGeom>
          <a:noFill/>
        </p:spPr>
      </p:pic>
      <p:pic>
        <p:nvPicPr>
          <p:cNvPr id="5" name="Picture 4">
            <a:extLst>
              <a:ext uri="{FF2B5EF4-FFF2-40B4-BE49-F238E27FC236}">
                <a16:creationId xmlns:a16="http://schemas.microsoft.com/office/drawing/2014/main" id="{0BCE01CC-C8EF-D07E-30C5-ED1050947B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35" b="6517"/>
          <a:stretch/>
        </p:blipFill>
        <p:spPr bwMode="auto">
          <a:xfrm>
            <a:off x="68494" y="82192"/>
            <a:ext cx="4808306" cy="66860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42210C35-E26D-9B23-78B2-915BB7BD4335}"/>
                  </a:ext>
                </a:extLst>
              </p14:cNvPr>
              <p14:cNvContentPartPr/>
              <p14:nvPr/>
            </p14:nvContentPartPr>
            <p14:xfrm>
              <a:off x="570166" y="83308"/>
              <a:ext cx="3742920" cy="4483800"/>
            </p14:xfrm>
          </p:contentPart>
        </mc:Choice>
        <mc:Fallback>
          <p:pic>
            <p:nvPicPr>
              <p:cNvPr id="4" name="Ink 3">
                <a:extLst>
                  <a:ext uri="{FF2B5EF4-FFF2-40B4-BE49-F238E27FC236}">
                    <a16:creationId xmlns:a16="http://schemas.microsoft.com/office/drawing/2014/main" id="{42210C35-E26D-9B23-78B2-915BB7BD4335}"/>
                  </a:ext>
                </a:extLst>
              </p:cNvPr>
              <p:cNvPicPr/>
              <p:nvPr/>
            </p:nvPicPr>
            <p:blipFill>
              <a:blip r:embed="rId6"/>
              <a:stretch>
                <a:fillRect/>
              </a:stretch>
            </p:blipFill>
            <p:spPr>
              <a:xfrm>
                <a:off x="507526" y="20668"/>
                <a:ext cx="3868560" cy="4609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6C19840A-4D8D-564D-1F32-01BB58AF02D9}"/>
                  </a:ext>
                </a:extLst>
              </p14:cNvPr>
              <p14:cNvContentPartPr/>
              <p14:nvPr/>
            </p14:nvContentPartPr>
            <p14:xfrm>
              <a:off x="8166886" y="158548"/>
              <a:ext cx="3726000" cy="4010040"/>
            </p14:xfrm>
          </p:contentPart>
        </mc:Choice>
        <mc:Fallback>
          <p:pic>
            <p:nvPicPr>
              <p:cNvPr id="8" name="Ink 7">
                <a:extLst>
                  <a:ext uri="{FF2B5EF4-FFF2-40B4-BE49-F238E27FC236}">
                    <a16:creationId xmlns:a16="http://schemas.microsoft.com/office/drawing/2014/main" id="{6C19840A-4D8D-564D-1F32-01BB58AF02D9}"/>
                  </a:ext>
                </a:extLst>
              </p:cNvPr>
              <p:cNvPicPr/>
              <p:nvPr/>
            </p:nvPicPr>
            <p:blipFill>
              <a:blip r:embed="rId8"/>
              <a:stretch>
                <a:fillRect/>
              </a:stretch>
            </p:blipFill>
            <p:spPr>
              <a:xfrm>
                <a:off x="8104246" y="95908"/>
                <a:ext cx="3851640" cy="4135680"/>
              </a:xfrm>
              <a:prstGeom prst="rect">
                <a:avLst/>
              </a:prstGeom>
            </p:spPr>
          </p:pic>
        </mc:Fallback>
      </mc:AlternateContent>
    </p:spTree>
    <p:extLst>
      <p:ext uri="{BB962C8B-B14F-4D97-AF65-F5344CB8AC3E}">
        <p14:creationId xmlns:p14="http://schemas.microsoft.com/office/powerpoint/2010/main" val="36896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9C90-23CF-AB93-C506-BDEDF99E8C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6BAB82-60E3-2AD2-E89A-2C73FF2ACBC4}"/>
              </a:ext>
            </a:extLst>
          </p:cNvPr>
          <p:cNvSpPr>
            <a:spLocks noGrp="1"/>
          </p:cNvSpPr>
          <p:nvPr>
            <p:ph idx="1"/>
          </p:nvPr>
        </p:nvSpPr>
        <p:spPr/>
        <p:txBody>
          <a:bodyPr/>
          <a:lstStyle/>
          <a:p>
            <a:endParaRPr lang="en-US" dirty="0"/>
          </a:p>
        </p:txBody>
      </p:sp>
      <p:pic>
        <p:nvPicPr>
          <p:cNvPr id="1028" name="Picture 4">
            <a:extLst>
              <a:ext uri="{FF2B5EF4-FFF2-40B4-BE49-F238E27FC236}">
                <a16:creationId xmlns:a16="http://schemas.microsoft.com/office/drawing/2014/main" id="{CE4619B9-BE5E-4C91-18CA-B55F495420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745" t="44133" b="26351"/>
          <a:stretch/>
        </p:blipFill>
        <p:spPr bwMode="auto">
          <a:xfrm>
            <a:off x="4927929" y="178799"/>
            <a:ext cx="7195577" cy="6492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CDD2BFCC-A37B-105F-629B-07A7B831C9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5" b="6517"/>
          <a:stretch/>
        </p:blipFill>
        <p:spPr bwMode="auto">
          <a:xfrm>
            <a:off x="68494" y="82192"/>
            <a:ext cx="4808306" cy="668609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1281FCF3-027B-0847-BCB4-8084B5A13E7F}"/>
              </a:ext>
            </a:extLst>
          </p:cNvPr>
          <p:cNvSpPr>
            <a:spLocks noChangeAspect="1"/>
          </p:cNvSpPr>
          <p:nvPr/>
        </p:nvSpPr>
        <p:spPr>
          <a:xfrm>
            <a:off x="1643865" y="4322852"/>
            <a:ext cx="441789" cy="44209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6" name="Oval 5">
            <a:extLst>
              <a:ext uri="{FF2B5EF4-FFF2-40B4-BE49-F238E27FC236}">
                <a16:creationId xmlns:a16="http://schemas.microsoft.com/office/drawing/2014/main" id="{49C59C79-EAD0-18EC-9D3C-743209D19F36}"/>
              </a:ext>
            </a:extLst>
          </p:cNvPr>
          <p:cNvSpPr>
            <a:spLocks noChangeAspect="1"/>
          </p:cNvSpPr>
          <p:nvPr/>
        </p:nvSpPr>
        <p:spPr>
          <a:xfrm>
            <a:off x="2578999" y="3201410"/>
            <a:ext cx="2126565" cy="212805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7" name="Oval 6">
            <a:extLst>
              <a:ext uri="{FF2B5EF4-FFF2-40B4-BE49-F238E27FC236}">
                <a16:creationId xmlns:a16="http://schemas.microsoft.com/office/drawing/2014/main" id="{87BB5194-1231-070E-957F-5C19E1ADFAF9}"/>
              </a:ext>
            </a:extLst>
          </p:cNvPr>
          <p:cNvSpPr>
            <a:spLocks/>
          </p:cNvSpPr>
          <p:nvPr/>
        </p:nvSpPr>
        <p:spPr>
          <a:xfrm>
            <a:off x="5044611" y="268518"/>
            <a:ext cx="6647380" cy="633222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53289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anim calcmode="lin" valueType="num">
                                      <p:cBhvr>
                                        <p:cTn id="10" dur="500" fill="hold"/>
                                        <p:tgtEl>
                                          <p:spTgt spid="1028"/>
                                        </p:tgtEl>
                                        <p:attrNameLst>
                                          <p:attrName>ppt_x</p:attrName>
                                        </p:attrNameLst>
                                      </p:cBhvr>
                                      <p:tavLst>
                                        <p:tav tm="0">
                                          <p:val>
                                            <p:fltVal val="0.5"/>
                                          </p:val>
                                        </p:tav>
                                        <p:tav tm="100000">
                                          <p:val>
                                            <p:strVal val="#ppt_x"/>
                                          </p:val>
                                        </p:tav>
                                      </p:tavLst>
                                    </p:anim>
                                    <p:anim calcmode="lin" valueType="num">
                                      <p:cBhvr>
                                        <p:cTn id="11" dur="500" fill="hold"/>
                                        <p:tgtEl>
                                          <p:spTgt spid="102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3AC7C-7BC1-8DB3-9F48-3A9DF1390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E8636-C5FD-E29F-168F-154A4DA7A1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A85753-3CDC-5AE1-15EE-6C36CF31F90C}"/>
              </a:ext>
            </a:extLst>
          </p:cNvPr>
          <p:cNvSpPr>
            <a:spLocks noGrp="1"/>
          </p:cNvSpPr>
          <p:nvPr>
            <p:ph idx="1"/>
          </p:nvPr>
        </p:nvSpPr>
        <p:spPr/>
        <p:txBody>
          <a:bodyPr/>
          <a:lstStyle/>
          <a:p>
            <a:endParaRPr lang="en-US" dirty="0"/>
          </a:p>
        </p:txBody>
      </p:sp>
      <p:pic>
        <p:nvPicPr>
          <p:cNvPr id="1028" name="Picture 4">
            <a:extLst>
              <a:ext uri="{FF2B5EF4-FFF2-40B4-BE49-F238E27FC236}">
                <a16:creationId xmlns:a16="http://schemas.microsoft.com/office/drawing/2014/main" id="{BA51FFD0-65B4-6112-30E0-F0166840A8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745" t="44133" b="26351"/>
          <a:stretch/>
        </p:blipFill>
        <p:spPr bwMode="auto">
          <a:xfrm>
            <a:off x="4927929" y="178799"/>
            <a:ext cx="7195577" cy="6492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65B6CC45-3166-C242-5913-805770F240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5" b="6517"/>
          <a:stretch/>
        </p:blipFill>
        <p:spPr bwMode="auto">
          <a:xfrm>
            <a:off x="68494" y="82192"/>
            <a:ext cx="4808306" cy="668609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664A886-AC24-580F-B3C7-6AADE48FF1A1}"/>
              </a:ext>
            </a:extLst>
          </p:cNvPr>
          <p:cNvSpPr/>
          <p:nvPr/>
        </p:nvSpPr>
        <p:spPr>
          <a:xfrm>
            <a:off x="647273" y="4417888"/>
            <a:ext cx="1047964" cy="27740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C2C5FAE-5774-4C4B-C3E9-DB9F2E2EA4A9}"/>
              </a:ext>
            </a:extLst>
          </p:cNvPr>
          <p:cNvSpPr/>
          <p:nvPr/>
        </p:nvSpPr>
        <p:spPr>
          <a:xfrm>
            <a:off x="2071223" y="4417888"/>
            <a:ext cx="323394" cy="27740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64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1DB4A-40B7-4DF7-5064-B663FCD02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818FE-ED97-0D90-5FB8-B11CD4E117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E47A9F-423D-F49F-0ECC-9BB0E0622EE0}"/>
              </a:ext>
            </a:extLst>
          </p:cNvPr>
          <p:cNvSpPr>
            <a:spLocks noGrp="1"/>
          </p:cNvSpPr>
          <p:nvPr>
            <p:ph idx="1"/>
          </p:nvPr>
        </p:nvSpPr>
        <p:spPr/>
        <p:txBody>
          <a:bodyPr/>
          <a:lstStyle/>
          <a:p>
            <a:endParaRPr lang="en-US" dirty="0"/>
          </a:p>
        </p:txBody>
      </p:sp>
      <p:pic>
        <p:nvPicPr>
          <p:cNvPr id="1032" name="Picture 8" descr="http://bible.ucg.org/bible-reading-program/imagesbrp/ezekiel/ez47promisedlandL.jpg">
            <a:hlinkClick r:id="rId2"/>
            <a:extLst>
              <a:ext uri="{FF2B5EF4-FFF2-40B4-BE49-F238E27FC236}">
                <a16:creationId xmlns:a16="http://schemas.microsoft.com/office/drawing/2014/main" id="{CE3FB857-FC42-309E-75CD-07244DD7BEA2}"/>
              </a:ext>
            </a:extLst>
          </p:cNvPr>
          <p:cNvPicPr>
            <a:picLocks noChangeAspect="1" noChangeArrowheads="1"/>
          </p:cNvPicPr>
          <p:nvPr/>
        </p:nvPicPr>
        <p:blipFill>
          <a:blip r:embed="rId3" cstate="print"/>
          <a:srcRect/>
          <a:stretch>
            <a:fillRect/>
          </a:stretch>
        </p:blipFill>
        <p:spPr bwMode="auto">
          <a:xfrm>
            <a:off x="7100083" y="0"/>
            <a:ext cx="4903558" cy="6858000"/>
          </a:xfrm>
          <a:prstGeom prst="rect">
            <a:avLst/>
          </a:prstGeom>
          <a:noFill/>
        </p:spPr>
      </p:pic>
      <p:pic>
        <p:nvPicPr>
          <p:cNvPr id="5" name="Picture 4">
            <a:extLst>
              <a:ext uri="{FF2B5EF4-FFF2-40B4-BE49-F238E27FC236}">
                <a16:creationId xmlns:a16="http://schemas.microsoft.com/office/drawing/2014/main" id="{1035609C-1617-CBEC-DB14-0A92AED9ED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35" b="6517"/>
          <a:stretch/>
        </p:blipFill>
        <p:spPr bwMode="auto">
          <a:xfrm>
            <a:off x="68494" y="82192"/>
            <a:ext cx="4808306" cy="66860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90412448-EC58-FDD6-A273-57FD5552768D}"/>
                  </a:ext>
                </a:extLst>
              </p14:cNvPr>
              <p14:cNvContentPartPr/>
              <p14:nvPr/>
            </p14:nvContentPartPr>
            <p14:xfrm>
              <a:off x="283614" y="4671370"/>
              <a:ext cx="1803960" cy="1917360"/>
            </p14:xfrm>
          </p:contentPart>
        </mc:Choice>
        <mc:Fallback>
          <p:pic>
            <p:nvPicPr>
              <p:cNvPr id="6" name="Ink 5">
                <a:extLst>
                  <a:ext uri="{FF2B5EF4-FFF2-40B4-BE49-F238E27FC236}">
                    <a16:creationId xmlns:a16="http://schemas.microsoft.com/office/drawing/2014/main" id="{90412448-EC58-FDD6-A273-57FD5552768D}"/>
                  </a:ext>
                </a:extLst>
              </p:cNvPr>
              <p:cNvPicPr/>
              <p:nvPr/>
            </p:nvPicPr>
            <p:blipFill>
              <a:blip r:embed="rId6"/>
              <a:stretch>
                <a:fillRect/>
              </a:stretch>
            </p:blipFill>
            <p:spPr>
              <a:xfrm>
                <a:off x="220614" y="4608730"/>
                <a:ext cx="1929600" cy="2043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9456CFB8-224B-0D77-2CBB-06CC4342CC93}"/>
                  </a:ext>
                </a:extLst>
              </p14:cNvPr>
              <p14:cNvContentPartPr/>
              <p14:nvPr/>
            </p14:nvContentPartPr>
            <p14:xfrm>
              <a:off x="7371294" y="4118050"/>
              <a:ext cx="2012760" cy="1900800"/>
            </p14:xfrm>
          </p:contentPart>
        </mc:Choice>
        <mc:Fallback>
          <p:pic>
            <p:nvPicPr>
              <p:cNvPr id="7" name="Ink 6">
                <a:extLst>
                  <a:ext uri="{FF2B5EF4-FFF2-40B4-BE49-F238E27FC236}">
                    <a16:creationId xmlns:a16="http://schemas.microsoft.com/office/drawing/2014/main" id="{9456CFB8-224B-0D77-2CBB-06CC4342CC93}"/>
                  </a:ext>
                </a:extLst>
              </p:cNvPr>
              <p:cNvPicPr/>
              <p:nvPr/>
            </p:nvPicPr>
            <p:blipFill>
              <a:blip r:embed="rId8"/>
              <a:stretch>
                <a:fillRect/>
              </a:stretch>
            </p:blipFill>
            <p:spPr>
              <a:xfrm>
                <a:off x="7308294" y="4055050"/>
                <a:ext cx="2138400" cy="2026440"/>
              </a:xfrm>
              <a:prstGeom prst="rect">
                <a:avLst/>
              </a:prstGeom>
            </p:spPr>
          </p:pic>
        </mc:Fallback>
      </mc:AlternateContent>
    </p:spTree>
    <p:extLst>
      <p:ext uri="{BB962C8B-B14F-4D97-AF65-F5344CB8AC3E}">
        <p14:creationId xmlns:p14="http://schemas.microsoft.com/office/powerpoint/2010/main" val="277070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A20CFA-1DF5-46F1-1B90-F604B54A7A96}"/>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B31867F5-7D53-5C41-05F6-D622DF97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67CFB442-3B3F-39E5-9067-ECB3BDF3C62E}"/>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D0B619B7-E591-2B6C-8774-E1660D47ADB2}"/>
              </a:ext>
            </a:extLst>
          </p:cNvPr>
          <p:cNvSpPr txBox="1"/>
          <p:nvPr/>
        </p:nvSpPr>
        <p:spPr>
          <a:xfrm>
            <a:off x="391751" y="2223340"/>
            <a:ext cx="11574399" cy="3907480"/>
          </a:xfrm>
          <a:prstGeom prst="rect">
            <a:avLst/>
          </a:prstGeom>
          <a:noFill/>
        </p:spPr>
        <p:txBody>
          <a:bodyPr wrap="square" rtlCol="0" anchor="t">
            <a:spAutoFit/>
          </a:bodyPr>
          <a:lstStyle/>
          <a:p>
            <a:pPr marL="742950" lvl="0" indent="-742950">
              <a:lnSpc>
                <a:spcPts val="7000"/>
              </a:lnSpc>
              <a:spcAft>
                <a:spcPts val="36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God’s provision in the river</a:t>
            </a:r>
          </a:p>
          <a:p>
            <a:pPr marL="742950" lvl="0" indent="-742950">
              <a:lnSpc>
                <a:spcPts val="7000"/>
              </a:lnSpc>
              <a:spcAft>
                <a:spcPts val="36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God’s people in the land</a:t>
            </a:r>
          </a:p>
          <a:p>
            <a:pPr marL="742950" lvl="0" indent="-742950">
              <a:lnSpc>
                <a:spcPts val="7000"/>
              </a:lnSpc>
              <a:spcAft>
                <a:spcPts val="36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God’s presence in the city</a:t>
            </a:r>
          </a:p>
        </p:txBody>
      </p:sp>
      <p:sp>
        <p:nvSpPr>
          <p:cNvPr id="11" name="TextBox 10">
            <a:extLst>
              <a:ext uri="{FF2B5EF4-FFF2-40B4-BE49-F238E27FC236}">
                <a16:creationId xmlns:a16="http://schemas.microsoft.com/office/drawing/2014/main" id="{085212DB-2ADB-1C7F-E093-63AD1CEDAB9A}"/>
              </a:ext>
            </a:extLst>
          </p:cNvPr>
          <p:cNvSpPr txBox="1"/>
          <p:nvPr/>
        </p:nvSpPr>
        <p:spPr>
          <a:xfrm>
            <a:off x="1284270" y="290001"/>
            <a:ext cx="10681880" cy="1445267"/>
          </a:xfrm>
          <a:prstGeom prst="rect">
            <a:avLst/>
          </a:prstGeom>
          <a:noFill/>
        </p:spPr>
        <p:txBody>
          <a:bodyPr wrap="square" rtlCol="0">
            <a:spAutoFit/>
          </a:bodyPr>
          <a:lstStyle/>
          <a:p>
            <a:pPr marL="0" marR="0" lvl="0" indent="0" algn="r" defTabSz="914400" rtl="0" eaLnBrk="1" fontAlgn="auto" latinLnBrk="0" hangingPunct="1">
              <a:lnSpc>
                <a:spcPts val="5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3 Millennial Places And Their Prominence</a:t>
            </a:r>
          </a:p>
        </p:txBody>
      </p:sp>
      <p:pic>
        <p:nvPicPr>
          <p:cNvPr id="2" name="Picture 1">
            <a:extLst>
              <a:ext uri="{FF2B5EF4-FFF2-40B4-BE49-F238E27FC236}">
                <a16:creationId xmlns:a16="http://schemas.microsoft.com/office/drawing/2014/main" id="{A6FF43DD-07FE-3500-466B-0A1D7D986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75" y="5779866"/>
            <a:ext cx="1752788" cy="839026"/>
          </a:xfrm>
          <a:prstGeom prst="rect">
            <a:avLst/>
          </a:prstGeom>
        </p:spPr>
      </p:pic>
    </p:spTree>
    <p:extLst>
      <p:ext uri="{BB962C8B-B14F-4D97-AF65-F5344CB8AC3E}">
        <p14:creationId xmlns:p14="http://schemas.microsoft.com/office/powerpoint/2010/main" val="180579293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7B1051-CFC8-27BC-1117-58F3D2488551}"/>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18706E51-6722-7BF7-9103-91EFF754E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6DB6F99E-CE73-4FB3-220A-35271BAC5273}"/>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601CA31-60FF-9BD6-DF63-A62EA7B4F94B}"/>
              </a:ext>
            </a:extLst>
          </p:cNvPr>
          <p:cNvSpPr txBox="1"/>
          <p:nvPr/>
        </p:nvSpPr>
        <p:spPr>
          <a:xfrm>
            <a:off x="1284270" y="290001"/>
            <a:ext cx="10681880" cy="804066"/>
          </a:xfrm>
          <a:prstGeom prst="rect">
            <a:avLst/>
          </a:prstGeom>
          <a:noFill/>
        </p:spPr>
        <p:txBody>
          <a:bodyPr wrap="square" rtlCol="0">
            <a:spAutoFit/>
          </a:bodyPr>
          <a:lstStyle/>
          <a:p>
            <a:pPr marL="0" marR="0" lvl="0" indent="0" algn="r" defTabSz="914400" rtl="0" eaLnBrk="1" fontAlgn="auto" latinLnBrk="0" hangingPunct="1">
              <a:lnSpc>
                <a:spcPts val="5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12 Gates For</a:t>
            </a:r>
            <a:r>
              <a:rPr kumimoji="0" lang="en-US" sz="6000" b="0" i="0" u="none" strike="noStrike" kern="1200" cap="none" spc="0" normalizeH="0" noProof="0" dirty="0">
                <a:ln>
                  <a:solidFill>
                    <a:prstClr val="white"/>
                  </a:solidFill>
                </a:ln>
                <a:solidFill>
                  <a:prstClr val="black"/>
                </a:solidFill>
                <a:effectLst/>
                <a:uLnTx/>
                <a:uFillTx/>
                <a:latin typeface="Jumble" panose="02000503000000020004" pitchFamily="2" charset="0"/>
                <a:ea typeface="+mn-ea"/>
                <a:cs typeface="+mn-cs"/>
              </a:rPr>
              <a:t> The City</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pic>
        <p:nvPicPr>
          <p:cNvPr id="2" name="Picture 2" descr="http://www.crystalinks.com/golden_gate.jpg">
            <a:hlinkClick r:id="rId3"/>
            <a:extLst>
              <a:ext uri="{FF2B5EF4-FFF2-40B4-BE49-F238E27FC236}">
                <a16:creationId xmlns:a16="http://schemas.microsoft.com/office/drawing/2014/main" id="{B8D7EEA3-CA61-0C68-0D22-44D334F01CE9}"/>
              </a:ext>
            </a:extLst>
          </p:cNvPr>
          <p:cNvPicPr>
            <a:picLocks noChangeAspect="1" noChangeArrowheads="1"/>
          </p:cNvPicPr>
          <p:nvPr/>
        </p:nvPicPr>
        <p:blipFill>
          <a:blip r:embed="rId4" cstate="print"/>
          <a:srcRect/>
          <a:stretch>
            <a:fillRect/>
          </a:stretch>
        </p:blipFill>
        <p:spPr bwMode="auto">
          <a:xfrm>
            <a:off x="352746" y="945223"/>
            <a:ext cx="5156060" cy="3867045"/>
          </a:xfrm>
          <a:prstGeom prst="rect">
            <a:avLst/>
          </a:prstGeom>
          <a:ln>
            <a:noFill/>
          </a:ln>
          <a:effectLst>
            <a:softEdge rad="112500"/>
          </a:effectLst>
        </p:spPr>
      </p:pic>
      <p:sp>
        <p:nvSpPr>
          <p:cNvPr id="3" name="TextBox 2">
            <a:extLst>
              <a:ext uri="{FF2B5EF4-FFF2-40B4-BE49-F238E27FC236}">
                <a16:creationId xmlns:a16="http://schemas.microsoft.com/office/drawing/2014/main" id="{E151CFAF-5901-4A9D-E335-47BE2C1286F1}"/>
              </a:ext>
            </a:extLst>
          </p:cNvPr>
          <p:cNvSpPr txBox="1"/>
          <p:nvPr/>
        </p:nvSpPr>
        <p:spPr>
          <a:xfrm>
            <a:off x="7086600" y="4812269"/>
            <a:ext cx="1828800" cy="507831"/>
          </a:xfrm>
          <a:prstGeom prst="rect">
            <a:avLst/>
          </a:prstGeom>
          <a:noFill/>
        </p:spPr>
        <p:txBody>
          <a:bodyPr wrap="square" rtlCol="0">
            <a:spAutoFit/>
          </a:bodyPr>
          <a:lstStyle/>
          <a:p>
            <a:r>
              <a:rPr lang="en-US" sz="2700" dirty="0">
                <a:solidFill>
                  <a:prstClr val="black"/>
                </a:solidFill>
                <a:latin typeface="Calibri"/>
              </a:rPr>
              <a:t>Jerusalem</a:t>
            </a:r>
          </a:p>
        </p:txBody>
      </p:sp>
      <p:sp>
        <p:nvSpPr>
          <p:cNvPr id="4" name="TextBox 3">
            <a:extLst>
              <a:ext uri="{FF2B5EF4-FFF2-40B4-BE49-F238E27FC236}">
                <a16:creationId xmlns:a16="http://schemas.microsoft.com/office/drawing/2014/main" id="{87852D07-1B67-17C2-E85B-FCD830538FF5}"/>
              </a:ext>
            </a:extLst>
          </p:cNvPr>
          <p:cNvSpPr txBox="1"/>
          <p:nvPr/>
        </p:nvSpPr>
        <p:spPr>
          <a:xfrm>
            <a:off x="6019800" y="3429001"/>
            <a:ext cx="3581400" cy="507831"/>
          </a:xfrm>
          <a:prstGeom prst="rect">
            <a:avLst/>
          </a:prstGeom>
          <a:noFill/>
        </p:spPr>
        <p:txBody>
          <a:bodyPr wrap="square" rtlCol="0">
            <a:spAutoFit/>
          </a:bodyPr>
          <a:lstStyle/>
          <a:p>
            <a:r>
              <a:rPr lang="en-US" sz="2700" dirty="0">
                <a:solidFill>
                  <a:prstClr val="black"/>
                </a:solidFill>
                <a:latin typeface="Calibri"/>
              </a:rPr>
              <a:t>Reuben     Judah       Levi</a:t>
            </a:r>
          </a:p>
        </p:txBody>
      </p:sp>
      <p:sp>
        <p:nvSpPr>
          <p:cNvPr id="5" name="TextBox 4">
            <a:extLst>
              <a:ext uri="{FF2B5EF4-FFF2-40B4-BE49-F238E27FC236}">
                <a16:creationId xmlns:a16="http://schemas.microsoft.com/office/drawing/2014/main" id="{92EAD77C-8DB3-0DAD-1B07-AA1B6705FDFE}"/>
              </a:ext>
            </a:extLst>
          </p:cNvPr>
          <p:cNvSpPr txBox="1"/>
          <p:nvPr/>
        </p:nvSpPr>
        <p:spPr>
          <a:xfrm>
            <a:off x="5943600" y="6019801"/>
            <a:ext cx="4114800" cy="507831"/>
          </a:xfrm>
          <a:prstGeom prst="rect">
            <a:avLst/>
          </a:prstGeom>
          <a:noFill/>
        </p:spPr>
        <p:txBody>
          <a:bodyPr wrap="square" rtlCol="0">
            <a:spAutoFit/>
          </a:bodyPr>
          <a:lstStyle/>
          <a:p>
            <a:r>
              <a:rPr lang="en-US" sz="2700" dirty="0">
                <a:solidFill>
                  <a:prstClr val="black"/>
                </a:solidFill>
                <a:latin typeface="Calibri"/>
              </a:rPr>
              <a:t>Simeon  Issachar  </a:t>
            </a:r>
            <a:r>
              <a:rPr lang="en-US" sz="2700" dirty="0" err="1">
                <a:solidFill>
                  <a:prstClr val="black"/>
                </a:solidFill>
                <a:latin typeface="Calibri"/>
              </a:rPr>
              <a:t>Zebulun</a:t>
            </a:r>
            <a:endParaRPr lang="en-US" sz="2700" dirty="0">
              <a:solidFill>
                <a:prstClr val="black"/>
              </a:solidFill>
              <a:latin typeface="Calibri"/>
            </a:endParaRPr>
          </a:p>
        </p:txBody>
      </p:sp>
      <p:sp>
        <p:nvSpPr>
          <p:cNvPr id="6" name="TextBox 5">
            <a:extLst>
              <a:ext uri="{FF2B5EF4-FFF2-40B4-BE49-F238E27FC236}">
                <a16:creationId xmlns:a16="http://schemas.microsoft.com/office/drawing/2014/main" id="{B74DB684-E59B-3C60-01F5-D71A220A7B5E}"/>
              </a:ext>
            </a:extLst>
          </p:cNvPr>
          <p:cNvSpPr txBox="1"/>
          <p:nvPr/>
        </p:nvSpPr>
        <p:spPr>
          <a:xfrm>
            <a:off x="5023208" y="4038601"/>
            <a:ext cx="1447800" cy="1897635"/>
          </a:xfrm>
          <a:prstGeom prst="rect">
            <a:avLst/>
          </a:prstGeom>
          <a:noFill/>
        </p:spPr>
        <p:txBody>
          <a:bodyPr wrap="square" rtlCol="0">
            <a:spAutoFit/>
          </a:bodyPr>
          <a:lstStyle/>
          <a:p>
            <a:pPr algn="r">
              <a:lnSpc>
                <a:spcPct val="150000"/>
              </a:lnSpc>
            </a:pPr>
            <a:r>
              <a:rPr lang="en-US" sz="2700" dirty="0">
                <a:solidFill>
                  <a:prstClr val="black"/>
                </a:solidFill>
                <a:latin typeface="Calibri"/>
              </a:rPr>
              <a:t>Gad</a:t>
            </a:r>
          </a:p>
          <a:p>
            <a:pPr algn="r">
              <a:lnSpc>
                <a:spcPct val="150000"/>
              </a:lnSpc>
            </a:pPr>
            <a:r>
              <a:rPr lang="en-US" sz="2700" dirty="0">
                <a:solidFill>
                  <a:prstClr val="black"/>
                </a:solidFill>
                <a:latin typeface="Calibri"/>
              </a:rPr>
              <a:t>Asher</a:t>
            </a:r>
          </a:p>
          <a:p>
            <a:pPr algn="r">
              <a:lnSpc>
                <a:spcPct val="150000"/>
              </a:lnSpc>
            </a:pPr>
            <a:r>
              <a:rPr lang="en-US" sz="2700" dirty="0">
                <a:solidFill>
                  <a:prstClr val="black"/>
                </a:solidFill>
                <a:latin typeface="Calibri"/>
              </a:rPr>
              <a:t>Naphtali</a:t>
            </a:r>
          </a:p>
        </p:txBody>
      </p:sp>
      <p:sp>
        <p:nvSpPr>
          <p:cNvPr id="7" name="TextBox 6">
            <a:extLst>
              <a:ext uri="{FF2B5EF4-FFF2-40B4-BE49-F238E27FC236}">
                <a16:creationId xmlns:a16="http://schemas.microsoft.com/office/drawing/2014/main" id="{744DECD2-CE7B-E2FC-2584-461BB505ED0A}"/>
              </a:ext>
            </a:extLst>
          </p:cNvPr>
          <p:cNvSpPr txBox="1"/>
          <p:nvPr/>
        </p:nvSpPr>
        <p:spPr>
          <a:xfrm>
            <a:off x="9220200" y="4038600"/>
            <a:ext cx="1524000" cy="1962076"/>
          </a:xfrm>
          <a:prstGeom prst="rect">
            <a:avLst/>
          </a:prstGeom>
          <a:noFill/>
        </p:spPr>
        <p:txBody>
          <a:bodyPr wrap="square" rtlCol="0">
            <a:spAutoFit/>
          </a:bodyPr>
          <a:lstStyle/>
          <a:p>
            <a:pPr>
              <a:lnSpc>
                <a:spcPct val="150000"/>
              </a:lnSpc>
            </a:pPr>
            <a:r>
              <a:rPr lang="en-US" sz="2700" dirty="0">
                <a:solidFill>
                  <a:prstClr val="black"/>
                </a:solidFill>
                <a:latin typeface="Calibri"/>
              </a:rPr>
              <a:t>Joseph</a:t>
            </a:r>
          </a:p>
          <a:p>
            <a:pPr>
              <a:lnSpc>
                <a:spcPct val="150000"/>
              </a:lnSpc>
            </a:pPr>
            <a:r>
              <a:rPr lang="en-US" sz="2700" dirty="0">
                <a:solidFill>
                  <a:prstClr val="black"/>
                </a:solidFill>
                <a:latin typeface="Calibri"/>
              </a:rPr>
              <a:t>Benjamin</a:t>
            </a:r>
          </a:p>
          <a:p>
            <a:pPr>
              <a:lnSpc>
                <a:spcPct val="150000"/>
              </a:lnSpc>
            </a:pPr>
            <a:r>
              <a:rPr lang="en-US" sz="2700" dirty="0">
                <a:solidFill>
                  <a:prstClr val="black"/>
                </a:solidFill>
                <a:latin typeface="Calibri"/>
              </a:rPr>
              <a:t>Dan</a:t>
            </a:r>
          </a:p>
        </p:txBody>
      </p:sp>
      <p:sp>
        <p:nvSpPr>
          <p:cNvPr id="8" name="Rectangle 7">
            <a:extLst>
              <a:ext uri="{FF2B5EF4-FFF2-40B4-BE49-F238E27FC236}">
                <a16:creationId xmlns:a16="http://schemas.microsoft.com/office/drawing/2014/main" id="{36211867-72D4-5BDC-5DD1-C7F994408058}"/>
              </a:ext>
            </a:extLst>
          </p:cNvPr>
          <p:cNvSpPr/>
          <p:nvPr/>
        </p:nvSpPr>
        <p:spPr>
          <a:xfrm>
            <a:off x="6477000" y="3886200"/>
            <a:ext cx="2743200" cy="22098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2" name="Picture 11">
            <a:extLst>
              <a:ext uri="{FF2B5EF4-FFF2-40B4-BE49-F238E27FC236}">
                <a16:creationId xmlns:a16="http://schemas.microsoft.com/office/drawing/2014/main" id="{BF97F1B9-9D26-F9D9-ACCD-76BE75CB8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075" y="5779866"/>
            <a:ext cx="1752788" cy="839026"/>
          </a:xfrm>
          <a:prstGeom prst="rect">
            <a:avLst/>
          </a:prstGeom>
        </p:spPr>
      </p:pic>
    </p:spTree>
    <p:extLst>
      <p:ext uri="{BB962C8B-B14F-4D97-AF65-F5344CB8AC3E}">
        <p14:creationId xmlns:p14="http://schemas.microsoft.com/office/powerpoint/2010/main" val="288302663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404448-BFB5-7F24-C47E-68C8156B9B13}"/>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781866DD-6491-6716-3487-41F39733A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B2FE56EA-AFE9-5126-774E-86F1CE5C9692}"/>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5C9DCD35-601E-DF7C-F019-75F925681DFA}"/>
              </a:ext>
            </a:extLst>
          </p:cNvPr>
          <p:cNvSpPr txBox="1"/>
          <p:nvPr/>
        </p:nvSpPr>
        <p:spPr>
          <a:xfrm>
            <a:off x="391751" y="2223340"/>
            <a:ext cx="11574399" cy="3907480"/>
          </a:xfrm>
          <a:prstGeom prst="rect">
            <a:avLst/>
          </a:prstGeom>
          <a:noFill/>
        </p:spPr>
        <p:txBody>
          <a:bodyPr wrap="square" rtlCol="0" anchor="t">
            <a:spAutoFit/>
          </a:bodyPr>
          <a:lstStyle/>
          <a:p>
            <a:pPr marL="742950" lvl="0" indent="-742950">
              <a:lnSpc>
                <a:spcPts val="7000"/>
              </a:lnSpc>
              <a:spcAft>
                <a:spcPts val="36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God’s provision in the river</a:t>
            </a:r>
          </a:p>
          <a:p>
            <a:pPr marL="742950" lvl="0" indent="-742950">
              <a:lnSpc>
                <a:spcPts val="7000"/>
              </a:lnSpc>
              <a:spcAft>
                <a:spcPts val="36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God’s people in the land</a:t>
            </a:r>
          </a:p>
          <a:p>
            <a:pPr marL="742950" lvl="0" indent="-742950">
              <a:lnSpc>
                <a:spcPts val="7000"/>
              </a:lnSpc>
              <a:spcAft>
                <a:spcPts val="36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God’s presence in the city</a:t>
            </a:r>
          </a:p>
        </p:txBody>
      </p:sp>
      <p:sp>
        <p:nvSpPr>
          <p:cNvPr id="11" name="TextBox 10">
            <a:extLst>
              <a:ext uri="{FF2B5EF4-FFF2-40B4-BE49-F238E27FC236}">
                <a16:creationId xmlns:a16="http://schemas.microsoft.com/office/drawing/2014/main" id="{A2DF6033-4D9A-0B35-6664-AD0DD8DD6C32}"/>
              </a:ext>
            </a:extLst>
          </p:cNvPr>
          <p:cNvSpPr txBox="1"/>
          <p:nvPr/>
        </p:nvSpPr>
        <p:spPr>
          <a:xfrm>
            <a:off x="1284270" y="290001"/>
            <a:ext cx="10681880" cy="1445267"/>
          </a:xfrm>
          <a:prstGeom prst="rect">
            <a:avLst/>
          </a:prstGeom>
          <a:noFill/>
        </p:spPr>
        <p:txBody>
          <a:bodyPr wrap="square" rtlCol="0">
            <a:spAutoFit/>
          </a:bodyPr>
          <a:lstStyle/>
          <a:p>
            <a:pPr marL="0" marR="0" lvl="0" indent="0" algn="r" defTabSz="914400" rtl="0" eaLnBrk="1" fontAlgn="auto" latinLnBrk="0" hangingPunct="1">
              <a:lnSpc>
                <a:spcPts val="5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3 Millennial Places And Their Prominence</a:t>
            </a:r>
          </a:p>
        </p:txBody>
      </p:sp>
      <p:pic>
        <p:nvPicPr>
          <p:cNvPr id="2" name="Picture 1">
            <a:extLst>
              <a:ext uri="{FF2B5EF4-FFF2-40B4-BE49-F238E27FC236}">
                <a16:creationId xmlns:a16="http://schemas.microsoft.com/office/drawing/2014/main" id="{772D9E5C-2EAC-AFF2-AFA3-02B2E5D42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75" y="5779866"/>
            <a:ext cx="1752788" cy="839026"/>
          </a:xfrm>
          <a:prstGeom prst="rect">
            <a:avLst/>
          </a:prstGeom>
        </p:spPr>
      </p:pic>
    </p:spTree>
    <p:extLst>
      <p:ext uri="{BB962C8B-B14F-4D97-AF65-F5344CB8AC3E}">
        <p14:creationId xmlns:p14="http://schemas.microsoft.com/office/powerpoint/2010/main" val="213638203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DAA5CE-F7AE-19D9-25D4-6C4F79E509E3}"/>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2426A0AF-9FBE-01BD-0A35-2794E3BC1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CCDC7B33-7F90-3933-5B67-88C6593B2740}"/>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C99F6837-442F-DE0E-C7B3-2109BE39C4EE}"/>
              </a:ext>
            </a:extLst>
          </p:cNvPr>
          <p:cNvSpPr txBox="1"/>
          <p:nvPr/>
        </p:nvSpPr>
        <p:spPr>
          <a:xfrm>
            <a:off x="312801" y="1466555"/>
            <a:ext cx="11574399" cy="5093702"/>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5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“Go therefore &amp; make disciples of all the nations, baptizing them in the name of the Father &amp; the Son &amp; the Holy Spirit, teaching them to keep all that I commanded you; &amp; behold, I am with you always, even to the end of the age.”</a:t>
            </a:r>
          </a:p>
        </p:txBody>
      </p:sp>
      <p:sp>
        <p:nvSpPr>
          <p:cNvPr id="11" name="TextBox 10">
            <a:extLst>
              <a:ext uri="{FF2B5EF4-FFF2-40B4-BE49-F238E27FC236}">
                <a16:creationId xmlns:a16="http://schemas.microsoft.com/office/drawing/2014/main" id="{42A96E52-537F-2C9C-EB9B-F9946B31C856}"/>
              </a:ext>
            </a:extLst>
          </p:cNvPr>
          <p:cNvSpPr txBox="1"/>
          <p:nvPr/>
        </p:nvSpPr>
        <p:spPr>
          <a:xfrm>
            <a:off x="314325" y="350299"/>
            <a:ext cx="95600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Matthew 28:19-20</a:t>
            </a:r>
          </a:p>
        </p:txBody>
      </p:sp>
    </p:spTree>
    <p:extLst>
      <p:ext uri="{BB962C8B-B14F-4D97-AF65-F5344CB8AC3E}">
        <p14:creationId xmlns:p14="http://schemas.microsoft.com/office/powerpoint/2010/main" val="85311307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C295BD-FDB1-66D6-D857-66C4CD916593}"/>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C12E5DC7-A4AB-2C31-337A-1DFFA07F15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81AF9DF9-3155-AC97-B045-4BFAB3B88172}"/>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90FA0C57-91BE-24BE-F7F4-B68E0F9CC25C}"/>
              </a:ext>
            </a:extLst>
          </p:cNvPr>
          <p:cNvSpPr txBox="1"/>
          <p:nvPr/>
        </p:nvSpPr>
        <p:spPr>
          <a:xfrm>
            <a:off x="391751" y="2223340"/>
            <a:ext cx="11574399" cy="3907480"/>
          </a:xfrm>
          <a:prstGeom prst="rect">
            <a:avLst/>
          </a:prstGeom>
          <a:noFill/>
        </p:spPr>
        <p:txBody>
          <a:bodyPr wrap="square" rtlCol="0" anchor="t">
            <a:spAutoFit/>
          </a:bodyPr>
          <a:lstStyle/>
          <a:p>
            <a:pPr marL="742950" lvl="0" indent="-742950">
              <a:lnSpc>
                <a:spcPts val="7000"/>
              </a:lnSpc>
              <a:spcAft>
                <a:spcPts val="36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God’s provision in the river</a:t>
            </a:r>
          </a:p>
          <a:p>
            <a:pPr marL="742950" lvl="0" indent="-742950">
              <a:lnSpc>
                <a:spcPts val="7000"/>
              </a:lnSpc>
              <a:spcAft>
                <a:spcPts val="36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God’s people in the land</a:t>
            </a:r>
          </a:p>
          <a:p>
            <a:pPr marL="742950" lvl="0" indent="-742950">
              <a:lnSpc>
                <a:spcPts val="7000"/>
              </a:lnSpc>
              <a:spcAft>
                <a:spcPts val="36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God’s presence in the city</a:t>
            </a:r>
          </a:p>
        </p:txBody>
      </p:sp>
      <p:pic>
        <p:nvPicPr>
          <p:cNvPr id="10" name="Picture 9">
            <a:extLst>
              <a:ext uri="{FF2B5EF4-FFF2-40B4-BE49-F238E27FC236}">
                <a16:creationId xmlns:a16="http://schemas.microsoft.com/office/drawing/2014/main" id="{5BEF8357-D7D2-D063-8225-95C481919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7461" y="5779866"/>
            <a:ext cx="1752788" cy="839026"/>
          </a:xfrm>
          <a:prstGeom prst="rect">
            <a:avLst/>
          </a:prstGeom>
        </p:spPr>
      </p:pic>
      <p:sp>
        <p:nvSpPr>
          <p:cNvPr id="11" name="TextBox 10">
            <a:extLst>
              <a:ext uri="{FF2B5EF4-FFF2-40B4-BE49-F238E27FC236}">
                <a16:creationId xmlns:a16="http://schemas.microsoft.com/office/drawing/2014/main" id="{653BC6C0-8685-8779-A47B-4B6B29F41923}"/>
              </a:ext>
            </a:extLst>
          </p:cNvPr>
          <p:cNvSpPr txBox="1"/>
          <p:nvPr/>
        </p:nvSpPr>
        <p:spPr>
          <a:xfrm>
            <a:off x="4387065" y="290001"/>
            <a:ext cx="7579085" cy="1445267"/>
          </a:xfrm>
          <a:prstGeom prst="rect">
            <a:avLst/>
          </a:prstGeom>
          <a:noFill/>
        </p:spPr>
        <p:txBody>
          <a:bodyPr wrap="square" rtlCol="0">
            <a:spAutoFit/>
          </a:bodyPr>
          <a:lstStyle/>
          <a:p>
            <a:pPr marL="0" marR="0" lvl="0" indent="0" algn="r" defTabSz="914400" rtl="0" eaLnBrk="1" fontAlgn="auto" latinLnBrk="0" hangingPunct="1">
              <a:lnSpc>
                <a:spcPts val="5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3 Millennial Places &amp; Their Prominence</a:t>
            </a:r>
          </a:p>
        </p:txBody>
      </p:sp>
      <p:sp>
        <p:nvSpPr>
          <p:cNvPr id="2" name="TextBox 1">
            <a:extLst>
              <a:ext uri="{FF2B5EF4-FFF2-40B4-BE49-F238E27FC236}">
                <a16:creationId xmlns:a16="http://schemas.microsoft.com/office/drawing/2014/main" id="{6CCC9917-C56A-1F7B-CCE6-5B19E90078B9}"/>
              </a:ext>
            </a:extLst>
          </p:cNvPr>
          <p:cNvSpPr txBox="1"/>
          <p:nvPr/>
        </p:nvSpPr>
        <p:spPr>
          <a:xfrm>
            <a:off x="225850" y="1847299"/>
            <a:ext cx="11740300" cy="5132174"/>
          </a:xfrm>
          <a:prstGeom prst="rect">
            <a:avLst/>
          </a:prstGeom>
          <a:noFill/>
        </p:spPr>
        <p:txBody>
          <a:bodyPr wrap="square" rtlCol="0">
            <a:spAutoFit/>
          </a:bodyPr>
          <a:lstStyle/>
          <a:p>
            <a:pPr algn="just">
              <a:lnSpc>
                <a:spcPts val="4800"/>
              </a:lnSpc>
            </a:pPr>
            <a:r>
              <a:rPr lang="en-US" sz="7000" dirty="0">
                <a:ln w="3175">
                  <a:solidFill>
                    <a:schemeClr val="bg1"/>
                  </a:solidFill>
                </a:ln>
                <a:latin typeface="MoolBoran" panose="020B0100010101010101" pitchFamily="34" charset="0"/>
                <a:cs typeface="MoolBoran" panose="020B0100010101010101" pitchFamily="34" charset="0"/>
              </a:rPr>
              <a:t>“There is a river whose streams make glad the city of God, The holy dwelling places of the Most High. God is in the midst of her, she will not be shaken; God will help her when morning dawns. The nations roar, the kingdoms shake; He gives His voice, the earth melts. Yahweh of hosts is with us; The God of Jacob is our stronghold.”</a:t>
            </a:r>
          </a:p>
        </p:txBody>
      </p:sp>
    </p:spTree>
    <p:extLst>
      <p:ext uri="{BB962C8B-B14F-4D97-AF65-F5344CB8AC3E}">
        <p14:creationId xmlns:p14="http://schemas.microsoft.com/office/powerpoint/2010/main" val="68294827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8.33333E-7 2.22222E-6 L -0.30508 -0.44815 " pathEditMode="relative" rAng="0" ptsTypes="AA">
                                      <p:cBhvr>
                                        <p:cTn id="6" dur="2000" fill="hold"/>
                                        <p:tgtEl>
                                          <p:spTgt spid="9"/>
                                        </p:tgtEl>
                                        <p:attrNameLst>
                                          <p:attrName>ppt_x</p:attrName>
                                          <p:attrName>ppt_y</p:attrName>
                                        </p:attrNameLst>
                                      </p:cBhvr>
                                      <p:rCtr x="-15260" y="-22407"/>
                                    </p:animMotion>
                                  </p:childTnLst>
                                </p:cTn>
                              </p:par>
                              <p:par>
                                <p:cTn id="7" presetID="6" presetClass="emph" presetSubtype="0" fill="hold" grpId="1" nodeType="withEffect">
                                  <p:stCondLst>
                                    <p:cond delay="0"/>
                                  </p:stCondLst>
                                  <p:childTnLst>
                                    <p:animScale>
                                      <p:cBhvr>
                                        <p:cTn id="8" dur="2000" fill="hold"/>
                                        <p:tgtEl>
                                          <p:spTgt spid="9"/>
                                        </p:tgtEl>
                                      </p:cBhvr>
                                      <p:by x="35000" y="35000"/>
                                    </p:animScale>
                                  </p:childTnLst>
                                </p:cTn>
                              </p:par>
                              <p:par>
                                <p:cTn id="9" presetID="10" presetClass="entr" presetSubtype="0" fill="hold" grpId="0"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707905C-A22E-50C3-2342-629700D7A3F0}"/>
              </a:ext>
            </a:extLst>
          </p:cNvPr>
          <p:cNvSpPr/>
          <p:nvPr/>
        </p:nvSpPr>
        <p:spPr>
          <a:xfrm>
            <a:off x="11835829" y="92467"/>
            <a:ext cx="277402" cy="1726059"/>
          </a:xfrm>
          <a:prstGeom prst="rect">
            <a:avLst/>
          </a:prstGeom>
          <a:solidFill>
            <a:srgbClr val="BFBDC0"/>
          </a:solidFill>
          <a:ln>
            <a:solidFill>
              <a:srgbClr val="BFBD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14362F-1323-FE7C-A446-81CB857A372D}"/>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611C618D-1350-0D51-0735-B79794222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C579574C-6943-C24E-B029-949C7765226C}"/>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Starry night sky">
            <a:extLst>
              <a:ext uri="{FF2B5EF4-FFF2-40B4-BE49-F238E27FC236}">
                <a16:creationId xmlns:a16="http://schemas.microsoft.com/office/drawing/2014/main" id="{619D06B2-E6BC-9CFC-3354-EE8120A47F31}"/>
              </a:ext>
            </a:extLst>
          </p:cNvPr>
          <p:cNvSpPr txBox="1"/>
          <p:nvPr/>
        </p:nvSpPr>
        <p:spPr>
          <a:xfrm>
            <a:off x="314325" y="2625367"/>
            <a:ext cx="11563350"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0" b="0" i="0" u="none" strike="noStrike" kern="1200" cap="none" spc="0" normalizeH="0" baseline="0" noProof="0" dirty="0">
                <a:ln w="19050">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Ezekiel</a:t>
            </a:r>
          </a:p>
        </p:txBody>
      </p:sp>
      <p:sp>
        <p:nvSpPr>
          <p:cNvPr id="9" name="TextBox 8" descr="Starry night sky">
            <a:extLst>
              <a:ext uri="{FF2B5EF4-FFF2-40B4-BE49-F238E27FC236}">
                <a16:creationId xmlns:a16="http://schemas.microsoft.com/office/drawing/2014/main" id="{9327077B-964F-1B71-806E-651F60FEABB3}"/>
              </a:ext>
            </a:extLst>
          </p:cNvPr>
          <p:cNvSpPr txBox="1"/>
          <p:nvPr/>
        </p:nvSpPr>
        <p:spPr>
          <a:xfrm>
            <a:off x="2269478" y="2961980"/>
            <a:ext cx="6245191" cy="2163413"/>
          </a:xfrm>
          <a:prstGeom prst="rect">
            <a:avLst/>
          </a:prstGeom>
          <a:noFill/>
        </p:spPr>
        <p:txBody>
          <a:bodyPr wrap="square" rtlCol="0">
            <a:spAutoFit/>
          </a:bodyPr>
          <a:lstStyle/>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10000" b="0" i="0" u="none" strike="noStrike" kern="1200" cap="none" spc="0" normalizeH="0" baseline="0" noProof="0">
                <a:ln w="3175">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The</a:t>
            </a:r>
          </a:p>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13000" b="0" i="0" u="none" strike="noStrike" kern="1200" cap="none" spc="0" normalizeH="0" baseline="0" noProof="0">
                <a:ln w="3175">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Book of</a:t>
            </a:r>
          </a:p>
        </p:txBody>
      </p:sp>
      <p:pic>
        <p:nvPicPr>
          <p:cNvPr id="10" name="Picture 9">
            <a:extLst>
              <a:ext uri="{FF2B5EF4-FFF2-40B4-BE49-F238E27FC236}">
                <a16:creationId xmlns:a16="http://schemas.microsoft.com/office/drawing/2014/main" id="{4FF6410B-4A3B-2771-0619-F40CFB522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2556" y="396194"/>
            <a:ext cx="1914614" cy="916489"/>
          </a:xfrm>
          <a:prstGeom prst="rect">
            <a:avLst/>
          </a:prstGeom>
        </p:spPr>
      </p:pic>
      <p:sp>
        <p:nvSpPr>
          <p:cNvPr id="11" name="TextBox 10">
            <a:extLst>
              <a:ext uri="{FF2B5EF4-FFF2-40B4-BE49-F238E27FC236}">
                <a16:creationId xmlns:a16="http://schemas.microsoft.com/office/drawing/2014/main" id="{224E98B3-160E-27D6-F30E-7CE631708C0C}"/>
              </a:ext>
            </a:extLst>
          </p:cNvPr>
          <p:cNvSpPr txBox="1"/>
          <p:nvPr/>
        </p:nvSpPr>
        <p:spPr>
          <a:xfrm>
            <a:off x="1748169" y="236712"/>
            <a:ext cx="8695661" cy="1846659"/>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57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Providing His Presence For His People</a:t>
            </a:r>
          </a:p>
        </p:txBody>
      </p:sp>
      <p:sp>
        <p:nvSpPr>
          <p:cNvPr id="2" name="TextBox 1">
            <a:extLst>
              <a:ext uri="{FF2B5EF4-FFF2-40B4-BE49-F238E27FC236}">
                <a16:creationId xmlns:a16="http://schemas.microsoft.com/office/drawing/2014/main" id="{9AABAE32-D6BC-BF24-A7F4-2DBCF969A175}"/>
              </a:ext>
            </a:extLst>
          </p:cNvPr>
          <p:cNvSpPr txBox="1"/>
          <p:nvPr/>
        </p:nvSpPr>
        <p:spPr>
          <a:xfrm>
            <a:off x="3846576" y="3077997"/>
            <a:ext cx="6878574" cy="1862048"/>
          </a:xfrm>
          <a:prstGeom prst="rect">
            <a:avLst/>
          </a:prstGeom>
          <a:noFill/>
        </p:spPr>
        <p:txBody>
          <a:bodyPr wrap="square" rtlCol="0">
            <a:spAutoFit/>
          </a:bodyPr>
          <a:lstStyle/>
          <a:p>
            <a:pPr algn="r">
              <a:lnSpc>
                <a:spcPts val="6000"/>
              </a:lnSpc>
            </a:pPr>
            <a:r>
              <a:rPr lang="en-US" sz="130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latin typeface="DaunPenh" panose="020F0502020204030204" pitchFamily="2" charset="0"/>
                <a:cs typeface="DaunPenh" panose="020F0502020204030204" pitchFamily="2" charset="0"/>
              </a:rPr>
              <a:t>Chapter</a:t>
            </a:r>
          </a:p>
          <a:p>
            <a:pPr algn="r">
              <a:lnSpc>
                <a:spcPts val="6000"/>
              </a:lnSpc>
            </a:pPr>
            <a:r>
              <a:rPr lang="en-US" sz="80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latin typeface="DaunPenh" panose="020F0502020204030204" pitchFamily="2" charset="0"/>
                <a:cs typeface="DaunPenh" panose="020F0502020204030204" pitchFamily="2" charset="0"/>
              </a:rPr>
              <a:t>47-48</a:t>
            </a:r>
            <a:r>
              <a:rPr lang="en-US" sz="110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latin typeface="DaunPenh" panose="020F0502020204030204" pitchFamily="2" charset="0"/>
                <a:cs typeface="DaunPenh" panose="020F0502020204030204" pitchFamily="2" charset="0"/>
              </a:rPr>
              <a:t> </a:t>
            </a:r>
            <a:r>
              <a:rPr lang="en-US" sz="1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latin typeface="DaunPenh" panose="020F0502020204030204" pitchFamily="2" charset="0"/>
                <a:cs typeface="DaunPenh" panose="020F0502020204030204" pitchFamily="2" charset="0"/>
              </a:rPr>
              <a:t>.</a:t>
            </a:r>
          </a:p>
        </p:txBody>
      </p:sp>
    </p:spTree>
    <p:extLst>
      <p:ext uri="{BB962C8B-B14F-4D97-AF65-F5344CB8AC3E}">
        <p14:creationId xmlns:p14="http://schemas.microsoft.com/office/powerpoint/2010/main" val="352800159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BA003C-A43F-8FF0-8561-C7E524A98A30}"/>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5A6E6071-090B-93A9-734C-A1AA37156D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05D96B2B-6601-8926-D352-3B11E8C29C2E}"/>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09409BAF-C57A-FDC7-6B3B-56F25213BADE}"/>
              </a:ext>
            </a:extLst>
          </p:cNvPr>
          <p:cNvSpPr txBox="1"/>
          <p:nvPr/>
        </p:nvSpPr>
        <p:spPr>
          <a:xfrm>
            <a:off x="391751" y="2223340"/>
            <a:ext cx="11574399" cy="1188787"/>
          </a:xfrm>
          <a:prstGeom prst="rect">
            <a:avLst/>
          </a:prstGeom>
          <a:noFill/>
        </p:spPr>
        <p:txBody>
          <a:bodyPr wrap="square" rtlCol="0" anchor="t">
            <a:spAutoFit/>
          </a:bodyPr>
          <a:lstStyle/>
          <a:p>
            <a:pPr marL="742950" lvl="0" indent="-742950">
              <a:lnSpc>
                <a:spcPts val="7000"/>
              </a:lnSpc>
              <a:spcAft>
                <a:spcPts val="36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God’s provision in the river</a:t>
            </a:r>
          </a:p>
        </p:txBody>
      </p:sp>
      <p:sp>
        <p:nvSpPr>
          <p:cNvPr id="11" name="TextBox 10">
            <a:extLst>
              <a:ext uri="{FF2B5EF4-FFF2-40B4-BE49-F238E27FC236}">
                <a16:creationId xmlns:a16="http://schemas.microsoft.com/office/drawing/2014/main" id="{5FB969AE-6873-6470-E9EC-A8B18453D209}"/>
              </a:ext>
            </a:extLst>
          </p:cNvPr>
          <p:cNvSpPr txBox="1"/>
          <p:nvPr/>
        </p:nvSpPr>
        <p:spPr>
          <a:xfrm>
            <a:off x="1284270" y="290001"/>
            <a:ext cx="10681880" cy="1445267"/>
          </a:xfrm>
          <a:prstGeom prst="rect">
            <a:avLst/>
          </a:prstGeom>
          <a:noFill/>
        </p:spPr>
        <p:txBody>
          <a:bodyPr wrap="square" rtlCol="0">
            <a:spAutoFit/>
          </a:bodyPr>
          <a:lstStyle/>
          <a:p>
            <a:pPr marL="0" marR="0" lvl="0" indent="0" algn="r" defTabSz="914400" rtl="0" eaLnBrk="1" fontAlgn="auto" latinLnBrk="0" hangingPunct="1">
              <a:lnSpc>
                <a:spcPts val="5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3 Millennial Places And Their Prominence</a:t>
            </a:r>
          </a:p>
        </p:txBody>
      </p:sp>
      <p:pic>
        <p:nvPicPr>
          <p:cNvPr id="2" name="Picture 1">
            <a:extLst>
              <a:ext uri="{FF2B5EF4-FFF2-40B4-BE49-F238E27FC236}">
                <a16:creationId xmlns:a16="http://schemas.microsoft.com/office/drawing/2014/main" id="{ED54D0C2-A43E-DC54-5E87-72136D39EE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75" y="5779866"/>
            <a:ext cx="1752788" cy="839026"/>
          </a:xfrm>
          <a:prstGeom prst="rect">
            <a:avLst/>
          </a:prstGeom>
        </p:spPr>
      </p:pic>
    </p:spTree>
    <p:extLst>
      <p:ext uri="{BB962C8B-B14F-4D97-AF65-F5344CB8AC3E}">
        <p14:creationId xmlns:p14="http://schemas.microsoft.com/office/powerpoint/2010/main" val="38840800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11AFF0-A264-9D09-43E0-AD8A48EF8E68}"/>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42CBE3BD-6945-9C9C-0B70-515989CB7A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CBED4982-C80B-D086-3258-FFA134CE2863}"/>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5CF116FA-F614-6750-AFF7-8FB00FD7560B}"/>
              </a:ext>
            </a:extLst>
          </p:cNvPr>
          <p:cNvSpPr txBox="1"/>
          <p:nvPr/>
        </p:nvSpPr>
        <p:spPr>
          <a:xfrm>
            <a:off x="312801" y="1466555"/>
            <a:ext cx="11574399" cy="4247317"/>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“Now a river went out of Eden to water the garden; and from there it divided and became four rivers.”</a:t>
            </a:r>
          </a:p>
        </p:txBody>
      </p:sp>
      <p:sp>
        <p:nvSpPr>
          <p:cNvPr id="11" name="TextBox 10">
            <a:extLst>
              <a:ext uri="{FF2B5EF4-FFF2-40B4-BE49-F238E27FC236}">
                <a16:creationId xmlns:a16="http://schemas.microsoft.com/office/drawing/2014/main" id="{5AA1975B-24D6-61E9-AAB9-C5CE405F90BC}"/>
              </a:ext>
            </a:extLst>
          </p:cNvPr>
          <p:cNvSpPr txBox="1"/>
          <p:nvPr/>
        </p:nvSpPr>
        <p:spPr>
          <a:xfrm>
            <a:off x="314325" y="350299"/>
            <a:ext cx="95600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Genesis 2:10</a:t>
            </a:r>
          </a:p>
        </p:txBody>
      </p:sp>
    </p:spTree>
    <p:extLst>
      <p:ext uri="{BB962C8B-B14F-4D97-AF65-F5344CB8AC3E}">
        <p14:creationId xmlns:p14="http://schemas.microsoft.com/office/powerpoint/2010/main" val="35500309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256480-4EDA-7733-439A-71A51D3B7301}"/>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CB34D872-C583-64C1-24FA-BEB0A568D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22CD22E7-6F75-8CC0-4E95-B6258ABBB6BF}"/>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21948822-7B2D-C177-8881-67A3CBDA252B}"/>
              </a:ext>
            </a:extLst>
          </p:cNvPr>
          <p:cNvSpPr txBox="1"/>
          <p:nvPr/>
        </p:nvSpPr>
        <p:spPr>
          <a:xfrm>
            <a:off x="312801" y="1466555"/>
            <a:ext cx="11574399" cy="5170646"/>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“And it will be in that day, that the mountains will drip with sweet wine, &amp; the hills will flow with milk, &amp; all the brooks of Judah will flow with water; &amp; a spring will go out from the house of Yahweh to water the valley of Shittim.”</a:t>
            </a:r>
          </a:p>
        </p:txBody>
      </p:sp>
      <p:sp>
        <p:nvSpPr>
          <p:cNvPr id="11" name="TextBox 10">
            <a:extLst>
              <a:ext uri="{FF2B5EF4-FFF2-40B4-BE49-F238E27FC236}">
                <a16:creationId xmlns:a16="http://schemas.microsoft.com/office/drawing/2014/main" id="{2E90C15A-3EA0-DBE8-892E-E139004FFD18}"/>
              </a:ext>
            </a:extLst>
          </p:cNvPr>
          <p:cNvSpPr txBox="1"/>
          <p:nvPr/>
        </p:nvSpPr>
        <p:spPr>
          <a:xfrm>
            <a:off x="314325" y="350299"/>
            <a:ext cx="95600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Joel 3:18</a:t>
            </a:r>
          </a:p>
        </p:txBody>
      </p:sp>
    </p:spTree>
    <p:extLst>
      <p:ext uri="{BB962C8B-B14F-4D97-AF65-F5344CB8AC3E}">
        <p14:creationId xmlns:p14="http://schemas.microsoft.com/office/powerpoint/2010/main" val="32477037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5DEDF5-29AA-DDCB-22DF-CAEA265B83E8}"/>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79D9A0C2-8A52-4B08-5C65-B0ABC9A14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F1F08C77-DECC-3234-61D6-27055E398AC2}"/>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EA7BB61C-6066-93E7-7126-CA94191313B3}"/>
              </a:ext>
            </a:extLst>
          </p:cNvPr>
          <p:cNvSpPr txBox="1"/>
          <p:nvPr/>
        </p:nvSpPr>
        <p:spPr>
          <a:xfrm>
            <a:off x="312801" y="1466555"/>
            <a:ext cx="11574399" cy="5478423"/>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0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“And it will be in that day, that living waters will flow out of Jerusalem, half of them toward the eastern sea &amp; the other half toward the western sea; it will be in summer as well as in winter.”</a:t>
            </a:r>
          </a:p>
        </p:txBody>
      </p:sp>
      <p:sp>
        <p:nvSpPr>
          <p:cNvPr id="11" name="TextBox 10">
            <a:extLst>
              <a:ext uri="{FF2B5EF4-FFF2-40B4-BE49-F238E27FC236}">
                <a16:creationId xmlns:a16="http://schemas.microsoft.com/office/drawing/2014/main" id="{04938F61-59C5-21FB-F964-036E23FAAB82}"/>
              </a:ext>
            </a:extLst>
          </p:cNvPr>
          <p:cNvSpPr txBox="1"/>
          <p:nvPr/>
        </p:nvSpPr>
        <p:spPr>
          <a:xfrm>
            <a:off x="314325" y="350299"/>
            <a:ext cx="95600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Zecheriah 14:8</a:t>
            </a:r>
          </a:p>
        </p:txBody>
      </p:sp>
    </p:spTree>
    <p:extLst>
      <p:ext uri="{BB962C8B-B14F-4D97-AF65-F5344CB8AC3E}">
        <p14:creationId xmlns:p14="http://schemas.microsoft.com/office/powerpoint/2010/main" val="141176233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B95849-67C0-EBF9-1062-C42B5CF3F08C}"/>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920A2013-B578-14B8-25A9-0D81E6F2A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B3E45D28-C23B-AEE8-CEB0-5922181D43FF}"/>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B4E76C34-A1AE-B18C-627C-49797DECF961}"/>
              </a:ext>
            </a:extLst>
          </p:cNvPr>
          <p:cNvSpPr txBox="1"/>
          <p:nvPr/>
        </p:nvSpPr>
        <p:spPr>
          <a:xfrm>
            <a:off x="312801" y="1466555"/>
            <a:ext cx="11574399" cy="5632311"/>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“Then he showed me a river of the water of life, bright as crystal, coming from the throne of God &amp; of the Lamb, in the middle of its street. On either side of the river was the tree of life, bearing twelve kinds of fruit, yielding its fruit every month; &amp; the leaves of the tree were for the healing of the nations.”</a:t>
            </a:r>
          </a:p>
        </p:txBody>
      </p:sp>
      <p:sp>
        <p:nvSpPr>
          <p:cNvPr id="11" name="TextBox 10">
            <a:extLst>
              <a:ext uri="{FF2B5EF4-FFF2-40B4-BE49-F238E27FC236}">
                <a16:creationId xmlns:a16="http://schemas.microsoft.com/office/drawing/2014/main" id="{EB634310-A811-EACF-D473-7C29312BF837}"/>
              </a:ext>
            </a:extLst>
          </p:cNvPr>
          <p:cNvSpPr txBox="1"/>
          <p:nvPr/>
        </p:nvSpPr>
        <p:spPr>
          <a:xfrm>
            <a:off x="314325" y="350299"/>
            <a:ext cx="95600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Revelation 22:1-2</a:t>
            </a:r>
          </a:p>
        </p:txBody>
      </p:sp>
    </p:spTree>
    <p:extLst>
      <p:ext uri="{BB962C8B-B14F-4D97-AF65-F5344CB8AC3E}">
        <p14:creationId xmlns:p14="http://schemas.microsoft.com/office/powerpoint/2010/main" val="324810938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3582</TotalTime>
  <Words>852</Words>
  <Application>Microsoft Office PowerPoint</Application>
  <PresentationFormat>Widescreen</PresentationFormat>
  <Paragraphs>73</Paragraphs>
  <Slides>28</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ADLaM Display</vt:lpstr>
      <vt:lpstr>Aptos</vt:lpstr>
      <vt:lpstr>Arial</vt:lpstr>
      <vt:lpstr>Calibri</vt:lpstr>
      <vt:lpstr>Calibri Light</vt:lpstr>
      <vt:lpstr>DaunPenh</vt:lpstr>
      <vt:lpstr>Jumble</vt:lpstr>
      <vt:lpstr>MoolBoran</vt:lpstr>
      <vt:lpstr>Symbol</vt:lpstr>
      <vt:lpstr>Times New Roman</vt:lpstr>
      <vt:lpstr>Wingdings</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8</cp:revision>
  <dcterms:created xsi:type="dcterms:W3CDTF">2024-12-04T19:56:57Z</dcterms:created>
  <dcterms:modified xsi:type="dcterms:W3CDTF">2025-05-24T23:00:48Z</dcterms:modified>
</cp:coreProperties>
</file>