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6"/>
  </p:notesMasterIdLst>
  <p:sldIdLst>
    <p:sldId id="498" r:id="rId3"/>
    <p:sldId id="548" r:id="rId4"/>
    <p:sldId id="610" r:id="rId5"/>
    <p:sldId id="560" r:id="rId6"/>
    <p:sldId id="270" r:id="rId7"/>
    <p:sldId id="611" r:id="rId8"/>
    <p:sldId id="609" r:id="rId9"/>
    <p:sldId id="612" r:id="rId10"/>
    <p:sldId id="613" r:id="rId11"/>
    <p:sldId id="614" r:id="rId12"/>
    <p:sldId id="615" r:id="rId13"/>
    <p:sldId id="616" r:id="rId14"/>
    <p:sldId id="61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DC0"/>
    <a:srgbClr val="C1D0B6"/>
    <a:srgbClr val="3B3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37FE3E-0930-485A-8146-50412082281E}" v="286" dt="2025-05-15T00:09:00.9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08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Shunk" userId="8b1a05f26d681f8b" providerId="LiveId" clId="{2637FE3E-0930-485A-8146-50412082281E}"/>
    <pc:docChg chg="custSel addSld delSld modSld sldOrd">
      <pc:chgData name="Daniel Shunk" userId="8b1a05f26d681f8b" providerId="LiveId" clId="{2637FE3E-0930-485A-8146-50412082281E}" dt="2025-05-15T00:23:10.518" v="761" actId="20577"/>
      <pc:docMkLst>
        <pc:docMk/>
      </pc:docMkLst>
      <pc:sldChg chg="del">
        <pc:chgData name="Daniel Shunk" userId="8b1a05f26d681f8b" providerId="LiveId" clId="{2637FE3E-0930-485A-8146-50412082281E}" dt="2025-05-15T00:09:29.508" v="759" actId="47"/>
        <pc:sldMkLst>
          <pc:docMk/>
          <pc:sldMk cId="0" sldId="257"/>
        </pc:sldMkLst>
      </pc:sldChg>
      <pc:sldChg chg="del">
        <pc:chgData name="Daniel Shunk" userId="8b1a05f26d681f8b" providerId="LiveId" clId="{2637FE3E-0930-485A-8146-50412082281E}" dt="2025-05-15T00:09:29.508" v="759" actId="47"/>
        <pc:sldMkLst>
          <pc:docMk/>
          <pc:sldMk cId="0" sldId="258"/>
        </pc:sldMkLst>
      </pc:sldChg>
      <pc:sldChg chg="del">
        <pc:chgData name="Daniel Shunk" userId="8b1a05f26d681f8b" providerId="LiveId" clId="{2637FE3E-0930-485A-8146-50412082281E}" dt="2025-05-15T00:09:29.508" v="759" actId="47"/>
        <pc:sldMkLst>
          <pc:docMk/>
          <pc:sldMk cId="0" sldId="259"/>
        </pc:sldMkLst>
      </pc:sldChg>
      <pc:sldChg chg="del">
        <pc:chgData name="Daniel Shunk" userId="8b1a05f26d681f8b" providerId="LiveId" clId="{2637FE3E-0930-485A-8146-50412082281E}" dt="2025-05-15T00:09:29.508" v="759" actId="47"/>
        <pc:sldMkLst>
          <pc:docMk/>
          <pc:sldMk cId="0" sldId="260"/>
        </pc:sldMkLst>
      </pc:sldChg>
      <pc:sldChg chg="del">
        <pc:chgData name="Daniel Shunk" userId="8b1a05f26d681f8b" providerId="LiveId" clId="{2637FE3E-0930-485A-8146-50412082281E}" dt="2025-05-15T00:09:29.508" v="759" actId="47"/>
        <pc:sldMkLst>
          <pc:docMk/>
          <pc:sldMk cId="0" sldId="261"/>
        </pc:sldMkLst>
      </pc:sldChg>
      <pc:sldChg chg="del">
        <pc:chgData name="Daniel Shunk" userId="8b1a05f26d681f8b" providerId="LiveId" clId="{2637FE3E-0930-485A-8146-50412082281E}" dt="2025-05-15T00:09:29.508" v="759" actId="47"/>
        <pc:sldMkLst>
          <pc:docMk/>
          <pc:sldMk cId="0" sldId="262"/>
        </pc:sldMkLst>
      </pc:sldChg>
      <pc:sldChg chg="del">
        <pc:chgData name="Daniel Shunk" userId="8b1a05f26d681f8b" providerId="LiveId" clId="{2637FE3E-0930-485A-8146-50412082281E}" dt="2025-05-15T00:09:29.508" v="759" actId="47"/>
        <pc:sldMkLst>
          <pc:docMk/>
          <pc:sldMk cId="0" sldId="263"/>
        </pc:sldMkLst>
      </pc:sldChg>
      <pc:sldChg chg="del">
        <pc:chgData name="Daniel Shunk" userId="8b1a05f26d681f8b" providerId="LiveId" clId="{2637FE3E-0930-485A-8146-50412082281E}" dt="2025-05-15T00:09:29.508" v="759" actId="47"/>
        <pc:sldMkLst>
          <pc:docMk/>
          <pc:sldMk cId="0" sldId="264"/>
        </pc:sldMkLst>
      </pc:sldChg>
      <pc:sldChg chg="del">
        <pc:chgData name="Daniel Shunk" userId="8b1a05f26d681f8b" providerId="LiveId" clId="{2637FE3E-0930-485A-8146-50412082281E}" dt="2025-05-15T00:09:29.508" v="759" actId="47"/>
        <pc:sldMkLst>
          <pc:docMk/>
          <pc:sldMk cId="0" sldId="265"/>
        </pc:sldMkLst>
      </pc:sldChg>
      <pc:sldChg chg="del">
        <pc:chgData name="Daniel Shunk" userId="8b1a05f26d681f8b" providerId="LiveId" clId="{2637FE3E-0930-485A-8146-50412082281E}" dt="2025-05-15T00:09:29.508" v="759" actId="47"/>
        <pc:sldMkLst>
          <pc:docMk/>
          <pc:sldMk cId="0" sldId="266"/>
        </pc:sldMkLst>
      </pc:sldChg>
      <pc:sldChg chg="del">
        <pc:chgData name="Daniel Shunk" userId="8b1a05f26d681f8b" providerId="LiveId" clId="{2637FE3E-0930-485A-8146-50412082281E}" dt="2025-05-15T00:09:29.508" v="759" actId="47"/>
        <pc:sldMkLst>
          <pc:docMk/>
          <pc:sldMk cId="0" sldId="267"/>
        </pc:sldMkLst>
      </pc:sldChg>
      <pc:sldChg chg="del">
        <pc:chgData name="Daniel Shunk" userId="8b1a05f26d681f8b" providerId="LiveId" clId="{2637FE3E-0930-485A-8146-50412082281E}" dt="2025-05-15T00:09:29.508" v="759" actId="47"/>
        <pc:sldMkLst>
          <pc:docMk/>
          <pc:sldMk cId="0" sldId="268"/>
        </pc:sldMkLst>
      </pc:sldChg>
      <pc:sldChg chg="del">
        <pc:chgData name="Daniel Shunk" userId="8b1a05f26d681f8b" providerId="LiveId" clId="{2637FE3E-0930-485A-8146-50412082281E}" dt="2025-05-15T00:09:29.508" v="759" actId="47"/>
        <pc:sldMkLst>
          <pc:docMk/>
          <pc:sldMk cId="0" sldId="269"/>
        </pc:sldMkLst>
      </pc:sldChg>
      <pc:sldChg chg="addSp modSp mod ord modAnim">
        <pc:chgData name="Daniel Shunk" userId="8b1a05f26d681f8b" providerId="LiveId" clId="{2637FE3E-0930-485A-8146-50412082281E}" dt="2025-05-14T23:45:33.671" v="373"/>
        <pc:sldMkLst>
          <pc:docMk/>
          <pc:sldMk cId="0" sldId="270"/>
        </pc:sldMkLst>
        <pc:cxnChg chg="add mod">
          <ac:chgData name="Daniel Shunk" userId="8b1a05f26d681f8b" providerId="LiveId" clId="{2637FE3E-0930-485A-8146-50412082281E}" dt="2025-05-14T23:45:09.865" v="370" actId="208"/>
          <ac:cxnSpMkLst>
            <pc:docMk/>
            <pc:sldMk cId="0" sldId="270"/>
            <ac:cxnSpMk id="5" creationId="{E296326C-EED2-D82F-5FDD-CD705B3BE0F8}"/>
          </ac:cxnSpMkLst>
        </pc:cxnChg>
      </pc:sldChg>
      <pc:sldChg chg="del">
        <pc:chgData name="Daniel Shunk" userId="8b1a05f26d681f8b" providerId="LiveId" clId="{2637FE3E-0930-485A-8146-50412082281E}" dt="2025-05-15T00:09:29.508" v="759" actId="47"/>
        <pc:sldMkLst>
          <pc:docMk/>
          <pc:sldMk cId="0" sldId="271"/>
        </pc:sldMkLst>
      </pc:sldChg>
      <pc:sldChg chg="del">
        <pc:chgData name="Daniel Shunk" userId="8b1a05f26d681f8b" providerId="LiveId" clId="{2637FE3E-0930-485A-8146-50412082281E}" dt="2025-05-15T00:09:29.508" v="759" actId="47"/>
        <pc:sldMkLst>
          <pc:docMk/>
          <pc:sldMk cId="0" sldId="272"/>
        </pc:sldMkLst>
      </pc:sldChg>
      <pc:sldChg chg="del">
        <pc:chgData name="Daniel Shunk" userId="8b1a05f26d681f8b" providerId="LiveId" clId="{2637FE3E-0930-485A-8146-50412082281E}" dt="2025-05-15T00:09:29.508" v="759" actId="47"/>
        <pc:sldMkLst>
          <pc:docMk/>
          <pc:sldMk cId="0" sldId="273"/>
        </pc:sldMkLst>
      </pc:sldChg>
      <pc:sldChg chg="del">
        <pc:chgData name="Daniel Shunk" userId="8b1a05f26d681f8b" providerId="LiveId" clId="{2637FE3E-0930-485A-8146-50412082281E}" dt="2025-05-15T00:09:29.508" v="759" actId="47"/>
        <pc:sldMkLst>
          <pc:docMk/>
          <pc:sldMk cId="0" sldId="274"/>
        </pc:sldMkLst>
      </pc:sldChg>
      <pc:sldChg chg="del">
        <pc:chgData name="Daniel Shunk" userId="8b1a05f26d681f8b" providerId="LiveId" clId="{2637FE3E-0930-485A-8146-50412082281E}" dt="2025-05-15T00:09:29.508" v="759" actId="47"/>
        <pc:sldMkLst>
          <pc:docMk/>
          <pc:sldMk cId="0" sldId="275"/>
        </pc:sldMkLst>
      </pc:sldChg>
      <pc:sldChg chg="del">
        <pc:chgData name="Daniel Shunk" userId="8b1a05f26d681f8b" providerId="LiveId" clId="{2637FE3E-0930-485A-8146-50412082281E}" dt="2025-05-15T00:09:29.508" v="759" actId="47"/>
        <pc:sldMkLst>
          <pc:docMk/>
          <pc:sldMk cId="0" sldId="276"/>
        </pc:sldMkLst>
      </pc:sldChg>
      <pc:sldChg chg="del">
        <pc:chgData name="Daniel Shunk" userId="8b1a05f26d681f8b" providerId="LiveId" clId="{2637FE3E-0930-485A-8146-50412082281E}" dt="2025-05-15T00:09:29.508" v="759" actId="47"/>
        <pc:sldMkLst>
          <pc:docMk/>
          <pc:sldMk cId="0" sldId="277"/>
        </pc:sldMkLst>
      </pc:sldChg>
      <pc:sldChg chg="del">
        <pc:chgData name="Daniel Shunk" userId="8b1a05f26d681f8b" providerId="LiveId" clId="{2637FE3E-0930-485A-8146-50412082281E}" dt="2025-05-15T00:09:29.508" v="759" actId="47"/>
        <pc:sldMkLst>
          <pc:docMk/>
          <pc:sldMk cId="0" sldId="278"/>
        </pc:sldMkLst>
      </pc:sldChg>
      <pc:sldChg chg="del">
        <pc:chgData name="Daniel Shunk" userId="8b1a05f26d681f8b" providerId="LiveId" clId="{2637FE3E-0930-485A-8146-50412082281E}" dt="2025-05-15T00:09:29.508" v="759" actId="47"/>
        <pc:sldMkLst>
          <pc:docMk/>
          <pc:sldMk cId="0" sldId="279"/>
        </pc:sldMkLst>
      </pc:sldChg>
      <pc:sldChg chg="del">
        <pc:chgData name="Daniel Shunk" userId="8b1a05f26d681f8b" providerId="LiveId" clId="{2637FE3E-0930-485A-8146-50412082281E}" dt="2025-05-15T00:09:29.508" v="759" actId="47"/>
        <pc:sldMkLst>
          <pc:docMk/>
          <pc:sldMk cId="0" sldId="280"/>
        </pc:sldMkLst>
      </pc:sldChg>
      <pc:sldChg chg="del">
        <pc:chgData name="Daniel Shunk" userId="8b1a05f26d681f8b" providerId="LiveId" clId="{2637FE3E-0930-485A-8146-50412082281E}" dt="2025-05-15T00:09:29.508" v="759" actId="47"/>
        <pc:sldMkLst>
          <pc:docMk/>
          <pc:sldMk cId="0" sldId="281"/>
        </pc:sldMkLst>
      </pc:sldChg>
      <pc:sldChg chg="del">
        <pc:chgData name="Daniel Shunk" userId="8b1a05f26d681f8b" providerId="LiveId" clId="{2637FE3E-0930-485A-8146-50412082281E}" dt="2025-05-15T00:09:29.508" v="759" actId="47"/>
        <pc:sldMkLst>
          <pc:docMk/>
          <pc:sldMk cId="0" sldId="282"/>
        </pc:sldMkLst>
      </pc:sldChg>
      <pc:sldChg chg="del">
        <pc:chgData name="Daniel Shunk" userId="8b1a05f26d681f8b" providerId="LiveId" clId="{2637FE3E-0930-485A-8146-50412082281E}" dt="2025-05-15T00:09:29.508" v="759" actId="47"/>
        <pc:sldMkLst>
          <pc:docMk/>
          <pc:sldMk cId="0" sldId="283"/>
        </pc:sldMkLst>
      </pc:sldChg>
      <pc:sldChg chg="del">
        <pc:chgData name="Daniel Shunk" userId="8b1a05f26d681f8b" providerId="LiveId" clId="{2637FE3E-0930-485A-8146-50412082281E}" dt="2025-05-15T00:09:29.508" v="759" actId="47"/>
        <pc:sldMkLst>
          <pc:docMk/>
          <pc:sldMk cId="0" sldId="284"/>
        </pc:sldMkLst>
      </pc:sldChg>
      <pc:sldChg chg="del">
        <pc:chgData name="Daniel Shunk" userId="8b1a05f26d681f8b" providerId="LiveId" clId="{2637FE3E-0930-485A-8146-50412082281E}" dt="2025-05-15T00:09:29.508" v="759" actId="47"/>
        <pc:sldMkLst>
          <pc:docMk/>
          <pc:sldMk cId="0" sldId="285"/>
        </pc:sldMkLst>
      </pc:sldChg>
      <pc:sldChg chg="del">
        <pc:chgData name="Daniel Shunk" userId="8b1a05f26d681f8b" providerId="LiveId" clId="{2637FE3E-0930-485A-8146-50412082281E}" dt="2025-05-15T00:09:29.508" v="759" actId="47"/>
        <pc:sldMkLst>
          <pc:docMk/>
          <pc:sldMk cId="0" sldId="286"/>
        </pc:sldMkLst>
      </pc:sldChg>
      <pc:sldChg chg="del">
        <pc:chgData name="Daniel Shunk" userId="8b1a05f26d681f8b" providerId="LiveId" clId="{2637FE3E-0930-485A-8146-50412082281E}" dt="2025-05-15T00:09:29.508" v="759" actId="47"/>
        <pc:sldMkLst>
          <pc:docMk/>
          <pc:sldMk cId="0" sldId="287"/>
        </pc:sldMkLst>
      </pc:sldChg>
      <pc:sldChg chg="del">
        <pc:chgData name="Daniel Shunk" userId="8b1a05f26d681f8b" providerId="LiveId" clId="{2637FE3E-0930-485A-8146-50412082281E}" dt="2025-05-15T00:09:29.508" v="759" actId="47"/>
        <pc:sldMkLst>
          <pc:docMk/>
          <pc:sldMk cId="0" sldId="288"/>
        </pc:sldMkLst>
      </pc:sldChg>
      <pc:sldChg chg="del">
        <pc:chgData name="Daniel Shunk" userId="8b1a05f26d681f8b" providerId="LiveId" clId="{2637FE3E-0930-485A-8146-50412082281E}" dt="2025-05-15T00:09:29.508" v="759" actId="47"/>
        <pc:sldMkLst>
          <pc:docMk/>
          <pc:sldMk cId="0" sldId="289"/>
        </pc:sldMkLst>
      </pc:sldChg>
      <pc:sldChg chg="del">
        <pc:chgData name="Daniel Shunk" userId="8b1a05f26d681f8b" providerId="LiveId" clId="{2637FE3E-0930-485A-8146-50412082281E}" dt="2025-05-15T00:09:29.508" v="759" actId="47"/>
        <pc:sldMkLst>
          <pc:docMk/>
          <pc:sldMk cId="0" sldId="290"/>
        </pc:sldMkLst>
      </pc:sldChg>
      <pc:sldChg chg="del">
        <pc:chgData name="Daniel Shunk" userId="8b1a05f26d681f8b" providerId="LiveId" clId="{2637FE3E-0930-485A-8146-50412082281E}" dt="2025-05-15T00:09:29.508" v="759" actId="47"/>
        <pc:sldMkLst>
          <pc:docMk/>
          <pc:sldMk cId="0" sldId="291"/>
        </pc:sldMkLst>
      </pc:sldChg>
      <pc:sldChg chg="del">
        <pc:chgData name="Daniel Shunk" userId="8b1a05f26d681f8b" providerId="LiveId" clId="{2637FE3E-0930-485A-8146-50412082281E}" dt="2025-05-15T00:09:29.508" v="759" actId="47"/>
        <pc:sldMkLst>
          <pc:docMk/>
          <pc:sldMk cId="0" sldId="292"/>
        </pc:sldMkLst>
      </pc:sldChg>
      <pc:sldChg chg="modSp mod">
        <pc:chgData name="Daniel Shunk" userId="8b1a05f26d681f8b" providerId="LiveId" clId="{2637FE3E-0930-485A-8146-50412082281E}" dt="2025-05-15T00:23:10.518" v="761" actId="20577"/>
        <pc:sldMkLst>
          <pc:docMk/>
          <pc:sldMk cId="3413169659" sldId="498"/>
        </pc:sldMkLst>
        <pc:spChg chg="mod">
          <ac:chgData name="Daniel Shunk" userId="8b1a05f26d681f8b" providerId="LiveId" clId="{2637FE3E-0930-485A-8146-50412082281E}" dt="2025-05-14T23:36:19.852" v="33" actId="20577"/>
          <ac:spMkLst>
            <pc:docMk/>
            <pc:sldMk cId="3413169659" sldId="498"/>
            <ac:spMk id="2" creationId="{ECB673E2-5E2A-9D74-844A-BF29047AA4D6}"/>
          </ac:spMkLst>
        </pc:spChg>
        <pc:spChg chg="mod">
          <ac:chgData name="Daniel Shunk" userId="8b1a05f26d681f8b" providerId="LiveId" clId="{2637FE3E-0930-485A-8146-50412082281E}" dt="2025-05-15T00:23:10.518" v="761" actId="20577"/>
          <ac:spMkLst>
            <pc:docMk/>
            <pc:sldMk cId="3413169659" sldId="498"/>
            <ac:spMk id="11" creationId="{D9442276-97D3-4DE4-F405-428C5396F84B}"/>
          </ac:spMkLst>
        </pc:spChg>
      </pc:sldChg>
      <pc:sldChg chg="addSp modSp mod ord modAnim">
        <pc:chgData name="Daniel Shunk" userId="8b1a05f26d681f8b" providerId="LiveId" clId="{2637FE3E-0930-485A-8146-50412082281E}" dt="2025-05-14T23:39:58.170" v="83"/>
        <pc:sldMkLst>
          <pc:docMk/>
          <pc:sldMk cId="1933533486" sldId="548"/>
        </pc:sldMkLst>
        <pc:spChg chg="add mod">
          <ac:chgData name="Daniel Shunk" userId="8b1a05f26d681f8b" providerId="LiveId" clId="{2637FE3E-0930-485A-8146-50412082281E}" dt="2025-05-14T23:37:27.442" v="51" actId="1035"/>
          <ac:spMkLst>
            <pc:docMk/>
            <pc:sldMk cId="1933533486" sldId="548"/>
            <ac:spMk id="2" creationId="{6C6E500E-485F-3823-9ADB-AE986D115EE5}"/>
          </ac:spMkLst>
        </pc:spChg>
        <pc:spChg chg="add mod">
          <ac:chgData name="Daniel Shunk" userId="8b1a05f26d681f8b" providerId="LiveId" clId="{2637FE3E-0930-485A-8146-50412082281E}" dt="2025-05-14T23:37:44.566" v="64" actId="20577"/>
          <ac:spMkLst>
            <pc:docMk/>
            <pc:sldMk cId="1933533486" sldId="548"/>
            <ac:spMk id="3" creationId="{EA7FC274-054A-2310-0910-B02B02D947B7}"/>
          </ac:spMkLst>
        </pc:spChg>
        <pc:spChg chg="add mod">
          <ac:chgData name="Daniel Shunk" userId="8b1a05f26d681f8b" providerId="LiveId" clId="{2637FE3E-0930-485A-8146-50412082281E}" dt="2025-05-14T23:38:04.877" v="75" actId="1076"/>
          <ac:spMkLst>
            <pc:docMk/>
            <pc:sldMk cId="1933533486" sldId="548"/>
            <ac:spMk id="4" creationId="{FDCB44F2-56FD-82CE-26E7-DD586759F979}"/>
          </ac:spMkLst>
        </pc:spChg>
      </pc:sldChg>
      <pc:sldChg chg="del">
        <pc:chgData name="Daniel Shunk" userId="8b1a05f26d681f8b" providerId="LiveId" clId="{2637FE3E-0930-485A-8146-50412082281E}" dt="2025-05-14T23:40:28.651" v="87" actId="47"/>
        <pc:sldMkLst>
          <pc:docMk/>
          <pc:sldMk cId="1706317905" sldId="554"/>
        </pc:sldMkLst>
      </pc:sldChg>
      <pc:sldChg chg="modSp mod ord modAnim">
        <pc:chgData name="Daniel Shunk" userId="8b1a05f26d681f8b" providerId="LiveId" clId="{2637FE3E-0930-485A-8146-50412082281E}" dt="2025-05-14T23:46:14.736" v="375" actId="20577"/>
        <pc:sldMkLst>
          <pc:docMk/>
          <pc:sldMk cId="3884080064" sldId="560"/>
        </pc:sldMkLst>
        <pc:spChg chg="mod">
          <ac:chgData name="Daniel Shunk" userId="8b1a05f26d681f8b" providerId="LiveId" clId="{2637FE3E-0930-485A-8146-50412082281E}" dt="2025-05-14T23:46:14.736" v="375" actId="20577"/>
          <ac:spMkLst>
            <pc:docMk/>
            <pc:sldMk cId="3884080064" sldId="560"/>
            <ac:spMk id="9" creationId="{09409BAF-C57A-FDC7-6B3B-56F25213BADE}"/>
          </ac:spMkLst>
        </pc:spChg>
        <pc:spChg chg="mod">
          <ac:chgData name="Daniel Shunk" userId="8b1a05f26d681f8b" providerId="LiveId" clId="{2637FE3E-0930-485A-8146-50412082281E}" dt="2025-05-14T23:41:17.024" v="123" actId="20577"/>
          <ac:spMkLst>
            <pc:docMk/>
            <pc:sldMk cId="3884080064" sldId="560"/>
            <ac:spMk id="11" creationId="{5FB969AE-6873-6470-E9EC-A8B18453D209}"/>
          </ac:spMkLst>
        </pc:spChg>
      </pc:sldChg>
      <pc:sldChg chg="del">
        <pc:chgData name="Daniel Shunk" userId="8b1a05f26d681f8b" providerId="LiveId" clId="{2637FE3E-0930-485A-8146-50412082281E}" dt="2025-05-14T23:40:02.646" v="86" actId="47"/>
        <pc:sldMkLst>
          <pc:docMk/>
          <pc:sldMk cId="2744731726" sldId="561"/>
        </pc:sldMkLst>
      </pc:sldChg>
      <pc:sldChg chg="del">
        <pc:chgData name="Daniel Shunk" userId="8b1a05f26d681f8b" providerId="LiveId" clId="{2637FE3E-0930-485A-8146-50412082281E}" dt="2025-05-15T00:09:29.508" v="759" actId="47"/>
        <pc:sldMkLst>
          <pc:docMk/>
          <pc:sldMk cId="0" sldId="562"/>
        </pc:sldMkLst>
      </pc:sldChg>
      <pc:sldChg chg="del">
        <pc:chgData name="Daniel Shunk" userId="8b1a05f26d681f8b" providerId="LiveId" clId="{2637FE3E-0930-485A-8146-50412082281E}" dt="2025-05-15T00:09:29.508" v="759" actId="47"/>
        <pc:sldMkLst>
          <pc:docMk/>
          <pc:sldMk cId="0" sldId="563"/>
        </pc:sldMkLst>
      </pc:sldChg>
      <pc:sldChg chg="del">
        <pc:chgData name="Daniel Shunk" userId="8b1a05f26d681f8b" providerId="LiveId" clId="{2637FE3E-0930-485A-8146-50412082281E}" dt="2025-05-15T00:09:29.508" v="759" actId="47"/>
        <pc:sldMkLst>
          <pc:docMk/>
          <pc:sldMk cId="0" sldId="564"/>
        </pc:sldMkLst>
      </pc:sldChg>
      <pc:sldChg chg="del">
        <pc:chgData name="Daniel Shunk" userId="8b1a05f26d681f8b" providerId="LiveId" clId="{2637FE3E-0930-485A-8146-50412082281E}" dt="2025-05-15T00:09:29.508" v="759" actId="47"/>
        <pc:sldMkLst>
          <pc:docMk/>
          <pc:sldMk cId="0" sldId="565"/>
        </pc:sldMkLst>
      </pc:sldChg>
      <pc:sldChg chg="del">
        <pc:chgData name="Daniel Shunk" userId="8b1a05f26d681f8b" providerId="LiveId" clId="{2637FE3E-0930-485A-8146-50412082281E}" dt="2025-05-15T00:09:29.508" v="759" actId="47"/>
        <pc:sldMkLst>
          <pc:docMk/>
          <pc:sldMk cId="0" sldId="566"/>
        </pc:sldMkLst>
      </pc:sldChg>
      <pc:sldChg chg="del">
        <pc:chgData name="Daniel Shunk" userId="8b1a05f26d681f8b" providerId="LiveId" clId="{2637FE3E-0930-485A-8146-50412082281E}" dt="2025-05-15T00:09:29.508" v="759" actId="47"/>
        <pc:sldMkLst>
          <pc:docMk/>
          <pc:sldMk cId="0" sldId="567"/>
        </pc:sldMkLst>
      </pc:sldChg>
      <pc:sldChg chg="del">
        <pc:chgData name="Daniel Shunk" userId="8b1a05f26d681f8b" providerId="LiveId" clId="{2637FE3E-0930-485A-8146-50412082281E}" dt="2025-05-15T00:09:29.508" v="759" actId="47"/>
        <pc:sldMkLst>
          <pc:docMk/>
          <pc:sldMk cId="0" sldId="568"/>
        </pc:sldMkLst>
      </pc:sldChg>
      <pc:sldChg chg="del">
        <pc:chgData name="Daniel Shunk" userId="8b1a05f26d681f8b" providerId="LiveId" clId="{2637FE3E-0930-485A-8146-50412082281E}" dt="2025-05-15T00:09:29.508" v="759" actId="47"/>
        <pc:sldMkLst>
          <pc:docMk/>
          <pc:sldMk cId="0" sldId="569"/>
        </pc:sldMkLst>
      </pc:sldChg>
      <pc:sldChg chg="del">
        <pc:chgData name="Daniel Shunk" userId="8b1a05f26d681f8b" providerId="LiveId" clId="{2637FE3E-0930-485A-8146-50412082281E}" dt="2025-05-15T00:09:29.508" v="759" actId="47"/>
        <pc:sldMkLst>
          <pc:docMk/>
          <pc:sldMk cId="0" sldId="570"/>
        </pc:sldMkLst>
      </pc:sldChg>
      <pc:sldChg chg="del">
        <pc:chgData name="Daniel Shunk" userId="8b1a05f26d681f8b" providerId="LiveId" clId="{2637FE3E-0930-485A-8146-50412082281E}" dt="2025-05-15T00:09:29.508" v="759" actId="47"/>
        <pc:sldMkLst>
          <pc:docMk/>
          <pc:sldMk cId="0" sldId="571"/>
        </pc:sldMkLst>
      </pc:sldChg>
      <pc:sldChg chg="del">
        <pc:chgData name="Daniel Shunk" userId="8b1a05f26d681f8b" providerId="LiveId" clId="{2637FE3E-0930-485A-8146-50412082281E}" dt="2025-05-15T00:09:29.508" v="759" actId="47"/>
        <pc:sldMkLst>
          <pc:docMk/>
          <pc:sldMk cId="0" sldId="572"/>
        </pc:sldMkLst>
      </pc:sldChg>
      <pc:sldChg chg="del">
        <pc:chgData name="Daniel Shunk" userId="8b1a05f26d681f8b" providerId="LiveId" clId="{2637FE3E-0930-485A-8146-50412082281E}" dt="2025-05-15T00:09:29.508" v="759" actId="47"/>
        <pc:sldMkLst>
          <pc:docMk/>
          <pc:sldMk cId="0" sldId="573"/>
        </pc:sldMkLst>
      </pc:sldChg>
      <pc:sldChg chg="del">
        <pc:chgData name="Daniel Shunk" userId="8b1a05f26d681f8b" providerId="LiveId" clId="{2637FE3E-0930-485A-8146-50412082281E}" dt="2025-05-15T00:09:29.508" v="759" actId="47"/>
        <pc:sldMkLst>
          <pc:docMk/>
          <pc:sldMk cId="0" sldId="574"/>
        </pc:sldMkLst>
      </pc:sldChg>
      <pc:sldChg chg="del">
        <pc:chgData name="Daniel Shunk" userId="8b1a05f26d681f8b" providerId="LiveId" clId="{2637FE3E-0930-485A-8146-50412082281E}" dt="2025-05-15T00:09:29.508" v="759" actId="47"/>
        <pc:sldMkLst>
          <pc:docMk/>
          <pc:sldMk cId="0" sldId="575"/>
        </pc:sldMkLst>
      </pc:sldChg>
      <pc:sldChg chg="del">
        <pc:chgData name="Daniel Shunk" userId="8b1a05f26d681f8b" providerId="LiveId" clId="{2637FE3E-0930-485A-8146-50412082281E}" dt="2025-05-15T00:09:29.508" v="759" actId="47"/>
        <pc:sldMkLst>
          <pc:docMk/>
          <pc:sldMk cId="0" sldId="576"/>
        </pc:sldMkLst>
      </pc:sldChg>
      <pc:sldChg chg="del">
        <pc:chgData name="Daniel Shunk" userId="8b1a05f26d681f8b" providerId="LiveId" clId="{2637FE3E-0930-485A-8146-50412082281E}" dt="2025-05-15T00:09:29.508" v="759" actId="47"/>
        <pc:sldMkLst>
          <pc:docMk/>
          <pc:sldMk cId="0" sldId="577"/>
        </pc:sldMkLst>
      </pc:sldChg>
      <pc:sldChg chg="del">
        <pc:chgData name="Daniel Shunk" userId="8b1a05f26d681f8b" providerId="LiveId" clId="{2637FE3E-0930-485A-8146-50412082281E}" dt="2025-05-15T00:09:29.508" v="759" actId="47"/>
        <pc:sldMkLst>
          <pc:docMk/>
          <pc:sldMk cId="0" sldId="578"/>
        </pc:sldMkLst>
      </pc:sldChg>
      <pc:sldChg chg="del">
        <pc:chgData name="Daniel Shunk" userId="8b1a05f26d681f8b" providerId="LiveId" clId="{2637FE3E-0930-485A-8146-50412082281E}" dt="2025-05-15T00:09:29.508" v="759" actId="47"/>
        <pc:sldMkLst>
          <pc:docMk/>
          <pc:sldMk cId="0" sldId="579"/>
        </pc:sldMkLst>
      </pc:sldChg>
      <pc:sldChg chg="del">
        <pc:chgData name="Daniel Shunk" userId="8b1a05f26d681f8b" providerId="LiveId" clId="{2637FE3E-0930-485A-8146-50412082281E}" dt="2025-05-15T00:09:29.508" v="759" actId="47"/>
        <pc:sldMkLst>
          <pc:docMk/>
          <pc:sldMk cId="0" sldId="580"/>
        </pc:sldMkLst>
      </pc:sldChg>
      <pc:sldChg chg="del">
        <pc:chgData name="Daniel Shunk" userId="8b1a05f26d681f8b" providerId="LiveId" clId="{2637FE3E-0930-485A-8146-50412082281E}" dt="2025-05-15T00:09:29.508" v="759" actId="47"/>
        <pc:sldMkLst>
          <pc:docMk/>
          <pc:sldMk cId="0" sldId="581"/>
        </pc:sldMkLst>
      </pc:sldChg>
      <pc:sldChg chg="del">
        <pc:chgData name="Daniel Shunk" userId="8b1a05f26d681f8b" providerId="LiveId" clId="{2637FE3E-0930-485A-8146-50412082281E}" dt="2025-05-15T00:09:29.508" v="759" actId="47"/>
        <pc:sldMkLst>
          <pc:docMk/>
          <pc:sldMk cId="0" sldId="582"/>
        </pc:sldMkLst>
      </pc:sldChg>
      <pc:sldChg chg="del">
        <pc:chgData name="Daniel Shunk" userId="8b1a05f26d681f8b" providerId="LiveId" clId="{2637FE3E-0930-485A-8146-50412082281E}" dt="2025-05-15T00:09:29.508" v="759" actId="47"/>
        <pc:sldMkLst>
          <pc:docMk/>
          <pc:sldMk cId="0" sldId="583"/>
        </pc:sldMkLst>
      </pc:sldChg>
      <pc:sldChg chg="del">
        <pc:chgData name="Daniel Shunk" userId="8b1a05f26d681f8b" providerId="LiveId" clId="{2637FE3E-0930-485A-8146-50412082281E}" dt="2025-05-15T00:09:29.508" v="759" actId="47"/>
        <pc:sldMkLst>
          <pc:docMk/>
          <pc:sldMk cId="0" sldId="584"/>
        </pc:sldMkLst>
      </pc:sldChg>
      <pc:sldChg chg="del">
        <pc:chgData name="Daniel Shunk" userId="8b1a05f26d681f8b" providerId="LiveId" clId="{2637FE3E-0930-485A-8146-50412082281E}" dt="2025-05-15T00:09:29.508" v="759" actId="47"/>
        <pc:sldMkLst>
          <pc:docMk/>
          <pc:sldMk cId="0" sldId="585"/>
        </pc:sldMkLst>
      </pc:sldChg>
      <pc:sldChg chg="del">
        <pc:chgData name="Daniel Shunk" userId="8b1a05f26d681f8b" providerId="LiveId" clId="{2637FE3E-0930-485A-8146-50412082281E}" dt="2025-05-15T00:09:29.508" v="759" actId="47"/>
        <pc:sldMkLst>
          <pc:docMk/>
          <pc:sldMk cId="0" sldId="586"/>
        </pc:sldMkLst>
      </pc:sldChg>
      <pc:sldChg chg="del">
        <pc:chgData name="Daniel Shunk" userId="8b1a05f26d681f8b" providerId="LiveId" clId="{2637FE3E-0930-485A-8146-50412082281E}" dt="2025-05-15T00:09:29.508" v="759" actId="47"/>
        <pc:sldMkLst>
          <pc:docMk/>
          <pc:sldMk cId="0" sldId="587"/>
        </pc:sldMkLst>
      </pc:sldChg>
      <pc:sldChg chg="del">
        <pc:chgData name="Daniel Shunk" userId="8b1a05f26d681f8b" providerId="LiveId" clId="{2637FE3E-0930-485A-8146-50412082281E}" dt="2025-05-15T00:09:29.508" v="759" actId="47"/>
        <pc:sldMkLst>
          <pc:docMk/>
          <pc:sldMk cId="0" sldId="588"/>
        </pc:sldMkLst>
      </pc:sldChg>
      <pc:sldChg chg="del">
        <pc:chgData name="Daniel Shunk" userId="8b1a05f26d681f8b" providerId="LiveId" clId="{2637FE3E-0930-485A-8146-50412082281E}" dt="2025-05-15T00:09:29.508" v="759" actId="47"/>
        <pc:sldMkLst>
          <pc:docMk/>
          <pc:sldMk cId="0" sldId="589"/>
        </pc:sldMkLst>
      </pc:sldChg>
      <pc:sldChg chg="del">
        <pc:chgData name="Daniel Shunk" userId="8b1a05f26d681f8b" providerId="LiveId" clId="{2637FE3E-0930-485A-8146-50412082281E}" dt="2025-05-15T00:09:29.508" v="759" actId="47"/>
        <pc:sldMkLst>
          <pc:docMk/>
          <pc:sldMk cId="0" sldId="590"/>
        </pc:sldMkLst>
      </pc:sldChg>
      <pc:sldChg chg="del">
        <pc:chgData name="Daniel Shunk" userId="8b1a05f26d681f8b" providerId="LiveId" clId="{2637FE3E-0930-485A-8146-50412082281E}" dt="2025-05-15T00:09:29.508" v="759" actId="47"/>
        <pc:sldMkLst>
          <pc:docMk/>
          <pc:sldMk cId="0" sldId="591"/>
        </pc:sldMkLst>
      </pc:sldChg>
      <pc:sldChg chg="del">
        <pc:chgData name="Daniel Shunk" userId="8b1a05f26d681f8b" providerId="LiveId" clId="{2637FE3E-0930-485A-8146-50412082281E}" dt="2025-05-15T00:09:29.508" v="759" actId="47"/>
        <pc:sldMkLst>
          <pc:docMk/>
          <pc:sldMk cId="0" sldId="592"/>
        </pc:sldMkLst>
      </pc:sldChg>
      <pc:sldChg chg="del">
        <pc:chgData name="Daniel Shunk" userId="8b1a05f26d681f8b" providerId="LiveId" clId="{2637FE3E-0930-485A-8146-50412082281E}" dt="2025-05-15T00:09:29.508" v="759" actId="47"/>
        <pc:sldMkLst>
          <pc:docMk/>
          <pc:sldMk cId="0" sldId="593"/>
        </pc:sldMkLst>
      </pc:sldChg>
      <pc:sldChg chg="del">
        <pc:chgData name="Daniel Shunk" userId="8b1a05f26d681f8b" providerId="LiveId" clId="{2637FE3E-0930-485A-8146-50412082281E}" dt="2025-05-15T00:09:29.508" v="759" actId="47"/>
        <pc:sldMkLst>
          <pc:docMk/>
          <pc:sldMk cId="0" sldId="594"/>
        </pc:sldMkLst>
      </pc:sldChg>
      <pc:sldChg chg="del">
        <pc:chgData name="Daniel Shunk" userId="8b1a05f26d681f8b" providerId="LiveId" clId="{2637FE3E-0930-485A-8146-50412082281E}" dt="2025-05-15T00:09:29.508" v="759" actId="47"/>
        <pc:sldMkLst>
          <pc:docMk/>
          <pc:sldMk cId="0" sldId="595"/>
        </pc:sldMkLst>
      </pc:sldChg>
      <pc:sldChg chg="del">
        <pc:chgData name="Daniel Shunk" userId="8b1a05f26d681f8b" providerId="LiveId" clId="{2637FE3E-0930-485A-8146-50412082281E}" dt="2025-05-15T00:09:29.508" v="759" actId="47"/>
        <pc:sldMkLst>
          <pc:docMk/>
          <pc:sldMk cId="0" sldId="596"/>
        </pc:sldMkLst>
      </pc:sldChg>
      <pc:sldChg chg="del">
        <pc:chgData name="Daniel Shunk" userId="8b1a05f26d681f8b" providerId="LiveId" clId="{2637FE3E-0930-485A-8146-50412082281E}" dt="2025-05-15T00:09:29.508" v="759" actId="47"/>
        <pc:sldMkLst>
          <pc:docMk/>
          <pc:sldMk cId="0" sldId="598"/>
        </pc:sldMkLst>
      </pc:sldChg>
      <pc:sldChg chg="del">
        <pc:chgData name="Daniel Shunk" userId="8b1a05f26d681f8b" providerId="LiveId" clId="{2637FE3E-0930-485A-8146-50412082281E}" dt="2025-05-15T00:09:29.508" v="759" actId="47"/>
        <pc:sldMkLst>
          <pc:docMk/>
          <pc:sldMk cId="0" sldId="599"/>
        </pc:sldMkLst>
      </pc:sldChg>
      <pc:sldChg chg="del">
        <pc:chgData name="Daniel Shunk" userId="8b1a05f26d681f8b" providerId="LiveId" clId="{2637FE3E-0930-485A-8146-50412082281E}" dt="2025-05-15T00:09:29.508" v="759" actId="47"/>
        <pc:sldMkLst>
          <pc:docMk/>
          <pc:sldMk cId="0" sldId="600"/>
        </pc:sldMkLst>
      </pc:sldChg>
      <pc:sldChg chg="del">
        <pc:chgData name="Daniel Shunk" userId="8b1a05f26d681f8b" providerId="LiveId" clId="{2637FE3E-0930-485A-8146-50412082281E}" dt="2025-05-15T00:09:29.508" v="759" actId="47"/>
        <pc:sldMkLst>
          <pc:docMk/>
          <pc:sldMk cId="0" sldId="601"/>
        </pc:sldMkLst>
      </pc:sldChg>
      <pc:sldChg chg="del">
        <pc:chgData name="Daniel Shunk" userId="8b1a05f26d681f8b" providerId="LiveId" clId="{2637FE3E-0930-485A-8146-50412082281E}" dt="2025-05-15T00:09:29.508" v="759" actId="47"/>
        <pc:sldMkLst>
          <pc:docMk/>
          <pc:sldMk cId="0" sldId="602"/>
        </pc:sldMkLst>
      </pc:sldChg>
      <pc:sldChg chg="del">
        <pc:chgData name="Daniel Shunk" userId="8b1a05f26d681f8b" providerId="LiveId" clId="{2637FE3E-0930-485A-8146-50412082281E}" dt="2025-05-15T00:09:29.508" v="759" actId="47"/>
        <pc:sldMkLst>
          <pc:docMk/>
          <pc:sldMk cId="0" sldId="603"/>
        </pc:sldMkLst>
      </pc:sldChg>
      <pc:sldChg chg="del">
        <pc:chgData name="Daniel Shunk" userId="8b1a05f26d681f8b" providerId="LiveId" clId="{2637FE3E-0930-485A-8146-50412082281E}" dt="2025-05-15T00:09:29.508" v="759" actId="47"/>
        <pc:sldMkLst>
          <pc:docMk/>
          <pc:sldMk cId="0" sldId="604"/>
        </pc:sldMkLst>
      </pc:sldChg>
      <pc:sldChg chg="del">
        <pc:chgData name="Daniel Shunk" userId="8b1a05f26d681f8b" providerId="LiveId" clId="{2637FE3E-0930-485A-8146-50412082281E}" dt="2025-05-15T00:09:29.508" v="759" actId="47"/>
        <pc:sldMkLst>
          <pc:docMk/>
          <pc:sldMk cId="0" sldId="605"/>
        </pc:sldMkLst>
      </pc:sldChg>
      <pc:sldChg chg="del">
        <pc:chgData name="Daniel Shunk" userId="8b1a05f26d681f8b" providerId="LiveId" clId="{2637FE3E-0930-485A-8146-50412082281E}" dt="2025-05-15T00:09:29.508" v="759" actId="47"/>
        <pc:sldMkLst>
          <pc:docMk/>
          <pc:sldMk cId="0" sldId="607"/>
        </pc:sldMkLst>
      </pc:sldChg>
      <pc:sldChg chg="del">
        <pc:chgData name="Daniel Shunk" userId="8b1a05f26d681f8b" providerId="LiveId" clId="{2637FE3E-0930-485A-8146-50412082281E}" dt="2025-05-15T00:09:29.508" v="759" actId="47"/>
        <pc:sldMkLst>
          <pc:docMk/>
          <pc:sldMk cId="0" sldId="608"/>
        </pc:sldMkLst>
      </pc:sldChg>
      <pc:sldChg chg="addSp delSp modSp new ord modAnim">
        <pc:chgData name="Daniel Shunk" userId="8b1a05f26d681f8b" providerId="LiveId" clId="{2637FE3E-0930-485A-8146-50412082281E}" dt="2025-05-15T00:01:08.435" v="398"/>
        <pc:sldMkLst>
          <pc:docMk/>
          <pc:sldMk cId="532890669" sldId="609"/>
        </pc:sldMkLst>
        <pc:picChg chg="add mod">
          <ac:chgData name="Daniel Shunk" userId="8b1a05f26d681f8b" providerId="LiveId" clId="{2637FE3E-0930-485A-8146-50412082281E}" dt="2025-05-14T23:56:14.274" v="383" actId="1076"/>
          <ac:picMkLst>
            <pc:docMk/>
            <pc:sldMk cId="532890669" sldId="609"/>
            <ac:picMk id="4" creationId="{CDD2BFCC-A37B-105F-629B-07A7B831C975}"/>
          </ac:picMkLst>
        </pc:picChg>
        <pc:picChg chg="add del mod">
          <ac:chgData name="Daniel Shunk" userId="8b1a05f26d681f8b" providerId="LiveId" clId="{2637FE3E-0930-485A-8146-50412082281E}" dt="2025-05-14T23:48:43.903" v="380" actId="478"/>
          <ac:picMkLst>
            <pc:docMk/>
            <pc:sldMk cId="532890669" sldId="609"/>
            <ac:picMk id="1026" creationId="{E49969E9-8C1A-BC8B-2CD8-9399C7554F6A}"/>
          </ac:picMkLst>
        </pc:picChg>
        <pc:picChg chg="add mod">
          <ac:chgData name="Daniel Shunk" userId="8b1a05f26d681f8b" providerId="LiveId" clId="{2637FE3E-0930-485A-8146-50412082281E}" dt="2025-05-14T23:57:17.754" v="392" actId="1076"/>
          <ac:picMkLst>
            <pc:docMk/>
            <pc:sldMk cId="532890669" sldId="609"/>
            <ac:picMk id="1028" creationId="{CE4619B9-BE5E-4C91-18CA-B55F495420FB}"/>
          </ac:picMkLst>
        </pc:picChg>
      </pc:sldChg>
      <pc:sldChg chg="modSp add mod ord">
        <pc:chgData name="Daniel Shunk" userId="8b1a05f26d681f8b" providerId="LiveId" clId="{2637FE3E-0930-485A-8146-50412082281E}" dt="2025-05-15T00:23:05.570" v="760" actId="20577"/>
        <pc:sldMkLst>
          <pc:docMk/>
          <pc:sldMk cId="304002595" sldId="610"/>
        </pc:sldMkLst>
        <pc:spChg chg="mod">
          <ac:chgData name="Daniel Shunk" userId="8b1a05f26d681f8b" providerId="LiveId" clId="{2637FE3E-0930-485A-8146-50412082281E}" dt="2025-05-15T00:23:05.570" v="760" actId="20577"/>
          <ac:spMkLst>
            <pc:docMk/>
            <pc:sldMk cId="304002595" sldId="610"/>
            <ac:spMk id="11" creationId="{2E284139-28D9-C4C5-5F81-80105D06BC77}"/>
          </ac:spMkLst>
        </pc:spChg>
      </pc:sldChg>
      <pc:sldChg chg="modSp add modAnim">
        <pc:chgData name="Daniel Shunk" userId="8b1a05f26d681f8b" providerId="LiveId" clId="{2637FE3E-0930-485A-8146-50412082281E}" dt="2025-05-15T00:00:48.763" v="396" actId="20577"/>
        <pc:sldMkLst>
          <pc:docMk/>
          <pc:sldMk cId="1669940497" sldId="611"/>
        </pc:sldMkLst>
        <pc:spChg chg="mod">
          <ac:chgData name="Daniel Shunk" userId="8b1a05f26d681f8b" providerId="LiveId" clId="{2637FE3E-0930-485A-8146-50412082281E}" dt="2025-05-15T00:00:48.763" v="396" actId="20577"/>
          <ac:spMkLst>
            <pc:docMk/>
            <pc:sldMk cId="1669940497" sldId="611"/>
            <ac:spMk id="9" creationId="{39913097-C6D9-3E8F-ED91-ED8927A9E7B5}"/>
          </ac:spMkLst>
        </pc:spChg>
      </pc:sldChg>
      <pc:sldChg chg="add ord modAnim">
        <pc:chgData name="Daniel Shunk" userId="8b1a05f26d681f8b" providerId="LiveId" clId="{2637FE3E-0930-485A-8146-50412082281E}" dt="2025-05-15T00:01:58.121" v="399"/>
        <pc:sldMkLst>
          <pc:docMk/>
          <pc:sldMk cId="187143006" sldId="612"/>
        </pc:sldMkLst>
      </pc:sldChg>
      <pc:sldChg chg="modSp add mod ord">
        <pc:chgData name="Daniel Shunk" userId="8b1a05f26d681f8b" providerId="LiveId" clId="{2637FE3E-0930-485A-8146-50412082281E}" dt="2025-05-15T00:02:39.919" v="405" actId="14100"/>
        <pc:sldMkLst>
          <pc:docMk/>
          <pc:sldMk cId="1124771116" sldId="613"/>
        </pc:sldMkLst>
        <pc:cxnChg chg="mod">
          <ac:chgData name="Daniel Shunk" userId="8b1a05f26d681f8b" providerId="LiveId" clId="{2637FE3E-0930-485A-8146-50412082281E}" dt="2025-05-15T00:02:39.919" v="405" actId="14100"/>
          <ac:cxnSpMkLst>
            <pc:docMk/>
            <pc:sldMk cId="1124771116" sldId="613"/>
            <ac:cxnSpMk id="5" creationId="{E9823E35-7897-1070-3B72-F0EBEB3B8363}"/>
          </ac:cxnSpMkLst>
        </pc:cxnChg>
      </pc:sldChg>
      <pc:sldChg chg="add ord modAnim">
        <pc:chgData name="Daniel Shunk" userId="8b1a05f26d681f8b" providerId="LiveId" clId="{2637FE3E-0930-485A-8146-50412082281E}" dt="2025-05-15T00:03:20.873" v="409"/>
        <pc:sldMkLst>
          <pc:docMk/>
          <pc:sldMk cId="3432646100" sldId="614"/>
        </pc:sldMkLst>
      </pc:sldChg>
      <pc:sldChg chg="modSp add mod ord">
        <pc:chgData name="Daniel Shunk" userId="8b1a05f26d681f8b" providerId="LiveId" clId="{2637FE3E-0930-485A-8146-50412082281E}" dt="2025-05-15T00:03:51.396" v="414" actId="14100"/>
        <pc:sldMkLst>
          <pc:docMk/>
          <pc:sldMk cId="3545776298" sldId="615"/>
        </pc:sldMkLst>
        <pc:cxnChg chg="mod">
          <ac:chgData name="Daniel Shunk" userId="8b1a05f26d681f8b" providerId="LiveId" clId="{2637FE3E-0930-485A-8146-50412082281E}" dt="2025-05-15T00:03:51.396" v="414" actId="14100"/>
          <ac:cxnSpMkLst>
            <pc:docMk/>
            <pc:sldMk cId="3545776298" sldId="615"/>
            <ac:cxnSpMk id="5" creationId="{054B7705-8619-EDFE-AB58-7DD579908C51}"/>
          </ac:cxnSpMkLst>
        </pc:cxnChg>
      </pc:sldChg>
      <pc:sldChg chg="add ord">
        <pc:chgData name="Daniel Shunk" userId="8b1a05f26d681f8b" providerId="LiveId" clId="{2637FE3E-0930-485A-8146-50412082281E}" dt="2025-05-15T00:04:04.762" v="417"/>
        <pc:sldMkLst>
          <pc:docMk/>
          <pc:sldMk cId="1563210301" sldId="616"/>
        </pc:sldMkLst>
      </pc:sldChg>
      <pc:sldChg chg="modSp add mod modAnim">
        <pc:chgData name="Daniel Shunk" userId="8b1a05f26d681f8b" providerId="LiveId" clId="{2637FE3E-0930-485A-8146-50412082281E}" dt="2025-05-15T00:09:00.906" v="758"/>
        <pc:sldMkLst>
          <pc:docMk/>
          <pc:sldMk cId="836056148" sldId="617"/>
        </pc:sldMkLst>
        <pc:spChg chg="mod">
          <ac:chgData name="Daniel Shunk" userId="8b1a05f26d681f8b" providerId="LiveId" clId="{2637FE3E-0930-485A-8146-50412082281E}" dt="2025-05-15T00:08:33.840" v="747" actId="1035"/>
          <ac:spMkLst>
            <pc:docMk/>
            <pc:sldMk cId="836056148" sldId="617"/>
            <ac:spMk id="9" creationId="{921097FA-FA46-A7A5-D1FB-909F87554FA4}"/>
          </ac:spMkLst>
        </pc:spChg>
        <pc:spChg chg="mod">
          <ac:chgData name="Daniel Shunk" userId="8b1a05f26d681f8b" providerId="LiveId" clId="{2637FE3E-0930-485A-8146-50412082281E}" dt="2025-05-15T00:08:42.266" v="754" actId="1036"/>
          <ac:spMkLst>
            <pc:docMk/>
            <pc:sldMk cId="836056148" sldId="617"/>
            <ac:spMk id="11" creationId="{5DCAAC84-0794-D799-6A5A-45221F85C34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EABBC-E604-4255-9A8B-CA2E3D5786FF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F33E4-71E5-4570-A3FE-D503A0B97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84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en-US"/>
              <a:t>In the vision Ezekiel was taken through the passageway to the inner courtyard.</a:t>
            </a:r>
            <a:endParaRPr lang="en-GB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 idx="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9402AC-41F3-4094-9F49-0BE3ECAC73E3}" type="slidenum"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1FBBC8-0D6B-14D2-8D5D-C13946C535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>
            <a:extLst>
              <a:ext uri="{FF2B5EF4-FFF2-40B4-BE49-F238E27FC236}">
                <a16:creationId xmlns:a16="http://schemas.microsoft.com/office/drawing/2014/main" id="{56248847-E875-FA25-850A-1B47D82A19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2" name="PlaceHolder 2">
            <a:extLst>
              <a:ext uri="{FF2B5EF4-FFF2-40B4-BE49-F238E27FC236}">
                <a16:creationId xmlns:a16="http://schemas.microsoft.com/office/drawing/2014/main" id="{C6175ED8-D850-CE90-93A4-BD84BE0DEB56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en-US"/>
              <a:t>In the vision Ezekiel was taken through the passageway to the inner courtyard.</a:t>
            </a:r>
            <a:endParaRPr lang="en-GB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>
            <a:extLst>
              <a:ext uri="{FF2B5EF4-FFF2-40B4-BE49-F238E27FC236}">
                <a16:creationId xmlns:a16="http://schemas.microsoft.com/office/drawing/2014/main" id="{FC51E853-CFD4-E916-3F83-D2E041655DCE}"/>
              </a:ext>
            </a:extLst>
          </p:cNvPr>
          <p:cNvSpPr>
            <a:spLocks noGrp="1"/>
          </p:cNvSpPr>
          <p:nvPr>
            <p:ph type="sldNum" idx="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9402AC-41F3-4094-9F49-0BE3ECAC73E3}" type="slidenum"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6956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6620A3-80BD-34A9-349C-E1D103D76C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>
            <a:extLst>
              <a:ext uri="{FF2B5EF4-FFF2-40B4-BE49-F238E27FC236}">
                <a16:creationId xmlns:a16="http://schemas.microsoft.com/office/drawing/2014/main" id="{B56B6A0D-FF53-76BB-0E98-A707B8551B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2" name="PlaceHolder 2">
            <a:extLst>
              <a:ext uri="{FF2B5EF4-FFF2-40B4-BE49-F238E27FC236}">
                <a16:creationId xmlns:a16="http://schemas.microsoft.com/office/drawing/2014/main" id="{AA9718DE-EDD6-4135-5B56-32783DB7303C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en-US"/>
              <a:t>In the vision Ezekiel was taken through the passageway to the inner courtyard.</a:t>
            </a:r>
            <a:endParaRPr lang="en-GB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>
            <a:extLst>
              <a:ext uri="{FF2B5EF4-FFF2-40B4-BE49-F238E27FC236}">
                <a16:creationId xmlns:a16="http://schemas.microsoft.com/office/drawing/2014/main" id="{22B4EA37-2C49-C22E-3737-2D2ED8C96803}"/>
              </a:ext>
            </a:extLst>
          </p:cNvPr>
          <p:cNvSpPr>
            <a:spLocks noGrp="1"/>
          </p:cNvSpPr>
          <p:nvPr>
            <p:ph type="sldNum" idx="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9402AC-41F3-4094-9F49-0BE3ECAC73E3}" type="slidenum"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49469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9B715-8D04-4D30-95A6-98A05950CF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8CBFC9-C7C6-4B93-A5C2-C8A360993F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23AA1-9ACA-4D56-AA6D-F9D8A6A5F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9B5E8-2305-46C5-8CE7-A103235F1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A8664-77D1-45B6-8692-4BE5BE381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24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1395C-497C-4D19-A61E-3C345BFD3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CD1B56-9A48-4E63-B02C-40E44CC377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1AC2A-ACE7-4A2B-8674-1D6B668FA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590AC-E2E6-47FD-9B7E-A73A2D1A0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F9282-8815-4187-B572-7A5B85330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4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663258-A567-4ECB-822F-85EC4B7F0E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D94F6F-65A9-44FC-A172-9B03126D1E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21B97-FEBD-4CCA-B928-A51F41AF1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56E76-69F5-480F-BF20-A44BA0EA0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D13EA-19FE-44E0-84F4-A22909274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541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2E24D7A-EF1E-4731-A6AA-E45A2906DFD9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4411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252000" y="113040"/>
            <a:ext cx="4535820" cy="4732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/>
            </a:lvl1pPr>
          </a:lstStyle>
          <a:p>
            <a:pPr indent="0" algn="ctr">
              <a:buNone/>
            </a:pPr>
            <a:endParaRPr lang="en-GB" sz="2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252000" y="663300"/>
            <a:ext cx="4535820" cy="16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/>
            </a:lvl1pPr>
          </a:lstStyle>
          <a:p>
            <a:pPr indent="0" algn="ctr">
              <a:buNone/>
            </a:pPr>
            <a:endParaRPr lang="en-GB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2899580-4FAD-4F90-BDD7-920820ACB099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2517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252000" y="113040"/>
            <a:ext cx="4535820" cy="4732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/>
            </a:lvl1pPr>
          </a:lstStyle>
          <a:p>
            <a:pPr indent="0" algn="ctr">
              <a:buNone/>
            </a:pPr>
            <a:endParaRPr lang="en-GB" sz="2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252000" y="663300"/>
            <a:ext cx="4535820" cy="16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709"/>
              </a:spcBef>
              <a:buNone/>
              <a:defRPr/>
            </a:lvl1pPr>
          </a:lstStyle>
          <a:p>
            <a:pPr indent="0">
              <a:spcBef>
                <a:spcPts val="1417"/>
              </a:spcBef>
              <a:buNone/>
            </a:pPr>
            <a:endParaRPr lang="en-GB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B05AF30-212D-401E-98C6-F6712ED69CAB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7412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252000" y="113040"/>
            <a:ext cx="4535820" cy="4732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/>
            </a:lvl1pPr>
          </a:lstStyle>
          <a:p>
            <a:pPr indent="0" algn="ctr">
              <a:buNone/>
            </a:pPr>
            <a:endParaRPr lang="en-GB" sz="2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252000" y="663300"/>
            <a:ext cx="2213460" cy="16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709"/>
              </a:spcBef>
              <a:buNone/>
              <a:defRPr/>
            </a:lvl1pPr>
          </a:lstStyle>
          <a:p>
            <a:pPr indent="0">
              <a:spcBef>
                <a:spcPts val="1417"/>
              </a:spcBef>
              <a:buNone/>
            </a:pPr>
            <a:endParaRPr lang="en-GB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2576340" y="663300"/>
            <a:ext cx="2213460" cy="16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709"/>
              </a:spcBef>
              <a:buNone/>
              <a:defRPr/>
            </a:lvl1pPr>
          </a:lstStyle>
          <a:p>
            <a:pPr indent="0">
              <a:spcBef>
                <a:spcPts val="1417"/>
              </a:spcBef>
              <a:buNone/>
            </a:pPr>
            <a:endParaRPr lang="en-GB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E52A1F0-3B60-4141-B373-1C57A9EA1A6E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0319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252000" y="113040"/>
            <a:ext cx="4535820" cy="4732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/>
            </a:lvl1pPr>
          </a:lstStyle>
          <a:p>
            <a:pPr indent="0" algn="ctr">
              <a:buNone/>
            </a:pPr>
            <a:endParaRPr lang="en-GB" sz="2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42027D0-9937-48F9-B73A-78F5A05EAFAF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494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252000" y="113040"/>
            <a:ext cx="4535820" cy="2194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GB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8714896-0CDD-4EEB-9583-7D9C1505B60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92814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252000" y="113040"/>
            <a:ext cx="4535820" cy="4732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/>
            </a:lvl1pPr>
          </a:lstStyle>
          <a:p>
            <a:pPr indent="0" algn="ctr">
              <a:buNone/>
            </a:pPr>
            <a:endParaRPr lang="en-GB" sz="2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252000" y="663300"/>
            <a:ext cx="2213460" cy="7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709"/>
              </a:spcBef>
              <a:buNone/>
              <a:defRPr/>
            </a:lvl1pPr>
          </a:lstStyle>
          <a:p>
            <a:pPr indent="0">
              <a:spcBef>
                <a:spcPts val="1417"/>
              </a:spcBef>
              <a:buNone/>
            </a:pPr>
            <a:endParaRPr lang="en-GB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2576340" y="663300"/>
            <a:ext cx="2213460" cy="16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709"/>
              </a:spcBef>
              <a:buNone/>
              <a:defRPr/>
            </a:lvl1pPr>
          </a:lstStyle>
          <a:p>
            <a:pPr indent="0">
              <a:spcBef>
                <a:spcPts val="1417"/>
              </a:spcBef>
              <a:buNone/>
            </a:pPr>
            <a:endParaRPr lang="en-GB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252000" y="1522080"/>
            <a:ext cx="2213460" cy="7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709"/>
              </a:spcBef>
              <a:buNone/>
              <a:defRPr/>
            </a:lvl1pPr>
          </a:lstStyle>
          <a:p>
            <a:pPr indent="0">
              <a:spcBef>
                <a:spcPts val="1417"/>
              </a:spcBef>
              <a:buNone/>
            </a:pPr>
            <a:endParaRPr lang="en-GB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F599C31-D35C-4293-A09C-82637BD38E5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82149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252000" y="113040"/>
            <a:ext cx="4535820" cy="4732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/>
            </a:lvl1pPr>
          </a:lstStyle>
          <a:p>
            <a:pPr indent="0" algn="ctr">
              <a:buNone/>
            </a:pPr>
            <a:endParaRPr lang="en-GB" sz="2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252000" y="663300"/>
            <a:ext cx="2213460" cy="16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709"/>
              </a:spcBef>
              <a:buNone/>
              <a:defRPr/>
            </a:lvl1pPr>
          </a:lstStyle>
          <a:p>
            <a:pPr indent="0">
              <a:spcBef>
                <a:spcPts val="1417"/>
              </a:spcBef>
              <a:buNone/>
            </a:pPr>
            <a:endParaRPr lang="en-GB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2576340" y="663300"/>
            <a:ext cx="2213460" cy="7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709"/>
              </a:spcBef>
              <a:buNone/>
              <a:defRPr/>
            </a:lvl1pPr>
          </a:lstStyle>
          <a:p>
            <a:pPr indent="0">
              <a:spcBef>
                <a:spcPts val="1417"/>
              </a:spcBef>
              <a:buNone/>
            </a:pPr>
            <a:endParaRPr lang="en-GB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2576340" y="1522080"/>
            <a:ext cx="2213460" cy="7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709"/>
              </a:spcBef>
              <a:buNone/>
              <a:defRPr/>
            </a:lvl1pPr>
          </a:lstStyle>
          <a:p>
            <a:pPr indent="0">
              <a:spcBef>
                <a:spcPts val="1417"/>
              </a:spcBef>
              <a:buNone/>
            </a:pPr>
            <a:endParaRPr lang="en-GB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FBBD504-4015-43C3-8E7B-4F0D3C1D6E2D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1419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77128-CE0E-4B75-A69F-0D65898C9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C0A04-E7CB-4274-9C16-246F2902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6DAF3-92CB-4BC4-98C2-32F5FD633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209D0-A7BC-4BEC-879E-C119BDC55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F73EC-B810-4F67-AB77-AD9365995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280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252000" y="113040"/>
            <a:ext cx="4535820" cy="4732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/>
            </a:lvl1pPr>
          </a:lstStyle>
          <a:p>
            <a:pPr indent="0" algn="ctr">
              <a:buNone/>
            </a:pPr>
            <a:endParaRPr lang="en-GB" sz="2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252000" y="663300"/>
            <a:ext cx="2213460" cy="7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709"/>
              </a:spcBef>
              <a:buNone/>
              <a:defRPr/>
            </a:lvl1pPr>
          </a:lstStyle>
          <a:p>
            <a:pPr indent="0">
              <a:spcBef>
                <a:spcPts val="1417"/>
              </a:spcBef>
              <a:buNone/>
            </a:pPr>
            <a:endParaRPr lang="en-GB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2576340" y="663300"/>
            <a:ext cx="2213460" cy="7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709"/>
              </a:spcBef>
              <a:buNone/>
              <a:defRPr/>
            </a:lvl1pPr>
          </a:lstStyle>
          <a:p>
            <a:pPr indent="0">
              <a:spcBef>
                <a:spcPts val="1417"/>
              </a:spcBef>
              <a:buNone/>
            </a:pPr>
            <a:endParaRPr lang="en-GB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252000" y="1522080"/>
            <a:ext cx="4535820" cy="7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709"/>
              </a:spcBef>
              <a:buNone/>
              <a:defRPr/>
            </a:lvl1pPr>
          </a:lstStyle>
          <a:p>
            <a:pPr indent="0">
              <a:spcBef>
                <a:spcPts val="1417"/>
              </a:spcBef>
              <a:buNone/>
            </a:pPr>
            <a:endParaRPr lang="en-GB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BB05203-F67B-462A-8C38-1126A2151C1E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08804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252000" y="113040"/>
            <a:ext cx="4535820" cy="4732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/>
            </a:lvl1pPr>
          </a:lstStyle>
          <a:p>
            <a:pPr indent="0" algn="ctr">
              <a:buNone/>
            </a:pPr>
            <a:endParaRPr lang="en-GB" sz="2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252000" y="663300"/>
            <a:ext cx="4535820" cy="7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709"/>
              </a:spcBef>
              <a:buNone/>
              <a:defRPr/>
            </a:lvl1pPr>
          </a:lstStyle>
          <a:p>
            <a:pPr indent="0">
              <a:spcBef>
                <a:spcPts val="1417"/>
              </a:spcBef>
              <a:buNone/>
            </a:pPr>
            <a:endParaRPr lang="en-GB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252000" y="1522080"/>
            <a:ext cx="4535820" cy="7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709"/>
              </a:spcBef>
              <a:buNone/>
              <a:defRPr/>
            </a:lvl1pPr>
          </a:lstStyle>
          <a:p>
            <a:pPr indent="0">
              <a:spcBef>
                <a:spcPts val="1417"/>
              </a:spcBef>
              <a:buNone/>
            </a:pPr>
            <a:endParaRPr lang="en-GB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179DB2F-4B0C-47FC-AF48-536B8BE6B6CC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4754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252000" y="113040"/>
            <a:ext cx="4535820" cy="4732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/>
            </a:lvl1pPr>
          </a:lstStyle>
          <a:p>
            <a:pPr indent="0" algn="ctr">
              <a:buNone/>
            </a:pPr>
            <a:endParaRPr lang="en-GB" sz="2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252000" y="663300"/>
            <a:ext cx="2213460" cy="7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709"/>
              </a:spcBef>
              <a:buNone/>
              <a:defRPr/>
            </a:lvl1pPr>
          </a:lstStyle>
          <a:p>
            <a:pPr indent="0">
              <a:spcBef>
                <a:spcPts val="1417"/>
              </a:spcBef>
              <a:buNone/>
            </a:pPr>
            <a:endParaRPr lang="en-GB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2576340" y="663300"/>
            <a:ext cx="2213460" cy="7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709"/>
              </a:spcBef>
              <a:buNone/>
              <a:defRPr/>
            </a:lvl1pPr>
          </a:lstStyle>
          <a:p>
            <a:pPr indent="0">
              <a:spcBef>
                <a:spcPts val="1417"/>
              </a:spcBef>
              <a:buNone/>
            </a:pPr>
            <a:endParaRPr lang="en-GB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252000" y="1522080"/>
            <a:ext cx="2213460" cy="7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709"/>
              </a:spcBef>
              <a:buNone/>
              <a:defRPr/>
            </a:lvl1pPr>
          </a:lstStyle>
          <a:p>
            <a:pPr indent="0">
              <a:spcBef>
                <a:spcPts val="1417"/>
              </a:spcBef>
              <a:buNone/>
            </a:pPr>
            <a:endParaRPr lang="en-GB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2576340" y="1522080"/>
            <a:ext cx="2213460" cy="7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709"/>
              </a:spcBef>
              <a:buNone/>
              <a:defRPr/>
            </a:lvl1pPr>
          </a:lstStyle>
          <a:p>
            <a:pPr indent="0">
              <a:spcBef>
                <a:spcPts val="1417"/>
              </a:spcBef>
              <a:buNone/>
            </a:pPr>
            <a:endParaRPr lang="en-GB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3EBCE9B-F324-4B10-AF3B-AA23A81828A2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907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252000" y="113040"/>
            <a:ext cx="4535820" cy="4732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/>
            </a:lvl1pPr>
          </a:lstStyle>
          <a:p>
            <a:pPr indent="0" algn="ctr">
              <a:buNone/>
            </a:pPr>
            <a:endParaRPr lang="en-GB" sz="2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252000" y="663300"/>
            <a:ext cx="1460340" cy="7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709"/>
              </a:spcBef>
              <a:buNone/>
              <a:defRPr/>
            </a:lvl1pPr>
          </a:lstStyle>
          <a:p>
            <a:pPr indent="0">
              <a:spcBef>
                <a:spcPts val="1417"/>
              </a:spcBef>
              <a:buNone/>
            </a:pPr>
            <a:endParaRPr lang="en-GB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1785600" y="663300"/>
            <a:ext cx="1460340" cy="7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709"/>
              </a:spcBef>
              <a:buNone/>
              <a:defRPr/>
            </a:lvl1pPr>
          </a:lstStyle>
          <a:p>
            <a:pPr indent="0">
              <a:spcBef>
                <a:spcPts val="1417"/>
              </a:spcBef>
              <a:buNone/>
            </a:pPr>
            <a:endParaRPr lang="en-GB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3319020" y="663300"/>
            <a:ext cx="1460340" cy="7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709"/>
              </a:spcBef>
              <a:buNone/>
              <a:defRPr/>
            </a:lvl1pPr>
          </a:lstStyle>
          <a:p>
            <a:pPr indent="0">
              <a:spcBef>
                <a:spcPts val="1417"/>
              </a:spcBef>
              <a:buNone/>
            </a:pPr>
            <a:endParaRPr lang="en-GB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252000" y="1522080"/>
            <a:ext cx="1460340" cy="7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709"/>
              </a:spcBef>
              <a:buNone/>
              <a:defRPr/>
            </a:lvl1pPr>
          </a:lstStyle>
          <a:p>
            <a:pPr indent="0">
              <a:spcBef>
                <a:spcPts val="1417"/>
              </a:spcBef>
              <a:buNone/>
            </a:pPr>
            <a:endParaRPr lang="en-GB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1785600" y="1522080"/>
            <a:ext cx="1460340" cy="7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709"/>
              </a:spcBef>
              <a:buNone/>
              <a:defRPr/>
            </a:lvl1pPr>
          </a:lstStyle>
          <a:p>
            <a:pPr indent="0">
              <a:spcBef>
                <a:spcPts val="1417"/>
              </a:spcBef>
              <a:buNone/>
            </a:pPr>
            <a:endParaRPr lang="en-GB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3319020" y="1522080"/>
            <a:ext cx="1460340" cy="7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709"/>
              </a:spcBef>
              <a:buNone/>
              <a:defRPr/>
            </a:lvl1pPr>
          </a:lstStyle>
          <a:p>
            <a:pPr indent="0">
              <a:spcBef>
                <a:spcPts val="1417"/>
              </a:spcBef>
              <a:buNone/>
            </a:pPr>
            <a:endParaRPr lang="en-GB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8DB4784-BED5-497C-A486-3CB9D9B9FC89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7182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894DA-6B15-4F6F-90DD-4456D1276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2BC9F-933F-44C3-B228-5E4EE7316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4A558-611B-4101-871B-B1216FD79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12A65-6A45-461A-9378-3B14F1FB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84D3D-CEFD-4F66-98AA-E7AA80248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14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9ED09-F382-474C-B816-E5425653F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1503E-060E-4CA1-A21B-CF25FDBFDE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7D40C8-5790-440D-9095-1628C13476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B3C645-E876-41A6-B2FA-81FE80802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C9B73F-141E-4303-B17F-DD2264237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762450-6EF0-4D8D-A28F-15951B588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777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DE9F7-5DDA-4FC4-9E2D-281D8ED82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E9004D-8F32-42F9-B126-C12FF180F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FC5DE6-DD52-4E66-99FD-C96A23920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1DE3F0-3B3B-474B-9C9A-A4071ECE6C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6BB200-33CB-4CE2-B047-6E13F803CD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ED0C0D-EF81-4129-891E-9E773AEA9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BC4B36-C6B5-4F7D-8C18-521AEAFA8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48371F-184B-47F0-9CE4-8F4ED4243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247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F5447-1327-4C2A-AF47-D9E948ACE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D95219-A767-416F-B72A-06DB62B97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291C2C-57CB-4F57-A11A-AA90EDA0B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F7FC7D-3262-40F3-B047-7478067B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137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62A474-DE80-4286-A09A-71AF42E1C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4B39E5-DC03-45DE-8DE8-EF1A59D5D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89D03B-EBC8-43EC-BC22-9AA9BC148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86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3123B-7738-4575-B49B-5EA9A960C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01CAF-9B8E-472F-BA60-99C41AEBB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8AEFC-F31D-4268-A091-5A407AAFB5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E6FB8B-AE8B-4D98-81B8-9865E2C76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E66DF0-0D67-41AC-BB70-61A76950E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396EEA-FD9C-4DCA-A6FB-2FE1A0656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80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67593-5515-4AC5-B82B-1F699CBBD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51F1F2-6EFA-4AF3-A1AC-D1C78AE0A6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84BB2E-FFD9-4672-AF78-BA32BD74D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CB74BE-7D85-4C6E-8E51-0B402CCFA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B9909F-B63D-47C2-8311-51AE09689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E84EFE-A407-40EF-9DE3-F65937D71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009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C4D141-9878-446A-85B4-15005203F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C9DE12-7079-4FF3-A138-542B74E3F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6072A-0F0C-4256-AACC-88AFDB9FE2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FDC36-999F-4E72-9EE7-6FDD261760F8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BB613-B724-49E7-B8D9-8531ACEBF3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9E951-E282-409A-91D6-A07EE00EC0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786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252000" y="113040"/>
            <a:ext cx="4535820" cy="4732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GB" sz="22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252000" y="663300"/>
            <a:ext cx="4535820" cy="16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6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432000" lvl="1" indent="-162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648000" lvl="2" indent="-144000">
              <a:spcBef>
                <a:spcPts val="42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864000" lvl="3" indent="-108000">
              <a:spcBef>
                <a:spcPts val="28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1080000" lvl="4" indent="-108000">
              <a:spcBef>
                <a:spcPts val="14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1296000" lvl="5" indent="-108000">
              <a:spcBef>
                <a:spcPts val="14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1512000" lvl="6" indent="-108000">
              <a:spcBef>
                <a:spcPts val="14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252000" y="2582640"/>
            <a:ext cx="1174140" cy="1953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en-GB" sz="7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r>
              <a:rPr lang="en-US"/>
              <a:t>&lt;date/time&gt;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1723680" y="2582640"/>
            <a:ext cx="1597500" cy="1953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buNone/>
              <a:defRPr lang="en-GB" sz="7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r>
              <a:rPr lang="en-US"/>
              <a:t>&lt;footer&gt;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3613680" y="2582640"/>
            <a:ext cx="1174140" cy="1953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n-GB" sz="7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fld id="{12347A1C-57FE-4054-B443-164B26C1B2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63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indent="0" algn="ctr" defTabSz="4572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162000" algn="l" defTabSz="457200" rtl="0" eaLnBrk="1" latinLnBrk="0" hangingPunct="1">
        <a:lnSpc>
          <a:spcPct val="90000"/>
        </a:lnSpc>
        <a:spcBef>
          <a:spcPts val="709"/>
        </a:spcBef>
        <a:buClr>
          <a:srgbClr val="000000"/>
        </a:buClr>
        <a:buSzPct val="45000"/>
        <a:buFont typeface="Wingdings" charset="2"/>
        <a:buChar char="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The Millennial Temple: the Messiah’s House in Shiloh – Part 1">
            <a:extLst>
              <a:ext uri="{FF2B5EF4-FFF2-40B4-BE49-F238E27FC236}">
                <a16:creationId xmlns:a16="http://schemas.microsoft.com/office/drawing/2014/main" id="{7CC22C9A-1A03-DD3F-9455-6B54D871EA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5"/>
          <a:stretch/>
        </p:blipFill>
        <p:spPr bwMode="auto">
          <a:xfrm>
            <a:off x="3048" y="0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 descr="Starry night sky">
            <a:extLst>
              <a:ext uri="{FF2B5EF4-FFF2-40B4-BE49-F238E27FC236}">
                <a16:creationId xmlns:a16="http://schemas.microsoft.com/office/drawing/2014/main" id="{81F57499-BF06-464E-E0A6-2B763E47A0E8}"/>
              </a:ext>
            </a:extLst>
          </p:cNvPr>
          <p:cNvSpPr txBox="1"/>
          <p:nvPr/>
        </p:nvSpPr>
        <p:spPr>
          <a:xfrm>
            <a:off x="314325" y="2625367"/>
            <a:ext cx="1156335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0" b="0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oolBoran" panose="020B0100010101010101" pitchFamily="34" charset="0"/>
                <a:ea typeface="+mn-ea"/>
                <a:cs typeface="MoolBoran" panose="020B0100010101010101" pitchFamily="34" charset="0"/>
              </a:rPr>
              <a:t>Ezekiel</a:t>
            </a:r>
          </a:p>
        </p:txBody>
      </p:sp>
      <p:sp>
        <p:nvSpPr>
          <p:cNvPr id="9" name="TextBox 8" descr="Starry night sky">
            <a:extLst>
              <a:ext uri="{FF2B5EF4-FFF2-40B4-BE49-F238E27FC236}">
                <a16:creationId xmlns:a16="http://schemas.microsoft.com/office/drawing/2014/main" id="{2AF55D01-464C-3734-3F20-2E05BB5521D3}"/>
              </a:ext>
            </a:extLst>
          </p:cNvPr>
          <p:cNvSpPr txBox="1"/>
          <p:nvPr/>
        </p:nvSpPr>
        <p:spPr>
          <a:xfrm>
            <a:off x="2269478" y="2961980"/>
            <a:ext cx="6245191" cy="2163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0" i="0" u="none" strike="noStrike" kern="1200" cap="none" spc="0" normalizeH="0" baseline="0" noProof="0">
                <a:ln w="3175">
                  <a:solidFill>
                    <a:prstClr val="white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oolBoran" panose="020B0100010101010101" pitchFamily="34" charset="0"/>
                <a:ea typeface="+mn-ea"/>
                <a:cs typeface="MoolBoran" panose="020B0100010101010101" pitchFamily="34" charset="0"/>
              </a:rPr>
              <a:t>The</a:t>
            </a:r>
          </a:p>
          <a:p>
            <a:pPr marL="0" marR="0" lvl="0" indent="0" algn="l" defTabSz="914400" rtl="0" eaLnBrk="1" fontAlgn="auto" latinLnBrk="0" hangingPunct="1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0" b="0" i="0" u="none" strike="noStrike" kern="1200" cap="none" spc="0" normalizeH="0" baseline="0" noProof="0">
                <a:ln w="3175">
                  <a:solidFill>
                    <a:prstClr val="white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oolBoran" panose="020B0100010101010101" pitchFamily="34" charset="0"/>
                <a:ea typeface="+mn-ea"/>
                <a:cs typeface="MoolBoran" panose="020B0100010101010101" pitchFamily="34" charset="0"/>
              </a:rPr>
              <a:t>Book of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F692C1-46D1-91FC-E875-69B28A253F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556" y="396194"/>
            <a:ext cx="1914614" cy="9164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9442276-97D3-4DE4-F405-428C5396F84B}"/>
              </a:ext>
            </a:extLst>
          </p:cNvPr>
          <p:cNvSpPr txBox="1"/>
          <p:nvPr/>
        </p:nvSpPr>
        <p:spPr>
          <a:xfrm>
            <a:off x="1914118" y="364832"/>
            <a:ext cx="8363763" cy="1468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Jumble" panose="02000503000000020004" pitchFamily="2" charset="0"/>
                <a:ea typeface="+mn-ea"/>
                <a:cs typeface="+mn-cs"/>
              </a:rPr>
              <a:t>Why Sacrifice In The Millennium?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B673E2-5E2A-9D74-844A-BF29047AA4D6}"/>
              </a:ext>
            </a:extLst>
          </p:cNvPr>
          <p:cNvSpPr txBox="1"/>
          <p:nvPr/>
        </p:nvSpPr>
        <p:spPr>
          <a:xfrm>
            <a:off x="3846576" y="3077997"/>
            <a:ext cx="687857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6000"/>
              </a:lnSpc>
            </a:pPr>
            <a:r>
              <a:rPr lang="en-US" sz="13000" b="1" dirty="0">
                <a:ln>
                  <a:solidFill>
                    <a:schemeClr val="tx1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DaunPenh" panose="020F0502020204030204" pitchFamily="2" charset="0"/>
                <a:cs typeface="DaunPenh" panose="020F0502020204030204" pitchFamily="2" charset="0"/>
              </a:rPr>
              <a:t>Chapter</a:t>
            </a:r>
          </a:p>
          <a:p>
            <a:pPr algn="r">
              <a:lnSpc>
                <a:spcPts val="6000"/>
              </a:lnSpc>
            </a:pPr>
            <a:r>
              <a:rPr lang="en-US" sz="8000" b="1" dirty="0">
                <a:ln>
                  <a:solidFill>
                    <a:schemeClr val="tx1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DaunPenh" panose="020F0502020204030204" pitchFamily="2" charset="0"/>
                <a:cs typeface="DaunPenh" panose="020F0502020204030204" pitchFamily="2" charset="0"/>
              </a:rPr>
              <a:t>44-46</a:t>
            </a:r>
            <a:r>
              <a:rPr lang="en-US" sz="11000" b="1" dirty="0">
                <a:ln>
                  <a:solidFill>
                    <a:schemeClr val="tx1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DaunPenh" panose="020F0502020204030204" pitchFamily="2" charset="0"/>
                <a:cs typeface="DaunPenh" panose="020F0502020204030204" pitchFamily="2" charset="0"/>
              </a:rPr>
              <a:t> </a:t>
            </a:r>
            <a:r>
              <a:rPr lang="en-US" sz="100" b="1" dirty="0">
                <a:ln>
                  <a:solidFill>
                    <a:schemeClr val="tx1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DaunPenh" panose="020F0502020204030204" pitchFamily="2" charset="0"/>
                <a:cs typeface="DaunPenh" panose="020F05020202040302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316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0DD0E2-479C-0AF1-AA3C-9EFE25FA63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EBA47F40-8E0C-173F-8777-C857C37C4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The Millennial Temple: the Messiah’s House in Shiloh – Part 1">
            <a:extLst>
              <a:ext uri="{FF2B5EF4-FFF2-40B4-BE49-F238E27FC236}">
                <a16:creationId xmlns:a16="http://schemas.microsoft.com/office/drawing/2014/main" id="{617365EE-8AE1-0173-8732-793757449A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5"/>
          <a:stretch/>
        </p:blipFill>
        <p:spPr bwMode="auto">
          <a:xfrm>
            <a:off x="3048" y="0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 descr="Starry night sky">
            <a:extLst>
              <a:ext uri="{FF2B5EF4-FFF2-40B4-BE49-F238E27FC236}">
                <a16:creationId xmlns:a16="http://schemas.microsoft.com/office/drawing/2014/main" id="{347E70F8-7224-D546-9186-8F0DF391DBB3}"/>
              </a:ext>
            </a:extLst>
          </p:cNvPr>
          <p:cNvSpPr txBox="1"/>
          <p:nvPr/>
        </p:nvSpPr>
        <p:spPr>
          <a:xfrm>
            <a:off x="391751" y="1562416"/>
            <a:ext cx="11574399" cy="4956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742950" lvl="0" indent="-742950">
              <a:lnSpc>
                <a:spcPts val="5000"/>
              </a:lnSpc>
              <a:spcAft>
                <a:spcPts val="3600"/>
              </a:spcAft>
              <a:buFont typeface="+mj-lt"/>
              <a:buAutoNum type="arabicPeriod"/>
              <a:defRPr/>
            </a:pPr>
            <a:r>
              <a:rPr lang="en-US" sz="660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olBoran" panose="020B0100010101010101" pitchFamily="34" charset="0"/>
                <a:cs typeface="MoolBoran" panose="020B0100010101010101" pitchFamily="34" charset="0"/>
              </a:rPr>
              <a:t>Levitical Priests: Their choosing, qualifications &amp; duties</a:t>
            </a:r>
          </a:p>
          <a:p>
            <a:pPr marL="742950" lvl="0" indent="-742950">
              <a:lnSpc>
                <a:spcPts val="5000"/>
              </a:lnSpc>
              <a:spcAft>
                <a:spcPts val="3600"/>
              </a:spcAft>
              <a:buFont typeface="+mj-lt"/>
              <a:buAutoNum type="arabicPeriod"/>
              <a:defRPr/>
            </a:pPr>
            <a:r>
              <a:rPr lang="en-US" sz="660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olBoran" panose="020B0100010101010101" pitchFamily="34" charset="0"/>
                <a:cs typeface="MoolBoran" panose="020B0100010101010101" pitchFamily="34" charset="0"/>
              </a:rPr>
              <a:t>The Prince:  His land, civil service &amp; ritual service</a:t>
            </a:r>
          </a:p>
          <a:p>
            <a:pPr marL="742950" lvl="0" indent="-742950">
              <a:lnSpc>
                <a:spcPts val="5000"/>
              </a:lnSpc>
              <a:spcAft>
                <a:spcPts val="3600"/>
              </a:spcAft>
              <a:buFont typeface="+mj-lt"/>
              <a:buAutoNum type="arabicPeriod"/>
              <a:defRPr/>
            </a:pPr>
            <a:r>
              <a:rPr lang="en-US" sz="660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olBoran" panose="020B0100010101010101" pitchFamily="34" charset="0"/>
                <a:cs typeface="MoolBoran" panose="020B0100010101010101" pitchFamily="34" charset="0"/>
              </a:rPr>
              <a:t>The Planning: Temple rituals around the calendar</a:t>
            </a:r>
            <a:endParaRPr lang="en-US" sz="7200" dirty="0">
              <a:ln w="3175">
                <a:noFill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olBoran" panose="020B0100010101010101" pitchFamily="34" charset="0"/>
              <a:cs typeface="MoolBoran" panose="020B0100010101010101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18E5867-E27A-3B81-61F3-E7E1F255E0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431" y="5895647"/>
            <a:ext cx="1752788" cy="8390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B1A247-AA5E-1DA3-CD15-392CC9FCF1CD}"/>
              </a:ext>
            </a:extLst>
          </p:cNvPr>
          <p:cNvSpPr txBox="1"/>
          <p:nvPr/>
        </p:nvSpPr>
        <p:spPr>
          <a:xfrm>
            <a:off x="393275" y="485207"/>
            <a:ext cx="11572875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Jumble" panose="02000503000000020004" pitchFamily="2" charset="0"/>
                <a:ea typeface="+mn-ea"/>
                <a:cs typeface="+mn-cs"/>
              </a:rPr>
              <a:t>Millennial Kingdom Rituals</a:t>
            </a:r>
          </a:p>
        </p:txBody>
      </p:sp>
    </p:spTree>
    <p:extLst>
      <p:ext uri="{BB962C8B-B14F-4D97-AF65-F5344CB8AC3E}">
        <p14:creationId xmlns:p14="http://schemas.microsoft.com/office/powerpoint/2010/main" val="3432646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8A72B2-F1BD-84D2-0CAD-6E5021A9B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C26AFF7-4ECD-01E6-ACE7-E03B01207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7271F23-A3D0-0AF8-31CB-B96148AE53D7}"/>
              </a:ext>
            </a:extLst>
          </p:cNvPr>
          <p:cNvSpPr/>
          <p:nvPr/>
        </p:nvSpPr>
        <p:spPr>
          <a:xfrm>
            <a:off x="11835829" y="92467"/>
            <a:ext cx="277402" cy="1726059"/>
          </a:xfrm>
          <a:prstGeom prst="rect">
            <a:avLst/>
          </a:prstGeom>
          <a:solidFill>
            <a:srgbClr val="BFBDC0"/>
          </a:solidFill>
          <a:ln>
            <a:solidFill>
              <a:srgbClr val="BFBD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54B7705-8619-EDFE-AB58-7DD579908C51}"/>
              </a:ext>
            </a:extLst>
          </p:cNvPr>
          <p:cNvCxnSpPr>
            <a:cxnSpLocks/>
          </p:cNvCxnSpPr>
          <p:nvPr/>
        </p:nvCxnSpPr>
        <p:spPr>
          <a:xfrm flipH="1">
            <a:off x="5558319" y="1561672"/>
            <a:ext cx="4243227" cy="18493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77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C7305C-310A-EB37-A51B-E9A6041B2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46264568-5B38-1FCC-268E-3C7030BE2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The Millennial Temple: the Messiah’s House in Shiloh – Part 1">
            <a:extLst>
              <a:ext uri="{FF2B5EF4-FFF2-40B4-BE49-F238E27FC236}">
                <a16:creationId xmlns:a16="http://schemas.microsoft.com/office/drawing/2014/main" id="{7CC1E390-6A9B-7F8C-32D2-173110F88E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5"/>
          <a:stretch/>
        </p:blipFill>
        <p:spPr bwMode="auto">
          <a:xfrm>
            <a:off x="3048" y="0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 descr="Starry night sky">
            <a:extLst>
              <a:ext uri="{FF2B5EF4-FFF2-40B4-BE49-F238E27FC236}">
                <a16:creationId xmlns:a16="http://schemas.microsoft.com/office/drawing/2014/main" id="{FDBEB420-1A71-6990-2C18-3A46D2CA4571}"/>
              </a:ext>
            </a:extLst>
          </p:cNvPr>
          <p:cNvSpPr txBox="1"/>
          <p:nvPr/>
        </p:nvSpPr>
        <p:spPr>
          <a:xfrm>
            <a:off x="391751" y="1562416"/>
            <a:ext cx="11574399" cy="4956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742950" lvl="0" indent="-742950">
              <a:lnSpc>
                <a:spcPts val="5000"/>
              </a:lnSpc>
              <a:spcAft>
                <a:spcPts val="3600"/>
              </a:spcAft>
              <a:buFont typeface="+mj-lt"/>
              <a:buAutoNum type="arabicPeriod"/>
              <a:defRPr/>
            </a:pPr>
            <a:r>
              <a:rPr lang="en-US" sz="660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olBoran" panose="020B0100010101010101" pitchFamily="34" charset="0"/>
                <a:cs typeface="MoolBoran" panose="020B0100010101010101" pitchFamily="34" charset="0"/>
              </a:rPr>
              <a:t>Levitical Priests: Their choosing, qualifications &amp; duties</a:t>
            </a:r>
          </a:p>
          <a:p>
            <a:pPr marL="742950" lvl="0" indent="-742950">
              <a:lnSpc>
                <a:spcPts val="5000"/>
              </a:lnSpc>
              <a:spcAft>
                <a:spcPts val="3600"/>
              </a:spcAft>
              <a:buFont typeface="+mj-lt"/>
              <a:buAutoNum type="arabicPeriod"/>
              <a:defRPr/>
            </a:pPr>
            <a:r>
              <a:rPr lang="en-US" sz="660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olBoran" panose="020B0100010101010101" pitchFamily="34" charset="0"/>
                <a:cs typeface="MoolBoran" panose="020B0100010101010101" pitchFamily="34" charset="0"/>
              </a:rPr>
              <a:t>The Prince:  His land, civil service &amp; ritual service</a:t>
            </a:r>
          </a:p>
          <a:p>
            <a:pPr marL="742950" lvl="0" indent="-742950">
              <a:lnSpc>
                <a:spcPts val="5000"/>
              </a:lnSpc>
              <a:spcAft>
                <a:spcPts val="3600"/>
              </a:spcAft>
              <a:buFont typeface="+mj-lt"/>
              <a:buAutoNum type="arabicPeriod"/>
              <a:defRPr/>
            </a:pPr>
            <a:r>
              <a:rPr lang="en-US" sz="660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olBoran" panose="020B0100010101010101" pitchFamily="34" charset="0"/>
                <a:cs typeface="MoolBoran" panose="020B0100010101010101" pitchFamily="34" charset="0"/>
              </a:rPr>
              <a:t>The Planning: Temple rituals around the calendar</a:t>
            </a:r>
            <a:endParaRPr lang="en-US" sz="7200" dirty="0">
              <a:ln w="3175">
                <a:noFill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olBoran" panose="020B0100010101010101" pitchFamily="34" charset="0"/>
              <a:cs typeface="MoolBoran" panose="020B0100010101010101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F3786C-4224-A261-CF17-D4383C5D70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431" y="5895647"/>
            <a:ext cx="1752788" cy="8390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50DD8AC-230B-C47B-CD8F-961263866AC8}"/>
              </a:ext>
            </a:extLst>
          </p:cNvPr>
          <p:cNvSpPr txBox="1"/>
          <p:nvPr/>
        </p:nvSpPr>
        <p:spPr>
          <a:xfrm>
            <a:off x="393275" y="485207"/>
            <a:ext cx="11572875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Jumble" panose="02000503000000020004" pitchFamily="2" charset="0"/>
                <a:ea typeface="+mn-ea"/>
                <a:cs typeface="+mn-cs"/>
              </a:rPr>
              <a:t>Millennial Kingdom Rituals</a:t>
            </a:r>
          </a:p>
        </p:txBody>
      </p:sp>
    </p:spTree>
    <p:extLst>
      <p:ext uri="{BB962C8B-B14F-4D97-AF65-F5344CB8AC3E}">
        <p14:creationId xmlns:p14="http://schemas.microsoft.com/office/powerpoint/2010/main" val="1563210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2532CF-707D-78C3-05FC-B6815DE1B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6B997A30-9469-3126-7A93-14A3A6F10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The Millennial Temple: the Messiah’s House in Shiloh – Part 1">
            <a:extLst>
              <a:ext uri="{FF2B5EF4-FFF2-40B4-BE49-F238E27FC236}">
                <a16:creationId xmlns:a16="http://schemas.microsoft.com/office/drawing/2014/main" id="{1CC02BC2-D534-12E1-3202-CDF89B4164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5"/>
          <a:stretch/>
        </p:blipFill>
        <p:spPr bwMode="auto">
          <a:xfrm>
            <a:off x="3048" y="0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 descr="Starry night sky">
            <a:extLst>
              <a:ext uri="{FF2B5EF4-FFF2-40B4-BE49-F238E27FC236}">
                <a16:creationId xmlns:a16="http://schemas.microsoft.com/office/drawing/2014/main" id="{921097FA-FA46-A7A5-D1FB-909F87554FA4}"/>
              </a:ext>
            </a:extLst>
          </p:cNvPr>
          <p:cNvSpPr txBox="1"/>
          <p:nvPr/>
        </p:nvSpPr>
        <p:spPr>
          <a:xfrm>
            <a:off x="308801" y="1983652"/>
            <a:ext cx="11574399" cy="4788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742950" lvl="0" indent="-742950">
              <a:lnSpc>
                <a:spcPts val="5000"/>
              </a:lnSpc>
              <a:spcAft>
                <a:spcPts val="3600"/>
              </a:spcAft>
              <a:buFont typeface="+mj-lt"/>
              <a:buAutoNum type="arabicPeriod"/>
              <a:defRPr/>
            </a:pPr>
            <a:r>
              <a:rPr lang="en-US" sz="690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olBoran" panose="020B0100010101010101" pitchFamily="34" charset="0"/>
                <a:cs typeface="MoolBoran" panose="020B0100010101010101" pitchFamily="34" charset="0"/>
              </a:rPr>
              <a:t>As a commemoration of sin’s atonement</a:t>
            </a:r>
          </a:p>
          <a:p>
            <a:pPr marL="742950" lvl="0" indent="-742950">
              <a:lnSpc>
                <a:spcPts val="5000"/>
              </a:lnSpc>
              <a:spcAft>
                <a:spcPts val="3600"/>
              </a:spcAft>
              <a:buFont typeface="+mj-lt"/>
              <a:buAutoNum type="arabicPeriod"/>
              <a:defRPr/>
            </a:pPr>
            <a:r>
              <a:rPr lang="en-US" sz="690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olBoran" panose="020B0100010101010101" pitchFamily="34" charset="0"/>
                <a:cs typeface="MoolBoran" panose="020B0100010101010101" pitchFamily="34" charset="0"/>
              </a:rPr>
              <a:t>The ‘wages of sin’ need seen by the mortals</a:t>
            </a:r>
          </a:p>
          <a:p>
            <a:pPr marL="742950" lvl="0" indent="-742950">
              <a:lnSpc>
                <a:spcPts val="5000"/>
              </a:lnSpc>
              <a:spcAft>
                <a:spcPts val="3600"/>
              </a:spcAft>
              <a:buFont typeface="+mj-lt"/>
              <a:buAutoNum type="arabicPeriod"/>
              <a:defRPr/>
            </a:pPr>
            <a:r>
              <a:rPr lang="en-US" sz="690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olBoran" panose="020B0100010101010101" pitchFamily="34" charset="0"/>
                <a:cs typeface="MoolBoran" panose="020B0100010101010101" pitchFamily="34" charset="0"/>
              </a:rPr>
              <a:t>Mortals need ceremonial cleaning</a:t>
            </a:r>
          </a:p>
          <a:p>
            <a:pPr marL="742950" lvl="0" indent="-742950">
              <a:lnSpc>
                <a:spcPts val="5000"/>
              </a:lnSpc>
              <a:spcAft>
                <a:spcPts val="3600"/>
              </a:spcAft>
              <a:buFont typeface="+mj-lt"/>
              <a:buAutoNum type="arabicPeriod"/>
              <a:defRPr/>
            </a:pPr>
            <a:r>
              <a:rPr lang="en-US" sz="690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olBoran" panose="020B0100010101010101" pitchFamily="34" charset="0"/>
                <a:cs typeface="MoolBoran" panose="020B0100010101010101" pitchFamily="34" charset="0"/>
              </a:rPr>
              <a:t>So we can finally see what proper worship looks like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849EED-6F15-3286-D16E-7E64F9FE91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431" y="5895647"/>
            <a:ext cx="1752788" cy="8390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DCAAC84-0794-D799-6A5A-45221F85C34A}"/>
              </a:ext>
            </a:extLst>
          </p:cNvPr>
          <p:cNvSpPr txBox="1"/>
          <p:nvPr/>
        </p:nvSpPr>
        <p:spPr>
          <a:xfrm>
            <a:off x="393275" y="259179"/>
            <a:ext cx="11572875" cy="1445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Jumble" panose="02000503000000020004" pitchFamily="2" charset="0"/>
                <a:ea typeface="+mn-ea"/>
                <a:cs typeface="+mn-cs"/>
              </a:rPr>
              <a:t>Why Does </a:t>
            </a:r>
            <a:r>
              <a:rPr lang="en-US" sz="600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latin typeface="Jumble" panose="02000503000000020004" pitchFamily="2" charset="0"/>
              </a:rPr>
              <a:t>The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Jumble" panose="02000503000000020004" pitchFamily="2" charset="0"/>
                <a:ea typeface="+mn-ea"/>
                <a:cs typeface="+mn-cs"/>
              </a:rPr>
              <a:t> Kingdom Need A Sacrificial System?</a:t>
            </a:r>
          </a:p>
        </p:txBody>
      </p:sp>
    </p:spTree>
    <p:extLst>
      <p:ext uri="{BB962C8B-B14F-4D97-AF65-F5344CB8AC3E}">
        <p14:creationId xmlns:p14="http://schemas.microsoft.com/office/powerpoint/2010/main" val="836056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77C186-B8CD-F098-1A4B-51441E0A51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6F9C8F50-D9EF-360E-D80D-B59DDE607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The Millennial Temple: the Messiah’s House in Shiloh – Part 1">
            <a:extLst>
              <a:ext uri="{FF2B5EF4-FFF2-40B4-BE49-F238E27FC236}">
                <a16:creationId xmlns:a16="http://schemas.microsoft.com/office/drawing/2014/main" id="{4F60F660-4586-365A-32A0-6D22D1B404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5"/>
          <a:stretch/>
        </p:blipFill>
        <p:spPr bwMode="auto">
          <a:xfrm>
            <a:off x="3048" y="6439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 descr="Starry night sky">
            <a:extLst>
              <a:ext uri="{FF2B5EF4-FFF2-40B4-BE49-F238E27FC236}">
                <a16:creationId xmlns:a16="http://schemas.microsoft.com/office/drawing/2014/main" id="{B4A29507-83B0-9A8C-07FE-D6C518587BCD}"/>
              </a:ext>
            </a:extLst>
          </p:cNvPr>
          <p:cNvSpPr txBox="1"/>
          <p:nvPr/>
        </p:nvSpPr>
        <p:spPr>
          <a:xfrm>
            <a:off x="312801" y="2380954"/>
            <a:ext cx="11574399" cy="40421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742950" marR="0" lvl="0" indent="-742950" algn="l" defTabSz="914400" rtl="0" eaLnBrk="1" fontAlgn="auto" latinLnBrk="0" hangingPunct="1"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oolBoran" panose="020B0100010101010101" pitchFamily="34" charset="0"/>
                <a:ea typeface="+mn-ea"/>
                <a:cs typeface="MoolBoran" panose="020B0100010101010101" pitchFamily="34" charset="0"/>
              </a:rPr>
              <a:t>The Millennial Temple (Chap</a:t>
            </a:r>
            <a:r>
              <a:rPr kumimoji="0" lang="en-US" sz="8000" b="0" i="0" u="none" strike="noStrike" kern="1200" cap="none" spc="0" normalizeH="0" noProof="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oolBoran" panose="020B0100010101010101" pitchFamily="34" charset="0"/>
                <a:ea typeface="+mn-ea"/>
                <a:cs typeface="MoolBoran" panose="020B0100010101010101" pitchFamily="34" charset="0"/>
              </a:rPr>
              <a:t> 40-43)</a:t>
            </a:r>
          </a:p>
          <a:p>
            <a:pPr marL="742950" marR="0" lvl="0" indent="-742950" algn="l" defTabSz="914400" rtl="0" eaLnBrk="1" fontAlgn="auto" latinLnBrk="0" hangingPunct="1"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8000" baseline="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olBoran" panose="020B0100010101010101" pitchFamily="34" charset="0"/>
                <a:cs typeface="MoolBoran" panose="020B0100010101010101" pitchFamily="34" charset="0"/>
              </a:rPr>
              <a:t>Its Rituals and Practices (Chap 44-46)</a:t>
            </a:r>
            <a:endParaRPr lang="en-US" sz="8000" dirty="0">
              <a:ln w="3175">
                <a:noFill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olBoran" panose="020B0100010101010101" pitchFamily="34" charset="0"/>
              <a:cs typeface="MoolBoran" panose="020B0100010101010101" pitchFamily="34" charset="0"/>
            </a:endParaRPr>
          </a:p>
          <a:p>
            <a:pPr marL="742950" marR="0" lvl="0" indent="-742950" algn="l" defTabSz="914400" rtl="0" eaLnBrk="1" fontAlgn="auto" latinLnBrk="0" hangingPunct="1"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oolBoran" panose="020B0100010101010101" pitchFamily="34" charset="0"/>
                <a:ea typeface="+mn-ea"/>
                <a:cs typeface="MoolBoran" panose="020B0100010101010101" pitchFamily="34" charset="0"/>
              </a:rPr>
              <a:t>The New Holy Land</a:t>
            </a:r>
            <a:r>
              <a:rPr kumimoji="0" lang="en-US" sz="8000" b="0" i="0" u="none" strike="noStrike" kern="1200" cap="none" spc="0" normalizeH="0" noProof="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oolBoran" panose="020B0100010101010101" pitchFamily="34" charset="0"/>
                <a:ea typeface="+mn-ea"/>
                <a:cs typeface="MoolBoran" panose="020B0100010101010101" pitchFamily="34" charset="0"/>
              </a:rPr>
              <a:t> (Chap 47-48)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80B024-93D4-3113-A107-18FD25C451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556" y="396194"/>
            <a:ext cx="1914614" cy="9164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127FB53-EAD0-6420-26AA-9B05F3A2BECD}"/>
              </a:ext>
            </a:extLst>
          </p:cNvPr>
          <p:cNvSpPr txBox="1"/>
          <p:nvPr/>
        </p:nvSpPr>
        <p:spPr>
          <a:xfrm>
            <a:off x="314325" y="350299"/>
            <a:ext cx="95600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Jumble" panose="02000503000000020004" pitchFamily="2" charset="0"/>
                <a:ea typeface="+mn-ea"/>
                <a:cs typeface="+mn-cs"/>
              </a:rPr>
              <a:t>Ezekiel’s 5</a:t>
            </a:r>
            <a:r>
              <a:rPr kumimoji="0" lang="en-US" sz="5600" b="0" i="0" u="none" strike="noStrike" kern="1200" cap="none" spc="0" normalizeH="0" baseline="3000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Jumble" panose="02000503000000020004" pitchFamily="2" charset="0"/>
                <a:ea typeface="+mn-ea"/>
                <a:cs typeface="+mn-cs"/>
              </a:rPr>
              <a:t>th</a:t>
            </a:r>
            <a:r>
              <a:rPr kumimoji="0" lang="en-US" sz="56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Jumble" panose="02000503000000020004" pitchFamily="2" charset="0"/>
                <a:ea typeface="+mn-ea"/>
                <a:cs typeface="+mn-cs"/>
              </a:rPr>
              <a:t> Section: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60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latin typeface="Jumble" panose="02000503000000020004" pitchFamily="2" charset="0"/>
              </a:rPr>
              <a:t>The Millennial Kingdom</a:t>
            </a:r>
            <a:endParaRPr kumimoji="0" lang="en-US" sz="56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black"/>
              </a:solidFill>
              <a:effectLst/>
              <a:uLnTx/>
              <a:uFillTx/>
              <a:latin typeface="Jumble" panose="02000503000000020004" pitchFamily="2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6E500E-485F-3823-9ADB-AE986D115EE5}"/>
              </a:ext>
            </a:extLst>
          </p:cNvPr>
          <p:cNvSpPr txBox="1"/>
          <p:nvPr/>
        </p:nvSpPr>
        <p:spPr>
          <a:xfrm>
            <a:off x="1458931" y="2838976"/>
            <a:ext cx="32671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HOUSE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7FC274-054A-2310-0910-B02B02D947B7}"/>
              </a:ext>
            </a:extLst>
          </p:cNvPr>
          <p:cNvSpPr txBox="1"/>
          <p:nvPr/>
        </p:nvSpPr>
        <p:spPr>
          <a:xfrm>
            <a:off x="3923017" y="4203727"/>
            <a:ext cx="32671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HABITS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CB44F2-56FD-82CE-26E7-DD586759F979}"/>
              </a:ext>
            </a:extLst>
          </p:cNvPr>
          <p:cNvSpPr txBox="1"/>
          <p:nvPr/>
        </p:nvSpPr>
        <p:spPr>
          <a:xfrm>
            <a:off x="6565186" y="5622196"/>
            <a:ext cx="4455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Homestead</a:t>
            </a:r>
          </a:p>
        </p:txBody>
      </p:sp>
    </p:spTree>
    <p:extLst>
      <p:ext uri="{BB962C8B-B14F-4D97-AF65-F5344CB8AC3E}">
        <p14:creationId xmlns:p14="http://schemas.microsoft.com/office/powerpoint/2010/main" val="193353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E97732-18A5-798E-E1F0-DF152C170F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A8613EE8-7645-6EEF-8647-20C52547D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The Millennial Temple: the Messiah’s House in Shiloh – Part 1">
            <a:extLst>
              <a:ext uri="{FF2B5EF4-FFF2-40B4-BE49-F238E27FC236}">
                <a16:creationId xmlns:a16="http://schemas.microsoft.com/office/drawing/2014/main" id="{E6ABBA16-538C-54CE-BFDE-FBF56E0B40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5"/>
          <a:stretch/>
        </p:blipFill>
        <p:spPr bwMode="auto">
          <a:xfrm>
            <a:off x="3048" y="0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 descr="Starry night sky">
            <a:extLst>
              <a:ext uri="{FF2B5EF4-FFF2-40B4-BE49-F238E27FC236}">
                <a16:creationId xmlns:a16="http://schemas.microsoft.com/office/drawing/2014/main" id="{8B09275D-4398-6F30-CCFF-BD4E4C0562C4}"/>
              </a:ext>
            </a:extLst>
          </p:cNvPr>
          <p:cNvSpPr txBox="1"/>
          <p:nvPr/>
        </p:nvSpPr>
        <p:spPr>
          <a:xfrm>
            <a:off x="314325" y="2625367"/>
            <a:ext cx="1156335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0" b="0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oolBoran" panose="020B0100010101010101" pitchFamily="34" charset="0"/>
                <a:ea typeface="+mn-ea"/>
                <a:cs typeface="MoolBoran" panose="020B0100010101010101" pitchFamily="34" charset="0"/>
              </a:rPr>
              <a:t>Ezekiel</a:t>
            </a:r>
          </a:p>
        </p:txBody>
      </p:sp>
      <p:sp>
        <p:nvSpPr>
          <p:cNvPr id="9" name="TextBox 8" descr="Starry night sky">
            <a:extLst>
              <a:ext uri="{FF2B5EF4-FFF2-40B4-BE49-F238E27FC236}">
                <a16:creationId xmlns:a16="http://schemas.microsoft.com/office/drawing/2014/main" id="{03AF1495-61EB-C1D2-B26C-F2F9F9BE9328}"/>
              </a:ext>
            </a:extLst>
          </p:cNvPr>
          <p:cNvSpPr txBox="1"/>
          <p:nvPr/>
        </p:nvSpPr>
        <p:spPr>
          <a:xfrm>
            <a:off x="2269478" y="2961980"/>
            <a:ext cx="6245191" cy="2163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0" i="0" u="none" strike="noStrike" kern="1200" cap="none" spc="0" normalizeH="0" baseline="0" noProof="0">
                <a:ln w="3175">
                  <a:solidFill>
                    <a:prstClr val="white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oolBoran" panose="020B0100010101010101" pitchFamily="34" charset="0"/>
                <a:ea typeface="+mn-ea"/>
                <a:cs typeface="MoolBoran" panose="020B0100010101010101" pitchFamily="34" charset="0"/>
              </a:rPr>
              <a:t>The</a:t>
            </a:r>
          </a:p>
          <a:p>
            <a:pPr marL="0" marR="0" lvl="0" indent="0" algn="l" defTabSz="914400" rtl="0" eaLnBrk="1" fontAlgn="auto" latinLnBrk="0" hangingPunct="1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0" b="0" i="0" u="none" strike="noStrike" kern="1200" cap="none" spc="0" normalizeH="0" baseline="0" noProof="0">
                <a:ln w="3175">
                  <a:solidFill>
                    <a:prstClr val="white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oolBoran" panose="020B0100010101010101" pitchFamily="34" charset="0"/>
                <a:ea typeface="+mn-ea"/>
                <a:cs typeface="MoolBoran" panose="020B0100010101010101" pitchFamily="34" charset="0"/>
              </a:rPr>
              <a:t>Book of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034408-1BAD-8EE8-A1AF-E634742447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556" y="396194"/>
            <a:ext cx="1914614" cy="9164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E284139-28D9-C4C5-5F81-80105D06BC77}"/>
              </a:ext>
            </a:extLst>
          </p:cNvPr>
          <p:cNvSpPr txBox="1"/>
          <p:nvPr/>
        </p:nvSpPr>
        <p:spPr>
          <a:xfrm>
            <a:off x="1914118" y="364832"/>
            <a:ext cx="8363763" cy="1468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Jumble" panose="02000503000000020004" pitchFamily="2" charset="0"/>
                <a:ea typeface="+mn-ea"/>
                <a:cs typeface="+mn-cs"/>
              </a:rPr>
              <a:t>Why Sacrifice In The Millennium?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27582C-1D3D-57DC-9A21-CAFCE1E156AB}"/>
              </a:ext>
            </a:extLst>
          </p:cNvPr>
          <p:cNvSpPr txBox="1"/>
          <p:nvPr/>
        </p:nvSpPr>
        <p:spPr>
          <a:xfrm>
            <a:off x="3846576" y="3077997"/>
            <a:ext cx="687857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6000"/>
              </a:lnSpc>
            </a:pPr>
            <a:r>
              <a:rPr lang="en-US" sz="13000" b="1" dirty="0">
                <a:ln>
                  <a:solidFill>
                    <a:schemeClr val="tx1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DaunPenh" panose="020F0502020204030204" pitchFamily="2" charset="0"/>
                <a:cs typeface="DaunPenh" panose="020F0502020204030204" pitchFamily="2" charset="0"/>
              </a:rPr>
              <a:t>Chapter</a:t>
            </a:r>
          </a:p>
          <a:p>
            <a:pPr algn="r">
              <a:lnSpc>
                <a:spcPts val="6000"/>
              </a:lnSpc>
            </a:pPr>
            <a:r>
              <a:rPr lang="en-US" sz="8000" b="1" dirty="0">
                <a:ln>
                  <a:solidFill>
                    <a:schemeClr val="tx1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DaunPenh" panose="020F0502020204030204" pitchFamily="2" charset="0"/>
                <a:cs typeface="DaunPenh" panose="020F0502020204030204" pitchFamily="2" charset="0"/>
              </a:rPr>
              <a:t>44-46</a:t>
            </a:r>
            <a:r>
              <a:rPr lang="en-US" sz="11000" b="1" dirty="0">
                <a:ln>
                  <a:solidFill>
                    <a:schemeClr val="tx1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DaunPenh" panose="020F0502020204030204" pitchFamily="2" charset="0"/>
                <a:cs typeface="DaunPenh" panose="020F0502020204030204" pitchFamily="2" charset="0"/>
              </a:rPr>
              <a:t> </a:t>
            </a:r>
            <a:r>
              <a:rPr lang="en-US" sz="100" b="1" dirty="0">
                <a:ln>
                  <a:solidFill>
                    <a:schemeClr val="tx1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DaunPenh" panose="020F0502020204030204" pitchFamily="2" charset="0"/>
                <a:cs typeface="DaunPenh" panose="020F05020202040302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002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BA003C-A43F-8FF0-8561-C7E524A98A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5A6E6071-090B-93A9-734C-A1AA37156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The Millennial Temple: the Messiah’s House in Shiloh – Part 1">
            <a:extLst>
              <a:ext uri="{FF2B5EF4-FFF2-40B4-BE49-F238E27FC236}">
                <a16:creationId xmlns:a16="http://schemas.microsoft.com/office/drawing/2014/main" id="{05D96B2B-6601-8926-D352-3B11E8C29C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5"/>
          <a:stretch/>
        </p:blipFill>
        <p:spPr bwMode="auto">
          <a:xfrm>
            <a:off x="3048" y="0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 descr="Starry night sky">
            <a:extLst>
              <a:ext uri="{FF2B5EF4-FFF2-40B4-BE49-F238E27FC236}">
                <a16:creationId xmlns:a16="http://schemas.microsoft.com/office/drawing/2014/main" id="{09409BAF-C57A-FDC7-6B3B-56F25213BADE}"/>
              </a:ext>
            </a:extLst>
          </p:cNvPr>
          <p:cNvSpPr txBox="1"/>
          <p:nvPr/>
        </p:nvSpPr>
        <p:spPr>
          <a:xfrm>
            <a:off x="391751" y="1562416"/>
            <a:ext cx="11574399" cy="146835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742950" lvl="0" indent="-742950">
              <a:lnSpc>
                <a:spcPts val="5000"/>
              </a:lnSpc>
              <a:spcAft>
                <a:spcPts val="3600"/>
              </a:spcAft>
              <a:buFont typeface="+mj-lt"/>
              <a:buAutoNum type="arabicPeriod"/>
              <a:defRPr/>
            </a:pPr>
            <a:r>
              <a:rPr lang="en-US" sz="660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olBoran" panose="020B0100010101010101" pitchFamily="34" charset="0"/>
                <a:cs typeface="MoolBoran" panose="020B0100010101010101" pitchFamily="34" charset="0"/>
              </a:rPr>
              <a:t>Levitical Priests: Their choosing, qualifications &amp; duties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750F76-0E20-A2EB-830D-CDDAAD103F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431" y="5895647"/>
            <a:ext cx="1752788" cy="8390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FB969AE-6873-6470-E9EC-A8B18453D209}"/>
              </a:ext>
            </a:extLst>
          </p:cNvPr>
          <p:cNvSpPr txBox="1"/>
          <p:nvPr/>
        </p:nvSpPr>
        <p:spPr>
          <a:xfrm>
            <a:off x="393275" y="485207"/>
            <a:ext cx="11572875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Jumble" panose="02000503000000020004" pitchFamily="2" charset="0"/>
                <a:ea typeface="+mn-ea"/>
                <a:cs typeface="+mn-cs"/>
              </a:rPr>
              <a:t>Millennial Kingdom Rituals</a:t>
            </a:r>
          </a:p>
        </p:txBody>
      </p:sp>
    </p:spTree>
    <p:extLst>
      <p:ext uri="{BB962C8B-B14F-4D97-AF65-F5344CB8AC3E}">
        <p14:creationId xmlns:p14="http://schemas.microsoft.com/office/powerpoint/2010/main" val="388408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707905C-A22E-50C3-2342-629700D7A3F0}"/>
              </a:ext>
            </a:extLst>
          </p:cNvPr>
          <p:cNvSpPr/>
          <p:nvPr/>
        </p:nvSpPr>
        <p:spPr>
          <a:xfrm>
            <a:off x="11835829" y="92467"/>
            <a:ext cx="277402" cy="1726059"/>
          </a:xfrm>
          <a:prstGeom prst="rect">
            <a:avLst/>
          </a:prstGeom>
          <a:solidFill>
            <a:srgbClr val="BFBDC0"/>
          </a:solidFill>
          <a:ln>
            <a:solidFill>
              <a:srgbClr val="BFBD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296326C-EED2-D82F-5FDD-CD705B3BE0F8}"/>
              </a:ext>
            </a:extLst>
          </p:cNvPr>
          <p:cNvCxnSpPr/>
          <p:nvPr/>
        </p:nvCxnSpPr>
        <p:spPr>
          <a:xfrm flipH="1">
            <a:off x="9144000" y="4017196"/>
            <a:ext cx="1972638" cy="18493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92FC88-C0F5-BCD2-5CB9-A8BBA7D5EC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12B53779-4242-5760-857A-D3415F0E5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The Millennial Temple: the Messiah’s House in Shiloh – Part 1">
            <a:extLst>
              <a:ext uri="{FF2B5EF4-FFF2-40B4-BE49-F238E27FC236}">
                <a16:creationId xmlns:a16="http://schemas.microsoft.com/office/drawing/2014/main" id="{2E3176E3-517D-1161-628A-BE3F7EDCB0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5"/>
          <a:stretch/>
        </p:blipFill>
        <p:spPr bwMode="auto">
          <a:xfrm>
            <a:off x="3048" y="0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 descr="Starry night sky">
            <a:extLst>
              <a:ext uri="{FF2B5EF4-FFF2-40B4-BE49-F238E27FC236}">
                <a16:creationId xmlns:a16="http://schemas.microsoft.com/office/drawing/2014/main" id="{39913097-C6D9-3E8F-ED91-ED8927A9E7B5}"/>
              </a:ext>
            </a:extLst>
          </p:cNvPr>
          <p:cNvSpPr txBox="1"/>
          <p:nvPr/>
        </p:nvSpPr>
        <p:spPr>
          <a:xfrm>
            <a:off x="391751" y="1562416"/>
            <a:ext cx="11574399" cy="32124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742950" lvl="0" indent="-742950">
              <a:lnSpc>
                <a:spcPts val="5000"/>
              </a:lnSpc>
              <a:spcAft>
                <a:spcPts val="3600"/>
              </a:spcAft>
              <a:buFont typeface="+mj-lt"/>
              <a:buAutoNum type="arabicPeriod"/>
              <a:defRPr/>
            </a:pPr>
            <a:r>
              <a:rPr lang="en-US" sz="660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olBoran" panose="020B0100010101010101" pitchFamily="34" charset="0"/>
                <a:cs typeface="MoolBoran" panose="020B0100010101010101" pitchFamily="34" charset="0"/>
              </a:rPr>
              <a:t>Levitical Priests: Their choosing, qualifications &amp; duties</a:t>
            </a:r>
          </a:p>
          <a:p>
            <a:pPr marL="742950" lvl="0" indent="-742950">
              <a:lnSpc>
                <a:spcPts val="5000"/>
              </a:lnSpc>
              <a:spcAft>
                <a:spcPts val="3600"/>
              </a:spcAft>
              <a:buFont typeface="+mj-lt"/>
              <a:buAutoNum type="arabicPeriod"/>
              <a:defRPr/>
            </a:pPr>
            <a:r>
              <a:rPr lang="en-US" sz="660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olBoran" panose="020B0100010101010101" pitchFamily="34" charset="0"/>
                <a:cs typeface="MoolBoran" panose="020B0100010101010101" pitchFamily="34" charset="0"/>
              </a:rPr>
              <a:t>The Prince:  His land, civil service &amp; ritual service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052B05-6EF4-5BD5-1DD9-F168B9F8E8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431" y="5895647"/>
            <a:ext cx="1752788" cy="8390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216F297-9DBA-408C-183F-D93776D38A6E}"/>
              </a:ext>
            </a:extLst>
          </p:cNvPr>
          <p:cNvSpPr txBox="1"/>
          <p:nvPr/>
        </p:nvSpPr>
        <p:spPr>
          <a:xfrm>
            <a:off x="393275" y="485207"/>
            <a:ext cx="11572875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Jumble" panose="02000503000000020004" pitchFamily="2" charset="0"/>
                <a:ea typeface="+mn-ea"/>
                <a:cs typeface="+mn-cs"/>
              </a:rPr>
              <a:t>Millennial Kingdom Rituals</a:t>
            </a:r>
          </a:p>
        </p:txBody>
      </p:sp>
    </p:spTree>
    <p:extLst>
      <p:ext uri="{BB962C8B-B14F-4D97-AF65-F5344CB8AC3E}">
        <p14:creationId xmlns:p14="http://schemas.microsoft.com/office/powerpoint/2010/main" val="1669940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C9C90-23CF-AB93-C506-BDEDF99E8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BAB82-60E3-2AD2-E89A-2C73FF2AC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E4619B9-BE5E-4C91-18CA-B55F495420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45" t="44133" b="26351"/>
          <a:stretch/>
        </p:blipFill>
        <p:spPr bwMode="auto">
          <a:xfrm>
            <a:off x="4927929" y="178799"/>
            <a:ext cx="7195577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CDD2BFCC-A37B-105F-629B-07A7B831C9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" b="6517"/>
          <a:stretch/>
        </p:blipFill>
        <p:spPr bwMode="auto">
          <a:xfrm>
            <a:off x="68494" y="82192"/>
            <a:ext cx="4808306" cy="668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89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D47A71-487F-F886-032A-BCBD58E738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5DA2483B-2676-1C33-585D-9A3ACFE921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The Millennial Temple: the Messiah’s House in Shiloh – Part 1">
            <a:extLst>
              <a:ext uri="{FF2B5EF4-FFF2-40B4-BE49-F238E27FC236}">
                <a16:creationId xmlns:a16="http://schemas.microsoft.com/office/drawing/2014/main" id="{CBC059ED-6FD6-1385-11F1-459F9A5F2D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5"/>
          <a:stretch/>
        </p:blipFill>
        <p:spPr bwMode="auto">
          <a:xfrm>
            <a:off x="3048" y="0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 descr="Starry night sky">
            <a:extLst>
              <a:ext uri="{FF2B5EF4-FFF2-40B4-BE49-F238E27FC236}">
                <a16:creationId xmlns:a16="http://schemas.microsoft.com/office/drawing/2014/main" id="{A231E77E-5C36-1AFB-E2D6-BFD7E9F4F65F}"/>
              </a:ext>
            </a:extLst>
          </p:cNvPr>
          <p:cNvSpPr txBox="1"/>
          <p:nvPr/>
        </p:nvSpPr>
        <p:spPr>
          <a:xfrm>
            <a:off x="391751" y="1562416"/>
            <a:ext cx="11574399" cy="4956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742950" lvl="0" indent="-742950">
              <a:lnSpc>
                <a:spcPts val="5000"/>
              </a:lnSpc>
              <a:spcAft>
                <a:spcPts val="3600"/>
              </a:spcAft>
              <a:buFont typeface="+mj-lt"/>
              <a:buAutoNum type="arabicPeriod"/>
              <a:defRPr/>
            </a:pPr>
            <a:r>
              <a:rPr lang="en-US" sz="660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olBoran" panose="020B0100010101010101" pitchFamily="34" charset="0"/>
                <a:cs typeface="MoolBoran" panose="020B0100010101010101" pitchFamily="34" charset="0"/>
              </a:rPr>
              <a:t>Levitical Priests: Their choosing, qualifications &amp; duties</a:t>
            </a:r>
          </a:p>
          <a:p>
            <a:pPr marL="742950" lvl="0" indent="-742950">
              <a:lnSpc>
                <a:spcPts val="5000"/>
              </a:lnSpc>
              <a:spcAft>
                <a:spcPts val="3600"/>
              </a:spcAft>
              <a:buFont typeface="+mj-lt"/>
              <a:buAutoNum type="arabicPeriod"/>
              <a:defRPr/>
            </a:pPr>
            <a:r>
              <a:rPr lang="en-US" sz="660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olBoran" panose="020B0100010101010101" pitchFamily="34" charset="0"/>
                <a:cs typeface="MoolBoran" panose="020B0100010101010101" pitchFamily="34" charset="0"/>
              </a:rPr>
              <a:t>The Prince:  His land, civil service &amp; ritual service</a:t>
            </a:r>
          </a:p>
          <a:p>
            <a:pPr marL="742950" lvl="0" indent="-742950">
              <a:lnSpc>
                <a:spcPts val="5000"/>
              </a:lnSpc>
              <a:spcAft>
                <a:spcPts val="3600"/>
              </a:spcAft>
              <a:buFont typeface="+mj-lt"/>
              <a:buAutoNum type="arabicPeriod"/>
              <a:defRPr/>
            </a:pPr>
            <a:r>
              <a:rPr lang="en-US" sz="660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olBoran" panose="020B0100010101010101" pitchFamily="34" charset="0"/>
                <a:cs typeface="MoolBoran" panose="020B0100010101010101" pitchFamily="34" charset="0"/>
              </a:rPr>
              <a:t>The Planning: Temple rituals around the calendar</a:t>
            </a:r>
            <a:endParaRPr lang="en-US" sz="7200" dirty="0">
              <a:ln w="3175">
                <a:noFill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olBoran" panose="020B0100010101010101" pitchFamily="34" charset="0"/>
              <a:cs typeface="MoolBoran" panose="020B0100010101010101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42F4D3-2B71-C6FC-FF25-A64133A22B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431" y="5895647"/>
            <a:ext cx="1752788" cy="8390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029CB6F-9B3C-4474-511A-917AC225479D}"/>
              </a:ext>
            </a:extLst>
          </p:cNvPr>
          <p:cNvSpPr txBox="1"/>
          <p:nvPr/>
        </p:nvSpPr>
        <p:spPr>
          <a:xfrm>
            <a:off x="393275" y="485207"/>
            <a:ext cx="11572875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Jumble" panose="02000503000000020004" pitchFamily="2" charset="0"/>
                <a:ea typeface="+mn-ea"/>
                <a:cs typeface="+mn-cs"/>
              </a:rPr>
              <a:t>Millennial Kingdom Rituals</a:t>
            </a:r>
          </a:p>
        </p:txBody>
      </p:sp>
    </p:spTree>
    <p:extLst>
      <p:ext uri="{BB962C8B-B14F-4D97-AF65-F5344CB8AC3E}">
        <p14:creationId xmlns:p14="http://schemas.microsoft.com/office/powerpoint/2010/main" val="187143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7A6442-3DA1-D617-043C-27EE75CD79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EF0DF5E-F5F1-4D4F-F5CA-A0181B2D5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AB94139-D7C2-BA96-0069-B363134CF4EF}"/>
              </a:ext>
            </a:extLst>
          </p:cNvPr>
          <p:cNvSpPr/>
          <p:nvPr/>
        </p:nvSpPr>
        <p:spPr>
          <a:xfrm>
            <a:off x="11835829" y="92467"/>
            <a:ext cx="277402" cy="1726059"/>
          </a:xfrm>
          <a:prstGeom prst="rect">
            <a:avLst/>
          </a:prstGeom>
          <a:solidFill>
            <a:srgbClr val="BFBDC0"/>
          </a:solidFill>
          <a:ln>
            <a:solidFill>
              <a:srgbClr val="BFBD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9823E35-7897-1070-3B72-F0EBEB3B8363}"/>
              </a:ext>
            </a:extLst>
          </p:cNvPr>
          <p:cNvCxnSpPr>
            <a:cxnSpLocks/>
          </p:cNvCxnSpPr>
          <p:nvPr/>
        </p:nvCxnSpPr>
        <p:spPr>
          <a:xfrm flipH="1">
            <a:off x="6955604" y="1643865"/>
            <a:ext cx="2578814" cy="158222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477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2009</TotalTime>
  <Words>287</Words>
  <Application>Microsoft Office PowerPoint</Application>
  <PresentationFormat>Widescreen</PresentationFormat>
  <Paragraphs>51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ADLaM Display</vt:lpstr>
      <vt:lpstr>Aptos</vt:lpstr>
      <vt:lpstr>Arial</vt:lpstr>
      <vt:lpstr>Calibri</vt:lpstr>
      <vt:lpstr>Calibri Light</vt:lpstr>
      <vt:lpstr>DaunPenh</vt:lpstr>
      <vt:lpstr>Jumble</vt:lpstr>
      <vt:lpstr>MoolBoran</vt:lpstr>
      <vt:lpstr>Symbol</vt:lpstr>
      <vt:lpstr>Times New Roman</vt:lpstr>
      <vt:lpstr>Wingdings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Shunk</dc:creator>
  <cp:lastModifiedBy>Daniel Shunk</cp:lastModifiedBy>
  <cp:revision>7</cp:revision>
  <dcterms:created xsi:type="dcterms:W3CDTF">2024-12-04T19:56:57Z</dcterms:created>
  <dcterms:modified xsi:type="dcterms:W3CDTF">2025-05-15T00:23:13Z</dcterms:modified>
</cp:coreProperties>
</file>