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3" r:id="rId2"/>
    <p:sldId id="538" r:id="rId3"/>
    <p:sldId id="540" r:id="rId4"/>
    <p:sldId id="539" r:id="rId5"/>
    <p:sldId id="524" r:id="rId6"/>
    <p:sldId id="537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51" r:id="rId16"/>
    <p:sldId id="549" r:id="rId17"/>
    <p:sldId id="550" r:id="rId18"/>
    <p:sldId id="553" r:id="rId19"/>
    <p:sldId id="5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BB0FB-BC9A-473F-A4EA-1CDBF83AFED2}" v="239" dt="2025-05-13T20:57:4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8" autoAdjust="0"/>
    <p:restoredTop sz="94660"/>
  </p:normalViewPr>
  <p:slideViewPr>
    <p:cSldViewPr snapToGrid="0">
      <p:cViewPr>
        <p:scale>
          <a:sx n="100" d="100"/>
          <a:sy n="100" d="100"/>
        </p:scale>
        <p:origin x="3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F8DBB0FB-BC9A-473F-A4EA-1CDBF83AFED2}"/>
    <pc:docChg chg="undo custSel addSld delSld modSld sldOrd">
      <pc:chgData name="Daniel Shunk" userId="8b1a05f26d681f8b" providerId="LiveId" clId="{F8DBB0FB-BC9A-473F-A4EA-1CDBF83AFED2}" dt="2025-05-13T21:02:57.885" v="666" actId="20577"/>
      <pc:docMkLst>
        <pc:docMk/>
      </pc:docMkLst>
      <pc:sldChg chg="modSp mod">
        <pc:chgData name="Daniel Shunk" userId="8b1a05f26d681f8b" providerId="LiveId" clId="{F8DBB0FB-BC9A-473F-A4EA-1CDBF83AFED2}" dt="2025-05-13T20:14:17.306" v="52" actId="20577"/>
        <pc:sldMkLst>
          <pc:docMk/>
          <pc:sldMk cId="1324993420" sldId="523"/>
        </pc:sldMkLst>
        <pc:spChg chg="mod">
          <ac:chgData name="Daniel Shunk" userId="8b1a05f26d681f8b" providerId="LiveId" clId="{F8DBB0FB-BC9A-473F-A4EA-1CDBF83AFED2}" dt="2025-05-13T20:10:03.814" v="1" actId="20577"/>
          <ac:spMkLst>
            <pc:docMk/>
            <pc:sldMk cId="1324993420" sldId="523"/>
            <ac:spMk id="8" creationId="{4A1C244E-C43F-D890-EAD4-EA58C0EE309D}"/>
          </ac:spMkLst>
        </pc:spChg>
        <pc:spChg chg="mod">
          <ac:chgData name="Daniel Shunk" userId="8b1a05f26d681f8b" providerId="LiveId" clId="{F8DBB0FB-BC9A-473F-A4EA-1CDBF83AFED2}" dt="2025-05-13T20:14:17.306" v="52" actId="20577"/>
          <ac:spMkLst>
            <pc:docMk/>
            <pc:sldMk cId="1324993420" sldId="523"/>
            <ac:spMk id="9" creationId="{9F659F9C-387A-541D-257A-FDC0CC690253}"/>
          </ac:spMkLst>
        </pc:spChg>
      </pc:sldChg>
      <pc:sldChg chg="modSp mod modAnim">
        <pc:chgData name="Daniel Shunk" userId="8b1a05f26d681f8b" providerId="LiveId" clId="{F8DBB0FB-BC9A-473F-A4EA-1CDBF83AFED2}" dt="2025-05-13T20:34:45.238" v="468"/>
        <pc:sldMkLst>
          <pc:docMk/>
          <pc:sldMk cId="2583736342" sldId="524"/>
        </pc:sldMkLst>
        <pc:spChg chg="mod">
          <ac:chgData name="Daniel Shunk" userId="8b1a05f26d681f8b" providerId="LiveId" clId="{F8DBB0FB-BC9A-473F-A4EA-1CDBF83AFED2}" dt="2025-05-13T20:33:15.551" v="443" actId="20577"/>
          <ac:spMkLst>
            <pc:docMk/>
            <pc:sldMk cId="2583736342" sldId="524"/>
            <ac:spMk id="7" creationId="{17874EB8-561B-6184-D340-5EDE94C278CF}"/>
          </ac:spMkLst>
        </pc:spChg>
        <pc:spChg chg="mod">
          <ac:chgData name="Daniel Shunk" userId="8b1a05f26d681f8b" providerId="LiveId" clId="{F8DBB0FB-BC9A-473F-A4EA-1CDBF83AFED2}" dt="2025-05-13T20:21:08.405" v="88" actId="20577"/>
          <ac:spMkLst>
            <pc:docMk/>
            <pc:sldMk cId="2583736342" sldId="524"/>
            <ac:spMk id="9" creationId="{EC3AE299-77F3-0912-FB70-E54309AF2951}"/>
          </ac:spMkLst>
        </pc:spChg>
        <pc:picChg chg="mod">
          <ac:chgData name="Daniel Shunk" userId="8b1a05f26d681f8b" providerId="LiveId" clId="{F8DBB0FB-BC9A-473F-A4EA-1CDBF83AFED2}" dt="2025-05-13T20:28:12.057" v="322" actId="1076"/>
          <ac:picMkLst>
            <pc:docMk/>
            <pc:sldMk cId="2583736342" sldId="524"/>
            <ac:picMk id="6" creationId="{B08966EF-334E-81F9-32FB-610E72AFB4D4}"/>
          </ac:picMkLst>
        </pc:picChg>
      </pc:sldChg>
      <pc:sldChg chg="del">
        <pc:chgData name="Daniel Shunk" userId="8b1a05f26d681f8b" providerId="LiveId" clId="{F8DBB0FB-BC9A-473F-A4EA-1CDBF83AFED2}" dt="2025-05-13T20:13:15.087" v="39" actId="47"/>
        <pc:sldMkLst>
          <pc:docMk/>
          <pc:sldMk cId="648582109" sldId="526"/>
        </pc:sldMkLst>
      </pc:sldChg>
      <pc:sldChg chg="del">
        <pc:chgData name="Daniel Shunk" userId="8b1a05f26d681f8b" providerId="LiveId" clId="{F8DBB0FB-BC9A-473F-A4EA-1CDBF83AFED2}" dt="2025-05-13T20:13:12.117" v="37" actId="47"/>
        <pc:sldMkLst>
          <pc:docMk/>
          <pc:sldMk cId="642735865" sldId="534"/>
        </pc:sldMkLst>
      </pc:sldChg>
      <pc:sldChg chg="del">
        <pc:chgData name="Daniel Shunk" userId="8b1a05f26d681f8b" providerId="LiveId" clId="{F8DBB0FB-BC9A-473F-A4EA-1CDBF83AFED2}" dt="2025-05-13T20:13:14.035" v="38" actId="47"/>
        <pc:sldMkLst>
          <pc:docMk/>
          <pc:sldMk cId="129485055" sldId="535"/>
        </pc:sldMkLst>
      </pc:sldChg>
      <pc:sldChg chg="del">
        <pc:chgData name="Daniel Shunk" userId="8b1a05f26d681f8b" providerId="LiveId" clId="{F8DBB0FB-BC9A-473F-A4EA-1CDBF83AFED2}" dt="2025-05-13T20:13:15.803" v="40" actId="47"/>
        <pc:sldMkLst>
          <pc:docMk/>
          <pc:sldMk cId="1764976651" sldId="536"/>
        </pc:sldMkLst>
      </pc:sldChg>
      <pc:sldChg chg="modSp mod">
        <pc:chgData name="Daniel Shunk" userId="8b1a05f26d681f8b" providerId="LiveId" clId="{F8DBB0FB-BC9A-473F-A4EA-1CDBF83AFED2}" dt="2025-05-13T20:34:31.146" v="465" actId="12788"/>
        <pc:sldMkLst>
          <pc:docMk/>
          <pc:sldMk cId="3129709535" sldId="537"/>
        </pc:sldMkLst>
        <pc:spChg chg="mod">
          <ac:chgData name="Daniel Shunk" userId="8b1a05f26d681f8b" providerId="LiveId" clId="{F8DBB0FB-BC9A-473F-A4EA-1CDBF83AFED2}" dt="2025-05-13T20:34:31.146" v="465" actId="12788"/>
          <ac:spMkLst>
            <pc:docMk/>
            <pc:sldMk cId="3129709535" sldId="537"/>
            <ac:spMk id="7" creationId="{09584375-272E-5798-F4A3-BC5DE6C4A9C8}"/>
          </ac:spMkLst>
        </pc:spChg>
        <pc:spChg chg="mod">
          <ac:chgData name="Daniel Shunk" userId="8b1a05f26d681f8b" providerId="LiveId" clId="{F8DBB0FB-BC9A-473F-A4EA-1CDBF83AFED2}" dt="2025-05-13T20:33:27.790" v="455" actId="20577"/>
          <ac:spMkLst>
            <pc:docMk/>
            <pc:sldMk cId="3129709535" sldId="537"/>
            <ac:spMk id="9" creationId="{D773C64B-1A22-AA32-E88D-4F706279A46C}"/>
          </ac:spMkLst>
        </pc:spChg>
      </pc:sldChg>
      <pc:sldChg chg="modSp add mod ord">
        <pc:chgData name="Daniel Shunk" userId="8b1a05f26d681f8b" providerId="LiveId" clId="{F8DBB0FB-BC9A-473F-A4EA-1CDBF83AFED2}" dt="2025-05-13T20:30:44.676" v="363" actId="255"/>
        <pc:sldMkLst>
          <pc:docMk/>
          <pc:sldMk cId="1421213627" sldId="538"/>
        </pc:sldMkLst>
        <pc:spChg chg="mod">
          <ac:chgData name="Daniel Shunk" userId="8b1a05f26d681f8b" providerId="LiveId" clId="{F8DBB0FB-BC9A-473F-A4EA-1CDBF83AFED2}" dt="2025-05-13T20:30:44.676" v="363" actId="255"/>
          <ac:spMkLst>
            <pc:docMk/>
            <pc:sldMk cId="1421213627" sldId="538"/>
            <ac:spMk id="7" creationId="{BD767D8A-9CB3-8B8E-2810-E0A6E90A8C52}"/>
          </ac:spMkLst>
        </pc:spChg>
        <pc:spChg chg="mod">
          <ac:chgData name="Daniel Shunk" userId="8b1a05f26d681f8b" providerId="LiveId" clId="{F8DBB0FB-BC9A-473F-A4EA-1CDBF83AFED2}" dt="2025-05-13T20:29:46.828" v="346" actId="20577"/>
          <ac:spMkLst>
            <pc:docMk/>
            <pc:sldMk cId="1421213627" sldId="538"/>
            <ac:spMk id="9" creationId="{961CFCEA-4C58-6D59-8B9E-130EA26FCA8E}"/>
          </ac:spMkLst>
        </pc:spChg>
      </pc:sldChg>
      <pc:sldChg chg="del">
        <pc:chgData name="Daniel Shunk" userId="8b1a05f26d681f8b" providerId="LiveId" clId="{F8DBB0FB-BC9A-473F-A4EA-1CDBF83AFED2}" dt="2025-05-13T20:13:17.735" v="41" actId="47"/>
        <pc:sldMkLst>
          <pc:docMk/>
          <pc:sldMk cId="4097857762" sldId="538"/>
        </pc:sldMkLst>
      </pc:sldChg>
      <pc:sldChg chg="add ord">
        <pc:chgData name="Daniel Shunk" userId="8b1a05f26d681f8b" providerId="LiveId" clId="{F8DBB0FB-BC9A-473F-A4EA-1CDBF83AFED2}" dt="2025-05-13T20:29:27.664" v="336"/>
        <pc:sldMkLst>
          <pc:docMk/>
          <pc:sldMk cId="1690770577" sldId="539"/>
        </pc:sldMkLst>
      </pc:sldChg>
      <pc:sldChg chg="del">
        <pc:chgData name="Daniel Shunk" userId="8b1a05f26d681f8b" providerId="LiveId" clId="{F8DBB0FB-BC9A-473F-A4EA-1CDBF83AFED2}" dt="2025-05-13T20:13:18.027" v="42" actId="47"/>
        <pc:sldMkLst>
          <pc:docMk/>
          <pc:sldMk cId="3009312613" sldId="539"/>
        </pc:sldMkLst>
      </pc:sldChg>
      <pc:sldChg chg="del">
        <pc:chgData name="Daniel Shunk" userId="8b1a05f26d681f8b" providerId="LiveId" clId="{F8DBB0FB-BC9A-473F-A4EA-1CDBF83AFED2}" dt="2025-05-13T20:13:18.331" v="43" actId="47"/>
        <pc:sldMkLst>
          <pc:docMk/>
          <pc:sldMk cId="551580861" sldId="540"/>
        </pc:sldMkLst>
      </pc:sldChg>
      <pc:sldChg chg="modSp add mod">
        <pc:chgData name="Daniel Shunk" userId="8b1a05f26d681f8b" providerId="LiveId" clId="{F8DBB0FB-BC9A-473F-A4EA-1CDBF83AFED2}" dt="2025-05-13T20:32:55.748" v="441" actId="20577"/>
        <pc:sldMkLst>
          <pc:docMk/>
          <pc:sldMk cId="1505944581" sldId="540"/>
        </pc:sldMkLst>
        <pc:spChg chg="mod">
          <ac:chgData name="Daniel Shunk" userId="8b1a05f26d681f8b" providerId="LiveId" clId="{F8DBB0FB-BC9A-473F-A4EA-1CDBF83AFED2}" dt="2025-05-13T20:32:55.748" v="441" actId="20577"/>
          <ac:spMkLst>
            <pc:docMk/>
            <pc:sldMk cId="1505944581" sldId="540"/>
            <ac:spMk id="7" creationId="{9EFAA003-1AA1-6ACB-B074-0F5036F22F9D}"/>
          </ac:spMkLst>
        </pc:spChg>
        <pc:spChg chg="mod">
          <ac:chgData name="Daniel Shunk" userId="8b1a05f26d681f8b" providerId="LiveId" clId="{F8DBB0FB-BC9A-473F-A4EA-1CDBF83AFED2}" dt="2025-05-13T20:30:56.851" v="376" actId="20577"/>
          <ac:spMkLst>
            <pc:docMk/>
            <pc:sldMk cId="1505944581" sldId="540"/>
            <ac:spMk id="9" creationId="{7EB7D906-42D3-A88E-D6D2-C33D9DF2B266}"/>
          </ac:spMkLst>
        </pc:spChg>
      </pc:sldChg>
      <pc:sldChg chg="del">
        <pc:chgData name="Daniel Shunk" userId="8b1a05f26d681f8b" providerId="LiveId" clId="{F8DBB0FB-BC9A-473F-A4EA-1CDBF83AFED2}" dt="2025-05-13T20:13:18.933" v="44" actId="47"/>
        <pc:sldMkLst>
          <pc:docMk/>
          <pc:sldMk cId="1736766098" sldId="541"/>
        </pc:sldMkLst>
      </pc:sldChg>
      <pc:sldChg chg="modSp add modAnim">
        <pc:chgData name="Daniel Shunk" userId="8b1a05f26d681f8b" providerId="LiveId" clId="{F8DBB0FB-BC9A-473F-A4EA-1CDBF83AFED2}" dt="2025-05-13T20:35:01.501" v="470" actId="20577"/>
        <pc:sldMkLst>
          <pc:docMk/>
          <pc:sldMk cId="2172025874" sldId="541"/>
        </pc:sldMkLst>
        <pc:spChg chg="mod">
          <ac:chgData name="Daniel Shunk" userId="8b1a05f26d681f8b" providerId="LiveId" clId="{F8DBB0FB-BC9A-473F-A4EA-1CDBF83AFED2}" dt="2025-05-13T20:35:01.501" v="470" actId="20577"/>
          <ac:spMkLst>
            <pc:docMk/>
            <pc:sldMk cId="2172025874" sldId="541"/>
            <ac:spMk id="7" creationId="{413A0332-C73D-011E-C4B8-FEA05B9E45AE}"/>
          </ac:spMkLst>
        </pc:spChg>
      </pc:sldChg>
      <pc:sldChg chg="del">
        <pc:chgData name="Daniel Shunk" userId="8b1a05f26d681f8b" providerId="LiveId" clId="{F8DBB0FB-BC9A-473F-A4EA-1CDBF83AFED2}" dt="2025-05-13T20:13:19.306" v="45" actId="47"/>
        <pc:sldMkLst>
          <pc:docMk/>
          <pc:sldMk cId="440446438" sldId="542"/>
        </pc:sldMkLst>
      </pc:sldChg>
      <pc:sldChg chg="modSp add mod replId">
        <pc:chgData name="Daniel Shunk" userId="8b1a05f26d681f8b" providerId="LiveId" clId="{F8DBB0FB-BC9A-473F-A4EA-1CDBF83AFED2}" dt="2025-05-13T20:37:06.885" v="497" actId="255"/>
        <pc:sldMkLst>
          <pc:docMk/>
          <pc:sldMk cId="3126948737" sldId="542"/>
        </pc:sldMkLst>
        <pc:spChg chg="mod">
          <ac:chgData name="Daniel Shunk" userId="8b1a05f26d681f8b" providerId="LiveId" clId="{F8DBB0FB-BC9A-473F-A4EA-1CDBF83AFED2}" dt="2025-05-13T20:37:06.885" v="497" actId="255"/>
          <ac:spMkLst>
            <pc:docMk/>
            <pc:sldMk cId="3126948737" sldId="542"/>
            <ac:spMk id="7" creationId="{9CE27A0C-0D21-2185-5E91-7013D27534A6}"/>
          </ac:spMkLst>
        </pc:spChg>
        <pc:spChg chg="mod">
          <ac:chgData name="Daniel Shunk" userId="8b1a05f26d681f8b" providerId="LiveId" clId="{F8DBB0FB-BC9A-473F-A4EA-1CDBF83AFED2}" dt="2025-05-13T20:35:09.841" v="483" actId="20577"/>
          <ac:spMkLst>
            <pc:docMk/>
            <pc:sldMk cId="3126948737" sldId="542"/>
            <ac:spMk id="9" creationId="{AA30DA65-9397-C861-5352-458313D4AF4F}"/>
          </ac:spMkLst>
        </pc:spChg>
      </pc:sldChg>
      <pc:sldChg chg="modSp add modAnim">
        <pc:chgData name="Daniel Shunk" userId="8b1a05f26d681f8b" providerId="LiveId" clId="{F8DBB0FB-BC9A-473F-A4EA-1CDBF83AFED2}" dt="2025-05-13T20:37:49.938" v="500" actId="20577"/>
        <pc:sldMkLst>
          <pc:docMk/>
          <pc:sldMk cId="4160506165" sldId="543"/>
        </pc:sldMkLst>
        <pc:spChg chg="mod">
          <ac:chgData name="Daniel Shunk" userId="8b1a05f26d681f8b" providerId="LiveId" clId="{F8DBB0FB-BC9A-473F-A4EA-1CDBF83AFED2}" dt="2025-05-13T20:37:49.938" v="500" actId="20577"/>
          <ac:spMkLst>
            <pc:docMk/>
            <pc:sldMk cId="4160506165" sldId="543"/>
            <ac:spMk id="7" creationId="{EDA6B8EA-42FC-40DB-8C36-78774A6B200E}"/>
          </ac:spMkLst>
        </pc:spChg>
      </pc:sldChg>
      <pc:sldChg chg="modSp add mod replId">
        <pc:chgData name="Daniel Shunk" userId="8b1a05f26d681f8b" providerId="LiveId" clId="{F8DBB0FB-BC9A-473F-A4EA-1CDBF83AFED2}" dt="2025-05-13T20:51:11.452" v="511" actId="255"/>
        <pc:sldMkLst>
          <pc:docMk/>
          <pc:sldMk cId="3488041875" sldId="544"/>
        </pc:sldMkLst>
        <pc:spChg chg="mod">
          <ac:chgData name="Daniel Shunk" userId="8b1a05f26d681f8b" providerId="LiveId" clId="{F8DBB0FB-BC9A-473F-A4EA-1CDBF83AFED2}" dt="2025-05-13T20:51:11.452" v="511" actId="255"/>
          <ac:spMkLst>
            <pc:docMk/>
            <pc:sldMk cId="3488041875" sldId="544"/>
            <ac:spMk id="7" creationId="{A3E027B2-32DB-5246-090D-F42171F42DBA}"/>
          </ac:spMkLst>
        </pc:spChg>
        <pc:spChg chg="mod">
          <ac:chgData name="Daniel Shunk" userId="8b1a05f26d681f8b" providerId="LiveId" clId="{F8DBB0FB-BC9A-473F-A4EA-1CDBF83AFED2}" dt="2025-05-13T20:38:01.696" v="504" actId="20577"/>
          <ac:spMkLst>
            <pc:docMk/>
            <pc:sldMk cId="3488041875" sldId="544"/>
            <ac:spMk id="9" creationId="{89808028-A950-54A4-B388-974C8D53C3AB}"/>
          </ac:spMkLst>
        </pc:spChg>
      </pc:sldChg>
      <pc:sldChg chg="modSp add modAnim">
        <pc:chgData name="Daniel Shunk" userId="8b1a05f26d681f8b" providerId="LiveId" clId="{F8DBB0FB-BC9A-473F-A4EA-1CDBF83AFED2}" dt="2025-05-13T20:51:45.034" v="515" actId="20577"/>
        <pc:sldMkLst>
          <pc:docMk/>
          <pc:sldMk cId="1332497563" sldId="545"/>
        </pc:sldMkLst>
        <pc:spChg chg="mod">
          <ac:chgData name="Daniel Shunk" userId="8b1a05f26d681f8b" providerId="LiveId" clId="{F8DBB0FB-BC9A-473F-A4EA-1CDBF83AFED2}" dt="2025-05-13T20:51:45.034" v="515" actId="20577"/>
          <ac:spMkLst>
            <pc:docMk/>
            <pc:sldMk cId="1332497563" sldId="545"/>
            <ac:spMk id="7" creationId="{89BA8031-731D-38CE-7EA6-51AE32ACB27E}"/>
          </ac:spMkLst>
        </pc:spChg>
      </pc:sldChg>
      <pc:sldChg chg="modSp add mod replId">
        <pc:chgData name="Daniel Shunk" userId="8b1a05f26d681f8b" providerId="LiveId" clId="{F8DBB0FB-BC9A-473F-A4EA-1CDBF83AFED2}" dt="2025-05-13T20:52:43.375" v="538" actId="255"/>
        <pc:sldMkLst>
          <pc:docMk/>
          <pc:sldMk cId="2442820687" sldId="546"/>
        </pc:sldMkLst>
        <pc:spChg chg="mod">
          <ac:chgData name="Daniel Shunk" userId="8b1a05f26d681f8b" providerId="LiveId" clId="{F8DBB0FB-BC9A-473F-A4EA-1CDBF83AFED2}" dt="2025-05-13T20:52:43.375" v="538" actId="255"/>
          <ac:spMkLst>
            <pc:docMk/>
            <pc:sldMk cId="2442820687" sldId="546"/>
            <ac:spMk id="7" creationId="{85FE4A36-B405-611A-B82F-289FEB08A3F9}"/>
          </ac:spMkLst>
        </pc:spChg>
        <pc:spChg chg="mod">
          <ac:chgData name="Daniel Shunk" userId="8b1a05f26d681f8b" providerId="LiveId" clId="{F8DBB0FB-BC9A-473F-A4EA-1CDBF83AFED2}" dt="2025-05-13T20:51:58.068" v="526" actId="20577"/>
          <ac:spMkLst>
            <pc:docMk/>
            <pc:sldMk cId="2442820687" sldId="546"/>
            <ac:spMk id="9" creationId="{CB13F68B-6963-7D9F-9D2C-B3BED491834A}"/>
          </ac:spMkLst>
        </pc:spChg>
      </pc:sldChg>
      <pc:sldChg chg="add modAnim">
        <pc:chgData name="Daniel Shunk" userId="8b1a05f26d681f8b" providerId="LiveId" clId="{F8DBB0FB-BC9A-473F-A4EA-1CDBF83AFED2}" dt="2025-05-13T20:52:53.694" v="539"/>
        <pc:sldMkLst>
          <pc:docMk/>
          <pc:sldMk cId="3302766424" sldId="547"/>
        </pc:sldMkLst>
      </pc:sldChg>
      <pc:sldChg chg="modSp add mod replId">
        <pc:chgData name="Daniel Shunk" userId="8b1a05f26d681f8b" providerId="LiveId" clId="{F8DBB0FB-BC9A-473F-A4EA-1CDBF83AFED2}" dt="2025-05-13T20:54:13.250" v="560" actId="255"/>
        <pc:sldMkLst>
          <pc:docMk/>
          <pc:sldMk cId="3251204485" sldId="548"/>
        </pc:sldMkLst>
        <pc:spChg chg="mod">
          <ac:chgData name="Daniel Shunk" userId="8b1a05f26d681f8b" providerId="LiveId" clId="{F8DBB0FB-BC9A-473F-A4EA-1CDBF83AFED2}" dt="2025-05-13T20:54:13.250" v="560" actId="255"/>
          <ac:spMkLst>
            <pc:docMk/>
            <pc:sldMk cId="3251204485" sldId="548"/>
            <ac:spMk id="7" creationId="{9C08E340-8B31-AE00-D98A-A8084F0AD52B}"/>
          </ac:spMkLst>
        </pc:spChg>
        <pc:spChg chg="mod">
          <ac:chgData name="Daniel Shunk" userId="8b1a05f26d681f8b" providerId="LiveId" clId="{F8DBB0FB-BC9A-473F-A4EA-1CDBF83AFED2}" dt="2025-05-13T20:53:23.096" v="550" actId="20577"/>
          <ac:spMkLst>
            <pc:docMk/>
            <pc:sldMk cId="3251204485" sldId="548"/>
            <ac:spMk id="9" creationId="{45A0F100-D71F-FD2A-D174-A8F625E3FE36}"/>
          </ac:spMkLst>
        </pc:spChg>
      </pc:sldChg>
      <pc:sldChg chg="add modAnim">
        <pc:chgData name="Daniel Shunk" userId="8b1a05f26d681f8b" providerId="LiveId" clId="{F8DBB0FB-BC9A-473F-A4EA-1CDBF83AFED2}" dt="2025-05-13T20:57:48.307" v="592"/>
        <pc:sldMkLst>
          <pc:docMk/>
          <pc:sldMk cId="3751114857" sldId="549"/>
        </pc:sldMkLst>
      </pc:sldChg>
      <pc:sldChg chg="modSp add mod replId">
        <pc:chgData name="Daniel Shunk" userId="8b1a05f26d681f8b" providerId="LiveId" clId="{F8DBB0FB-BC9A-473F-A4EA-1CDBF83AFED2}" dt="2025-05-13T20:59:14.481" v="614" actId="123"/>
        <pc:sldMkLst>
          <pc:docMk/>
          <pc:sldMk cId="3247950876" sldId="550"/>
        </pc:sldMkLst>
        <pc:spChg chg="mod">
          <ac:chgData name="Daniel Shunk" userId="8b1a05f26d681f8b" providerId="LiveId" clId="{F8DBB0FB-BC9A-473F-A4EA-1CDBF83AFED2}" dt="2025-05-13T20:59:14.481" v="614" actId="123"/>
          <ac:spMkLst>
            <pc:docMk/>
            <pc:sldMk cId="3247950876" sldId="550"/>
            <ac:spMk id="7" creationId="{C176D2F6-0EB8-ACD3-D6D5-330FE405F5C6}"/>
          </ac:spMkLst>
        </pc:spChg>
        <pc:spChg chg="mod">
          <ac:chgData name="Daniel Shunk" userId="8b1a05f26d681f8b" providerId="LiveId" clId="{F8DBB0FB-BC9A-473F-A4EA-1CDBF83AFED2}" dt="2025-05-13T20:58:12.163" v="604" actId="20577"/>
          <ac:spMkLst>
            <pc:docMk/>
            <pc:sldMk cId="3247950876" sldId="550"/>
            <ac:spMk id="9" creationId="{795B2429-F5F8-B959-E132-693884BD0C55}"/>
          </ac:spMkLst>
        </pc:spChg>
      </pc:sldChg>
      <pc:sldChg chg="modSp add mod">
        <pc:chgData name="Daniel Shunk" userId="8b1a05f26d681f8b" providerId="LiveId" clId="{F8DBB0FB-BC9A-473F-A4EA-1CDBF83AFED2}" dt="2025-05-13T20:57:29.821" v="590" actId="313"/>
        <pc:sldMkLst>
          <pc:docMk/>
          <pc:sldMk cId="2085754895" sldId="551"/>
        </pc:sldMkLst>
        <pc:spChg chg="mod">
          <ac:chgData name="Daniel Shunk" userId="8b1a05f26d681f8b" providerId="LiveId" clId="{F8DBB0FB-BC9A-473F-A4EA-1CDBF83AFED2}" dt="2025-05-13T20:57:29.821" v="590" actId="313"/>
          <ac:spMkLst>
            <pc:docMk/>
            <pc:sldMk cId="2085754895" sldId="551"/>
            <ac:spMk id="7" creationId="{A1A9614D-D175-D8FA-995B-246E00D0C539}"/>
          </ac:spMkLst>
        </pc:spChg>
        <pc:spChg chg="mod">
          <ac:chgData name="Daniel Shunk" userId="8b1a05f26d681f8b" providerId="LiveId" clId="{F8DBB0FB-BC9A-473F-A4EA-1CDBF83AFED2}" dt="2025-05-13T20:54:24.501" v="573" actId="20577"/>
          <ac:spMkLst>
            <pc:docMk/>
            <pc:sldMk cId="2085754895" sldId="551"/>
            <ac:spMk id="9" creationId="{A41299A5-374D-8C0F-351C-7C53B8D37332}"/>
          </ac:spMkLst>
        </pc:spChg>
      </pc:sldChg>
      <pc:sldChg chg="add">
        <pc:chgData name="Daniel Shunk" userId="8b1a05f26d681f8b" providerId="LiveId" clId="{F8DBB0FB-BC9A-473F-A4EA-1CDBF83AFED2}" dt="2025-05-13T20:57:59.525" v="593" actId="2890"/>
        <pc:sldMkLst>
          <pc:docMk/>
          <pc:sldMk cId="125181214" sldId="552"/>
        </pc:sldMkLst>
      </pc:sldChg>
      <pc:sldChg chg="modSp add mod ord replId">
        <pc:chgData name="Daniel Shunk" userId="8b1a05f26d681f8b" providerId="LiveId" clId="{F8DBB0FB-BC9A-473F-A4EA-1CDBF83AFED2}" dt="2025-05-13T21:02:57.885" v="666" actId="20577"/>
        <pc:sldMkLst>
          <pc:docMk/>
          <pc:sldMk cId="2051962011" sldId="553"/>
        </pc:sldMkLst>
        <pc:spChg chg="mod">
          <ac:chgData name="Daniel Shunk" userId="8b1a05f26d681f8b" providerId="LiveId" clId="{F8DBB0FB-BC9A-473F-A4EA-1CDBF83AFED2}" dt="2025-05-13T21:02:57.885" v="666" actId="20577"/>
          <ac:spMkLst>
            <pc:docMk/>
            <pc:sldMk cId="2051962011" sldId="553"/>
            <ac:spMk id="7" creationId="{59706361-B8E7-3607-6819-5DE7FF538F3B}"/>
          </ac:spMkLst>
        </pc:spChg>
        <pc:spChg chg="mod">
          <ac:chgData name="Daniel Shunk" userId="8b1a05f26d681f8b" providerId="LiveId" clId="{F8DBB0FB-BC9A-473F-A4EA-1CDBF83AFED2}" dt="2025-05-13T21:00:23.015" v="634" actId="20577"/>
          <ac:spMkLst>
            <pc:docMk/>
            <pc:sldMk cId="2051962011" sldId="553"/>
            <ac:spMk id="9" creationId="{E6FB2963-D66D-68CA-410B-32FCCC9FEC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9FC6-92BF-D4DE-D182-70B43F24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3DC1-FB69-358B-2EA4-9D6A755B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3644-91F8-8BD4-3A5A-AABCCBA5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765DD-5CBD-D3C0-F11D-37FACFB891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2DF5C9-C1E2-FA53-C1C4-5029D07C35C7}"/>
              </a:ext>
            </a:extLst>
          </p:cNvPr>
          <p:cNvSpPr txBox="1">
            <a:spLocks/>
          </p:cNvSpPr>
          <p:nvPr/>
        </p:nvSpPr>
        <p:spPr>
          <a:xfrm>
            <a:off x="-750639" y="1666094"/>
            <a:ext cx="1104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0" b="0" i="0" u="none" strike="noStrike" kern="1200" cap="none" spc="14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+mj-cs"/>
              </a:rPr>
              <a:t>Psalms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80FB5-EDAC-3E37-AF94-8DD4BB57824B}"/>
              </a:ext>
            </a:extLst>
          </p:cNvPr>
          <p:cNvSpPr txBox="1"/>
          <p:nvPr/>
        </p:nvSpPr>
        <p:spPr>
          <a:xfrm>
            <a:off x="3318406" y="390451"/>
            <a:ext cx="163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C244E-C43F-D890-EAD4-EA58C0EE309D}"/>
              </a:ext>
            </a:extLst>
          </p:cNvPr>
          <p:cNvSpPr txBox="1"/>
          <p:nvPr/>
        </p:nvSpPr>
        <p:spPr>
          <a:xfrm>
            <a:off x="1244112" y="3050736"/>
            <a:ext cx="534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87-89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59F9C-387A-541D-257A-FDC0CC690253}"/>
              </a:ext>
            </a:extLst>
          </p:cNvPr>
          <p:cNvSpPr txBox="1"/>
          <p:nvPr/>
        </p:nvSpPr>
        <p:spPr>
          <a:xfrm>
            <a:off x="4533363" y="4309688"/>
            <a:ext cx="7460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dirty="0">
                <a:solidFill>
                  <a:prstClr val="black"/>
                </a:solidFill>
                <a:latin typeface="Bauhaus 93" panose="04030905020B02020C02" pitchFamily="82" charset="0"/>
              </a:rPr>
              <a:t>So 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We May Live, Jesus Took Death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CD76E-7BF7-4B07-54FD-9BAD80703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3" y="178432"/>
            <a:ext cx="2232742" cy="10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99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BD1F7-B0AF-82CF-A282-2C5165D0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4AB1-93EA-8246-A3E6-674783BB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B8AB-2085-61C0-406C-1044C26F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6F3CA-5730-6F26-B3B6-AE871EA0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0FEB9-5B83-12D2-86B3-1FAAE771AF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027B2-32DB-5246-090D-F42171F42DBA}"/>
              </a:ext>
            </a:extLst>
          </p:cNvPr>
          <p:cNvSpPr txBox="1"/>
          <p:nvPr/>
        </p:nvSpPr>
        <p:spPr>
          <a:xfrm>
            <a:off x="246577" y="1074364"/>
            <a:ext cx="11578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“Even my close friend in whom I trusted, who ate my bread, has lifted up his heel against me.”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08028-A950-54A4-B388-974C8D53C3AB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Psalm 41:9</a:t>
            </a:r>
          </a:p>
        </p:txBody>
      </p:sp>
    </p:spTree>
    <p:extLst>
      <p:ext uri="{BB962C8B-B14F-4D97-AF65-F5344CB8AC3E}">
        <p14:creationId xmlns:p14="http://schemas.microsoft.com/office/powerpoint/2010/main" val="348804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071E-8F7C-D6D9-B7D3-CCAB9C7BA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AEBB-FF09-EFA9-EFEC-48B67B4A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85C7-B959-5420-80FF-1F17BF81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1DED8-E632-D499-8D0E-F30EFA78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E301D-0ACE-D673-772C-C23A9B48DF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A8031-731D-38CE-7EA6-51AE32ACB27E}"/>
              </a:ext>
            </a:extLst>
          </p:cNvPr>
          <p:cNvSpPr txBox="1"/>
          <p:nvPr/>
        </p:nvSpPr>
        <p:spPr>
          <a:xfrm>
            <a:off x="306512" y="1334268"/>
            <a:ext cx="11578977" cy="315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Engulfed In Darkness: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7000" b="1" spc="600" dirty="0">
                <a:solidFill>
                  <a:srgbClr val="0070C0"/>
                </a:solidFill>
                <a:latin typeface="Freestyle Script" panose="030804020302050B0404" pitchFamily="66" charset="0"/>
              </a:rPr>
              <a:t>Jesus came to the cross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F3B3C-8E8D-ABD4-0CCD-E65D9BE95804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3793E-5A40-3728-2A46-4B3B295D9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49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BD26-ABE5-0302-690C-471A844F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83B8-27BC-FA6E-5B9F-35CA6538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648A-28C2-6B69-51B4-E83D9294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7806-9290-342D-4C44-FD9359BF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1D69E1-FB70-8550-7F07-4EF964FE4E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E4A36-B405-611A-B82F-289FEB08A3F9}"/>
              </a:ext>
            </a:extLst>
          </p:cNvPr>
          <p:cNvSpPr txBox="1"/>
          <p:nvPr/>
        </p:nvSpPr>
        <p:spPr>
          <a:xfrm>
            <a:off x="246577" y="1074364"/>
            <a:ext cx="115789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“But your iniquities have made a separation between you &amp; your God, &amp; your sins have hidden His face from you so that He does not hear.”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3F68B-6963-7D9F-9D2C-B3BED491834A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Isaiah 59:2</a:t>
            </a:r>
          </a:p>
        </p:txBody>
      </p:sp>
    </p:spTree>
    <p:extLst>
      <p:ext uri="{BB962C8B-B14F-4D97-AF65-F5344CB8AC3E}">
        <p14:creationId xmlns:p14="http://schemas.microsoft.com/office/powerpoint/2010/main" val="244282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947FE-2B81-948F-8D3C-0053AF8A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7A8C-991D-633A-9B7E-F642B414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F0B5-D1BC-DBD3-8A94-52A4220EC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76354-3100-A12C-1FB0-3C386DA1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480808-9F3A-6716-8959-9ED765BE4A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8D064-6975-B3E1-C4C1-11579B160958}"/>
              </a:ext>
            </a:extLst>
          </p:cNvPr>
          <p:cNvSpPr txBox="1"/>
          <p:nvPr/>
        </p:nvSpPr>
        <p:spPr>
          <a:xfrm>
            <a:off x="306512" y="1334268"/>
            <a:ext cx="11578977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Engulfed In Darkness: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7000" b="1" spc="600" dirty="0">
                <a:solidFill>
                  <a:srgbClr val="0070C0"/>
                </a:solidFill>
                <a:latin typeface="Freestyle Script" panose="030804020302050B0404" pitchFamily="66" charset="0"/>
              </a:rPr>
              <a:t>Jesus came to the cross 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The Great Exchange: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Jesus’ resurrection brings eternal life …at a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AD54D-7DDF-CDBA-DA3C-80C123115C64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83905-42C2-3864-C872-D4637DDF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7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2912-E50D-874F-0E7C-A38A6A1C0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BD1-D02A-B805-190C-719911A2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AC8B-1C9E-4C6E-ABD3-A599BEA1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BF822-52D9-253A-6BD6-0DAD04AD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0101A-6171-E58D-442C-67C98F3431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8E340-8B31-AE00-D98A-A8084F0AD52B}"/>
              </a:ext>
            </a:extLst>
          </p:cNvPr>
          <p:cNvSpPr txBox="1"/>
          <p:nvPr/>
        </p:nvSpPr>
        <p:spPr>
          <a:xfrm>
            <a:off x="246577" y="1074364"/>
            <a:ext cx="11578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“And the Word became flesh, &amp; dwelt among us, &amp; we beheld His glory, glory as of the only begotten from the Father, full of grace &amp; truth.”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0F100-D71F-FD2A-D174-A8F625E3FE36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325120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CFC1-ED3D-8200-2664-7F691532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36-119E-8CC9-CC10-1E78DBF7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98C4-432B-CB8F-71F3-B051CCE9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881A4-1439-2DFB-75ED-E0C0B366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F3CC51-7135-82F8-B92C-DAF889CB4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9614D-D175-D8FA-995B-246E00D0C539}"/>
              </a:ext>
            </a:extLst>
          </p:cNvPr>
          <p:cNvSpPr txBox="1"/>
          <p:nvPr/>
        </p:nvSpPr>
        <p:spPr>
          <a:xfrm>
            <a:off x="246577" y="1074364"/>
            <a:ext cx="115789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“I give eternal life to them, &amp; they will never perish—ever; &amp; no one will snatch them out of My hand. My Father, who has given them to Me, is greater than all; &amp; no one is able to snatch them out of the Father’s hand.”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299A5-374D-8C0F-351C-7C53B8D37332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John 10:28-29</a:t>
            </a:r>
          </a:p>
        </p:txBody>
      </p:sp>
    </p:spTree>
    <p:extLst>
      <p:ext uri="{BB962C8B-B14F-4D97-AF65-F5344CB8AC3E}">
        <p14:creationId xmlns:p14="http://schemas.microsoft.com/office/powerpoint/2010/main" val="208575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E8094-EB38-F8CE-74A4-424B2931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7ADB-B5DD-ED94-C95C-E881BACA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04A6-B060-4CCB-1638-B44C0B52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656C3-55A6-972E-3BD7-C003E425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8EE5A0-B8ED-96D1-1A9C-F06767DF6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78109-9A5F-AB69-9389-F5671AAAC1B7}"/>
              </a:ext>
            </a:extLst>
          </p:cNvPr>
          <p:cNvSpPr txBox="1"/>
          <p:nvPr/>
        </p:nvSpPr>
        <p:spPr>
          <a:xfrm>
            <a:off x="306512" y="1334268"/>
            <a:ext cx="11578977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Engulfed In Darkness: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7000" b="1" spc="600" dirty="0">
                <a:solidFill>
                  <a:srgbClr val="0070C0"/>
                </a:solidFill>
                <a:latin typeface="Freestyle Script" panose="030804020302050B0404" pitchFamily="66" charset="0"/>
              </a:rPr>
              <a:t>Jesus came to the cross 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The Great Exchange: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Jesus’ resurrection brings eternal life …at a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BA6EE-D1F8-F6CD-007D-768EA2B676E2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AD7C0-8B05-5C0B-9119-30FD3E28F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11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E333-4A41-70F6-9720-C254D97B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4F28-3593-CE0E-C446-0EB0B069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2BA7-AE52-62B5-479C-A27722DC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9DB6-159F-EF57-1037-C78864F3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2BC13F-9F5C-3553-47CD-89E5185C0D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6D2F6-0EB8-ACD3-D6D5-330FE405F5C6}"/>
              </a:ext>
            </a:extLst>
          </p:cNvPr>
          <p:cNvSpPr txBox="1"/>
          <p:nvPr/>
        </p:nvSpPr>
        <p:spPr>
          <a:xfrm>
            <a:off x="246577" y="1074364"/>
            <a:ext cx="115789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“Jesus answered them, destroy this sanctuary, &amp; in three days I will raise it up.”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B2429-F5F8-B959-E132-693884BD0C55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John 2:19</a:t>
            </a:r>
          </a:p>
        </p:txBody>
      </p:sp>
    </p:spTree>
    <p:extLst>
      <p:ext uri="{BB962C8B-B14F-4D97-AF65-F5344CB8AC3E}">
        <p14:creationId xmlns:p14="http://schemas.microsoft.com/office/powerpoint/2010/main" val="324795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DD55C-0CDC-2103-F910-FEB8CDC8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9E68-E200-358C-4C06-5A51E423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CFADB-63AA-8B4C-4FE0-9935B25ED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5E437-8965-E5D3-2D1C-01365777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6377C-D96C-7994-43C0-DEA103B41D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06361-B8E7-3607-6819-5DE7FF538F3B}"/>
              </a:ext>
            </a:extLst>
          </p:cNvPr>
          <p:cNvSpPr txBox="1"/>
          <p:nvPr/>
        </p:nvSpPr>
        <p:spPr>
          <a:xfrm>
            <a:off x="246577" y="1074364"/>
            <a:ext cx="115789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“Jesus, b/c of the suffering of death crowned w/ glory &amp; honor, so that by the grace of God He might taste death for everyone. For it was fitting for Him</a:t>
            </a:r>
            <a:r>
              <a:rPr kumimoji="0" lang="en-US" sz="44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… thru </a:t>
            </a: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whom are all things, in bringing many sons to glory, to perfect the author of their salvation through sufferings.”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B2963-D66D-68CA-410B-32FCCC9FEC58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Hebrews 2:9b-10</a:t>
            </a:r>
          </a:p>
        </p:txBody>
      </p:sp>
    </p:spTree>
    <p:extLst>
      <p:ext uri="{BB962C8B-B14F-4D97-AF65-F5344CB8AC3E}">
        <p14:creationId xmlns:p14="http://schemas.microsoft.com/office/powerpoint/2010/main" val="205196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7BEE-3754-D4E3-1B61-BCA35188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B723-3527-DCB0-D4AE-734BCB27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776F-5263-985A-23FE-7F800C652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1A6D-1B90-3BA7-6251-3489FE58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88471A-AD1D-B5E5-31A0-4BFFC3B5F7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5AAA7-BDD9-50E1-0C59-EC94047E06DD}"/>
              </a:ext>
            </a:extLst>
          </p:cNvPr>
          <p:cNvSpPr txBox="1"/>
          <p:nvPr/>
        </p:nvSpPr>
        <p:spPr>
          <a:xfrm>
            <a:off x="306512" y="1334268"/>
            <a:ext cx="11578977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Engulfed In Darkness: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7000" b="1" spc="600" dirty="0">
                <a:solidFill>
                  <a:srgbClr val="0070C0"/>
                </a:solidFill>
                <a:latin typeface="Freestyle Script" panose="030804020302050B0404" pitchFamily="66" charset="0"/>
              </a:rPr>
              <a:t>Jesus came to the cross 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The Great Exchange: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Jesus’ resurrection brings eternal life …at a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CE0D2-16AD-20C5-37DA-53FF7CC5D849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38D22-DCF4-7F19-E3FC-1B3B82D5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5FF2A-BD15-3582-1C9B-6EFC99F1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1E26-649C-1C11-A2CE-0DFC1D56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3305-EFE5-B428-8AEC-8B02F03FA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FCBB8-8454-97DD-755A-08547648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E29DFF-6AC8-EB31-6213-E72E825485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67D8A-9CB3-8B8E-2810-E0A6E90A8C52}"/>
              </a:ext>
            </a:extLst>
          </p:cNvPr>
          <p:cNvSpPr txBox="1"/>
          <p:nvPr/>
        </p:nvSpPr>
        <p:spPr>
          <a:xfrm>
            <a:off x="246577" y="1074364"/>
            <a:ext cx="11578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“For if you believed Moses, you would believe Me [Jesus], for he wrote about Me.”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CFCEA-4C58-6D59-8B9E-130EA26FCA8E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John 5:46</a:t>
            </a:r>
          </a:p>
        </p:txBody>
      </p:sp>
    </p:spTree>
    <p:extLst>
      <p:ext uri="{BB962C8B-B14F-4D97-AF65-F5344CB8AC3E}">
        <p14:creationId xmlns:p14="http://schemas.microsoft.com/office/powerpoint/2010/main" val="142121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D3D22-284A-3056-D2FD-2B018450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735D-70A3-94CA-40D1-8250914A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B86A-9864-CF4B-542D-550B66338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0AEC5-4C44-55BB-893C-F6850759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813878-E7C0-8C80-7777-FA3EA3D5D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AA003-1AA1-6ACB-B074-0F5036F22F9D}"/>
              </a:ext>
            </a:extLst>
          </p:cNvPr>
          <p:cNvSpPr txBox="1"/>
          <p:nvPr/>
        </p:nvSpPr>
        <p:spPr>
          <a:xfrm>
            <a:off x="246577" y="1074364"/>
            <a:ext cx="11578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“And He [Jesus] said to them, “O foolish ones &amp; slow of heart to believe in all that the prophets have spoken! “Was it not necessary for the Christ to suffer these things &amp; to enter into His glory? Then beginning with Moses &amp; with all the prophets, He interpreted to them the things concerning Himself in all the Scriptures.”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7D906-42D3-A88E-D6D2-C33D9DF2B266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Luke 24:25-27</a:t>
            </a:r>
          </a:p>
        </p:txBody>
      </p:sp>
    </p:spTree>
    <p:extLst>
      <p:ext uri="{BB962C8B-B14F-4D97-AF65-F5344CB8AC3E}">
        <p14:creationId xmlns:p14="http://schemas.microsoft.com/office/powerpoint/2010/main" val="15059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4D135-78C1-9A82-3093-03A4D10D9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17E5-FE69-5BA0-DD31-1E211ED2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2F00-7B28-F828-CCC6-DE369088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65772-3CFB-0F96-4865-62BD29E2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A38F0-3FA8-8D2B-D7FE-6A54FE550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37CE80-72B3-05FC-8AFC-E99A9EBA2729}"/>
              </a:ext>
            </a:extLst>
          </p:cNvPr>
          <p:cNvSpPr txBox="1">
            <a:spLocks/>
          </p:cNvSpPr>
          <p:nvPr/>
        </p:nvSpPr>
        <p:spPr>
          <a:xfrm>
            <a:off x="-750639" y="1666094"/>
            <a:ext cx="1104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0" b="0" i="0" u="none" strike="noStrike" kern="1200" cap="none" spc="14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+mj-cs"/>
              </a:rPr>
              <a:t>Psalms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33828-074B-5A4E-7DF0-3F2B9820C855}"/>
              </a:ext>
            </a:extLst>
          </p:cNvPr>
          <p:cNvSpPr txBox="1"/>
          <p:nvPr/>
        </p:nvSpPr>
        <p:spPr>
          <a:xfrm>
            <a:off x="3318406" y="390451"/>
            <a:ext cx="163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B61F6-5D04-C8F9-7BB2-A95B1BB99CF9}"/>
              </a:ext>
            </a:extLst>
          </p:cNvPr>
          <p:cNvSpPr txBox="1"/>
          <p:nvPr/>
        </p:nvSpPr>
        <p:spPr>
          <a:xfrm>
            <a:off x="1244112" y="3050736"/>
            <a:ext cx="534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87-89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2FD53-F9C2-16EB-FDF4-EF0034F742C5}"/>
              </a:ext>
            </a:extLst>
          </p:cNvPr>
          <p:cNvSpPr txBox="1"/>
          <p:nvPr/>
        </p:nvSpPr>
        <p:spPr>
          <a:xfrm>
            <a:off x="4533363" y="4309688"/>
            <a:ext cx="7460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dirty="0">
                <a:solidFill>
                  <a:prstClr val="black"/>
                </a:solidFill>
                <a:latin typeface="Bauhaus 93" panose="04030905020B02020C02" pitchFamily="82" charset="0"/>
              </a:rPr>
              <a:t>So 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We May Live, Jesus Took Death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FDAC9A-7CD8-58E8-0AD9-2FDF9B291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3" y="178432"/>
            <a:ext cx="2232742" cy="10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77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6580-3411-0461-04D9-51D39C93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2F80-821D-D4E9-6F9E-AC8AEBE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94AC-DFCD-3058-FCBC-BB75971E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B124B-87E9-E367-51D9-0B92986C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904E94-9DED-BB41-59B6-214051EF6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4EB8-561B-6184-D340-5EDE94C278CF}"/>
              </a:ext>
            </a:extLst>
          </p:cNvPr>
          <p:cNvSpPr txBox="1"/>
          <p:nvPr/>
        </p:nvSpPr>
        <p:spPr>
          <a:xfrm>
            <a:off x="306512" y="1334268"/>
            <a:ext cx="11578977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AE299-77F3-0912-FB70-E54309AF2951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966EF-334E-81F9-32FB-610E72AFB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7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25C9-2445-D5B4-2D14-BB294C4A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3637-6C92-9A06-81A2-2E5DECE9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96AA-6FCA-B12B-6A93-3CFE20F5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6F7D5-860D-1FD2-BDBB-80B861D4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CC190-6468-A777-7E0C-00A6E22D0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84375-272E-5798-F4A3-BC5DE6C4A9C8}"/>
              </a:ext>
            </a:extLst>
          </p:cNvPr>
          <p:cNvSpPr txBox="1"/>
          <p:nvPr/>
        </p:nvSpPr>
        <p:spPr>
          <a:xfrm>
            <a:off x="306512" y="886174"/>
            <a:ext cx="1157897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“Therefore thus says Lord Yahweh, “Behold, I am laying in Zion a stone, a tested stone, a costly cornerstone for the foundation, firmly placed. He who believes in it will not be disturbed.”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3C64B-1A22-AA32-E88D-4F706279A46C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Isaiah 28:16</a:t>
            </a:r>
          </a:p>
        </p:txBody>
      </p:sp>
    </p:spTree>
    <p:extLst>
      <p:ext uri="{BB962C8B-B14F-4D97-AF65-F5344CB8AC3E}">
        <p14:creationId xmlns:p14="http://schemas.microsoft.com/office/powerpoint/2010/main" val="312970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8F250-2085-2256-4C3C-8DDBC73E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D9F3-C826-1D4A-3A28-FF4E2A73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A4F4-D043-4C88-8EA5-493C8DC7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FEEA-163D-296F-B9FC-EF3F0E07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C2C909-5054-F7DA-4025-3DAAF3001E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A0332-C73D-011E-C4B8-FEA05B9E45AE}"/>
              </a:ext>
            </a:extLst>
          </p:cNvPr>
          <p:cNvSpPr txBox="1"/>
          <p:nvPr/>
        </p:nvSpPr>
        <p:spPr>
          <a:xfrm>
            <a:off x="306512" y="1334268"/>
            <a:ext cx="11578977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18085-20B2-C919-D3CA-384428B462FE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ACA2B-925B-24EC-3256-792E6BA5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02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EA70C-6571-5A91-47B6-CF5BCBBE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833-57EF-DDE6-75E3-B5376020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0F8E-7912-CECE-CEFD-EC06AC77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D7026-8B39-2039-B823-807A5C54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EBAECD-F151-B5E9-6AC9-533CDBA7E3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7A0C-0D21-2185-5E91-7013D27534A6}"/>
              </a:ext>
            </a:extLst>
          </p:cNvPr>
          <p:cNvSpPr txBox="1"/>
          <p:nvPr/>
        </p:nvSpPr>
        <p:spPr>
          <a:xfrm>
            <a:off x="246577" y="1074364"/>
            <a:ext cx="115789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“For My people have done two evils: they have forsaken Me, the fountain of living waters, to hew for themselves cisterns, broken cisterns that can hold no water.”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0DA65-9397-C861-5352-458313D4AF4F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Jeremiah 2:13</a:t>
            </a:r>
          </a:p>
        </p:txBody>
      </p:sp>
    </p:spTree>
    <p:extLst>
      <p:ext uri="{BB962C8B-B14F-4D97-AF65-F5344CB8AC3E}">
        <p14:creationId xmlns:p14="http://schemas.microsoft.com/office/powerpoint/2010/main" val="312694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76FD-24EB-4B0C-4B96-B56CE7EB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5D92-CC25-61EC-3731-B1D17846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93261-0CF0-4D63-FA00-DDD86102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AB4C8-85A8-64A3-DCB0-C3C40092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CFE8E8-DCDD-C73C-9CFB-96F19A6654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6B8EA-42FC-40DB-8C36-78774A6B200E}"/>
              </a:ext>
            </a:extLst>
          </p:cNvPr>
          <p:cNvSpPr txBox="1"/>
          <p:nvPr/>
        </p:nvSpPr>
        <p:spPr>
          <a:xfrm>
            <a:off x="306512" y="1334268"/>
            <a:ext cx="11578977" cy="315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Beloved Jerusalem: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</a:rPr>
              <a:t>Jesus comes to bring life</a:t>
            </a:r>
          </a:p>
          <a:p>
            <a:pPr marL="628650" marR="0" lvl="0" indent="-62865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Engulfed In Darkness:</a:t>
            </a:r>
          </a:p>
          <a:p>
            <a:pPr marL="2000250" lvl="3" indent="-628650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7000" b="1" spc="600" dirty="0">
                <a:solidFill>
                  <a:srgbClr val="0070C0"/>
                </a:solidFill>
                <a:latin typeface="Freestyle Script" panose="030804020302050B0404" pitchFamily="66" charset="0"/>
              </a:rPr>
              <a:t>Jesus came to the cross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0E1F-40E5-2277-24E3-E3A03EF695EA}"/>
              </a:ext>
            </a:extLst>
          </p:cNvPr>
          <p:cNvSpPr txBox="1"/>
          <p:nvPr/>
        </p:nvSpPr>
        <p:spPr>
          <a:xfrm>
            <a:off x="0" y="-353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solidFill>
                  <a:prstClr val="black"/>
                </a:solidFill>
                <a:latin typeface="Berlin Sans FB Demi" panose="020E0802020502020306" pitchFamily="34" charset="0"/>
              </a:rPr>
              <a:t>So We May Live, Jesus Took Death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5D7FC-1E56-1B44-FBF4-37DD02E3A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59" y="993316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5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631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Bauhaus 93</vt:lpstr>
      <vt:lpstr>Berlin Sans FB Demi</vt:lpstr>
      <vt:lpstr>Calibri</vt:lpstr>
      <vt:lpstr>Calibri Light</vt:lpstr>
      <vt:lpstr>Freestyle Script</vt:lpstr>
      <vt:lpstr>High Tower Text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6</cp:revision>
  <dcterms:created xsi:type="dcterms:W3CDTF">2025-04-02T01:49:05Z</dcterms:created>
  <dcterms:modified xsi:type="dcterms:W3CDTF">2025-05-13T21:03:05Z</dcterms:modified>
</cp:coreProperties>
</file>