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565" r:id="rId3"/>
    <p:sldId id="566" r:id="rId4"/>
    <p:sldId id="567" r:id="rId5"/>
    <p:sldId id="568" r:id="rId6"/>
    <p:sldId id="571" r:id="rId7"/>
    <p:sldId id="569" r:id="rId8"/>
    <p:sldId id="570" r:id="rId9"/>
    <p:sldId id="572" r:id="rId10"/>
    <p:sldId id="573" r:id="rId11"/>
    <p:sldId id="574" r:id="rId12"/>
    <p:sldId id="575" r:id="rId13"/>
    <p:sldId id="576" r:id="rId14"/>
    <p:sldId id="577" r:id="rId15"/>
    <p:sldId id="578" r:id="rId16"/>
    <p:sldId id="579" r:id="rId17"/>
    <p:sldId id="580" r:id="rId18"/>
    <p:sldId id="581" r:id="rId19"/>
    <p:sldId id="582" r:id="rId20"/>
    <p:sldId id="583" r:id="rId21"/>
    <p:sldId id="584" r:id="rId22"/>
    <p:sldId id="585" r:id="rId23"/>
    <p:sldId id="586" r:id="rId24"/>
    <p:sldId id="587" r:id="rId25"/>
    <p:sldId id="588" r:id="rId26"/>
    <p:sldId id="589" r:id="rId27"/>
    <p:sldId id="590" r:id="rId28"/>
    <p:sldId id="591" r:id="rId29"/>
    <p:sldId id="592" r:id="rId30"/>
    <p:sldId id="593" r:id="rId31"/>
    <p:sldId id="594" r:id="rId32"/>
    <p:sldId id="595" r:id="rId33"/>
    <p:sldId id="596" r:id="rId34"/>
    <p:sldId id="598" r:id="rId35"/>
    <p:sldId id="599" r:id="rId36"/>
    <p:sldId id="600" r:id="rId37"/>
    <p:sldId id="601" r:id="rId38"/>
    <p:sldId id="602" r:id="rId39"/>
    <p:sldId id="603" r:id="rId40"/>
    <p:sldId id="604" r:id="rId41"/>
    <p:sldId id="605" r:id="rId42"/>
    <p:sldId id="607" r:id="rId43"/>
    <p:sldId id="608" r:id="rId44"/>
    <p:sldId id="554" r:id="rId45"/>
    <p:sldId id="56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C0"/>
    <a:srgbClr val="C1D0B6"/>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501"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hunk" userId="8b1a05f26d681f8b" providerId="LiveId" clId="{FEE324B7-D8FF-4720-BD95-BE9F74AD609C}"/>
    <pc:docChg chg="delSld">
      <pc:chgData name="Daniel Shunk" userId="8b1a05f26d681f8b" providerId="LiveId" clId="{FEE324B7-D8FF-4720-BD95-BE9F74AD609C}" dt="2025-05-16T01:39:14.420" v="0" actId="47"/>
      <pc:docMkLst>
        <pc:docMk/>
      </pc:docMkLst>
      <pc:sldChg chg="del">
        <pc:chgData name="Daniel Shunk" userId="8b1a05f26d681f8b" providerId="LiveId" clId="{FEE324B7-D8FF-4720-BD95-BE9F74AD609C}" dt="2025-05-16T01:39:14.420" v="0" actId="47"/>
        <pc:sldMkLst>
          <pc:docMk/>
          <pc:sldMk cId="0" sldId="257"/>
        </pc:sldMkLst>
      </pc:sldChg>
      <pc:sldChg chg="del">
        <pc:chgData name="Daniel Shunk" userId="8b1a05f26d681f8b" providerId="LiveId" clId="{FEE324B7-D8FF-4720-BD95-BE9F74AD609C}" dt="2025-05-16T01:39:14.420" v="0" actId="47"/>
        <pc:sldMkLst>
          <pc:docMk/>
          <pc:sldMk cId="0" sldId="258"/>
        </pc:sldMkLst>
      </pc:sldChg>
      <pc:sldChg chg="del">
        <pc:chgData name="Daniel Shunk" userId="8b1a05f26d681f8b" providerId="LiveId" clId="{FEE324B7-D8FF-4720-BD95-BE9F74AD609C}" dt="2025-05-16T01:39:14.420" v="0" actId="47"/>
        <pc:sldMkLst>
          <pc:docMk/>
          <pc:sldMk cId="0" sldId="259"/>
        </pc:sldMkLst>
      </pc:sldChg>
      <pc:sldChg chg="del">
        <pc:chgData name="Daniel Shunk" userId="8b1a05f26d681f8b" providerId="LiveId" clId="{FEE324B7-D8FF-4720-BD95-BE9F74AD609C}" dt="2025-05-16T01:39:14.420" v="0" actId="47"/>
        <pc:sldMkLst>
          <pc:docMk/>
          <pc:sldMk cId="0" sldId="260"/>
        </pc:sldMkLst>
      </pc:sldChg>
      <pc:sldChg chg="del">
        <pc:chgData name="Daniel Shunk" userId="8b1a05f26d681f8b" providerId="LiveId" clId="{FEE324B7-D8FF-4720-BD95-BE9F74AD609C}" dt="2025-05-16T01:39:14.420" v="0" actId="47"/>
        <pc:sldMkLst>
          <pc:docMk/>
          <pc:sldMk cId="0" sldId="261"/>
        </pc:sldMkLst>
      </pc:sldChg>
      <pc:sldChg chg="del">
        <pc:chgData name="Daniel Shunk" userId="8b1a05f26d681f8b" providerId="LiveId" clId="{FEE324B7-D8FF-4720-BD95-BE9F74AD609C}" dt="2025-05-16T01:39:14.420" v="0" actId="47"/>
        <pc:sldMkLst>
          <pc:docMk/>
          <pc:sldMk cId="0" sldId="262"/>
        </pc:sldMkLst>
      </pc:sldChg>
      <pc:sldChg chg="del">
        <pc:chgData name="Daniel Shunk" userId="8b1a05f26d681f8b" providerId="LiveId" clId="{FEE324B7-D8FF-4720-BD95-BE9F74AD609C}" dt="2025-05-16T01:39:14.420" v="0" actId="47"/>
        <pc:sldMkLst>
          <pc:docMk/>
          <pc:sldMk cId="0" sldId="263"/>
        </pc:sldMkLst>
      </pc:sldChg>
      <pc:sldChg chg="del">
        <pc:chgData name="Daniel Shunk" userId="8b1a05f26d681f8b" providerId="LiveId" clId="{FEE324B7-D8FF-4720-BD95-BE9F74AD609C}" dt="2025-05-16T01:39:14.420" v="0" actId="47"/>
        <pc:sldMkLst>
          <pc:docMk/>
          <pc:sldMk cId="0" sldId="264"/>
        </pc:sldMkLst>
      </pc:sldChg>
      <pc:sldChg chg="del">
        <pc:chgData name="Daniel Shunk" userId="8b1a05f26d681f8b" providerId="LiveId" clId="{FEE324B7-D8FF-4720-BD95-BE9F74AD609C}" dt="2025-05-16T01:39:14.420" v="0" actId="47"/>
        <pc:sldMkLst>
          <pc:docMk/>
          <pc:sldMk cId="0" sldId="265"/>
        </pc:sldMkLst>
      </pc:sldChg>
      <pc:sldChg chg="del">
        <pc:chgData name="Daniel Shunk" userId="8b1a05f26d681f8b" providerId="LiveId" clId="{FEE324B7-D8FF-4720-BD95-BE9F74AD609C}" dt="2025-05-16T01:39:14.420" v="0" actId="47"/>
        <pc:sldMkLst>
          <pc:docMk/>
          <pc:sldMk cId="0" sldId="266"/>
        </pc:sldMkLst>
      </pc:sldChg>
      <pc:sldChg chg="del">
        <pc:chgData name="Daniel Shunk" userId="8b1a05f26d681f8b" providerId="LiveId" clId="{FEE324B7-D8FF-4720-BD95-BE9F74AD609C}" dt="2025-05-16T01:39:14.420" v="0" actId="47"/>
        <pc:sldMkLst>
          <pc:docMk/>
          <pc:sldMk cId="0" sldId="267"/>
        </pc:sldMkLst>
      </pc:sldChg>
      <pc:sldChg chg="del">
        <pc:chgData name="Daniel Shunk" userId="8b1a05f26d681f8b" providerId="LiveId" clId="{FEE324B7-D8FF-4720-BD95-BE9F74AD609C}" dt="2025-05-16T01:39:14.420" v="0" actId="47"/>
        <pc:sldMkLst>
          <pc:docMk/>
          <pc:sldMk cId="0" sldId="268"/>
        </pc:sldMkLst>
      </pc:sldChg>
      <pc:sldChg chg="del">
        <pc:chgData name="Daniel Shunk" userId="8b1a05f26d681f8b" providerId="LiveId" clId="{FEE324B7-D8FF-4720-BD95-BE9F74AD609C}" dt="2025-05-16T01:39:14.420" v="0" actId="47"/>
        <pc:sldMkLst>
          <pc:docMk/>
          <pc:sldMk cId="0" sldId="269"/>
        </pc:sldMkLst>
      </pc:sldChg>
      <pc:sldChg chg="del">
        <pc:chgData name="Daniel Shunk" userId="8b1a05f26d681f8b" providerId="LiveId" clId="{FEE324B7-D8FF-4720-BD95-BE9F74AD609C}" dt="2025-05-16T01:39:14.420" v="0" actId="47"/>
        <pc:sldMkLst>
          <pc:docMk/>
          <pc:sldMk cId="0" sldId="270"/>
        </pc:sldMkLst>
      </pc:sldChg>
      <pc:sldChg chg="del">
        <pc:chgData name="Daniel Shunk" userId="8b1a05f26d681f8b" providerId="LiveId" clId="{FEE324B7-D8FF-4720-BD95-BE9F74AD609C}" dt="2025-05-16T01:39:14.420" v="0" actId="47"/>
        <pc:sldMkLst>
          <pc:docMk/>
          <pc:sldMk cId="0" sldId="271"/>
        </pc:sldMkLst>
      </pc:sldChg>
      <pc:sldChg chg="del">
        <pc:chgData name="Daniel Shunk" userId="8b1a05f26d681f8b" providerId="LiveId" clId="{FEE324B7-D8FF-4720-BD95-BE9F74AD609C}" dt="2025-05-16T01:39:14.420" v="0" actId="47"/>
        <pc:sldMkLst>
          <pc:docMk/>
          <pc:sldMk cId="0" sldId="272"/>
        </pc:sldMkLst>
      </pc:sldChg>
      <pc:sldChg chg="del">
        <pc:chgData name="Daniel Shunk" userId="8b1a05f26d681f8b" providerId="LiveId" clId="{FEE324B7-D8FF-4720-BD95-BE9F74AD609C}" dt="2025-05-16T01:39:14.420" v="0" actId="47"/>
        <pc:sldMkLst>
          <pc:docMk/>
          <pc:sldMk cId="0" sldId="273"/>
        </pc:sldMkLst>
      </pc:sldChg>
      <pc:sldChg chg="del">
        <pc:chgData name="Daniel Shunk" userId="8b1a05f26d681f8b" providerId="LiveId" clId="{FEE324B7-D8FF-4720-BD95-BE9F74AD609C}" dt="2025-05-16T01:39:14.420" v="0" actId="47"/>
        <pc:sldMkLst>
          <pc:docMk/>
          <pc:sldMk cId="0" sldId="274"/>
        </pc:sldMkLst>
      </pc:sldChg>
      <pc:sldChg chg="del">
        <pc:chgData name="Daniel Shunk" userId="8b1a05f26d681f8b" providerId="LiveId" clId="{FEE324B7-D8FF-4720-BD95-BE9F74AD609C}" dt="2025-05-16T01:39:14.420" v="0" actId="47"/>
        <pc:sldMkLst>
          <pc:docMk/>
          <pc:sldMk cId="0" sldId="275"/>
        </pc:sldMkLst>
      </pc:sldChg>
      <pc:sldChg chg="del">
        <pc:chgData name="Daniel Shunk" userId="8b1a05f26d681f8b" providerId="LiveId" clId="{FEE324B7-D8FF-4720-BD95-BE9F74AD609C}" dt="2025-05-16T01:39:14.420" v="0" actId="47"/>
        <pc:sldMkLst>
          <pc:docMk/>
          <pc:sldMk cId="0" sldId="276"/>
        </pc:sldMkLst>
      </pc:sldChg>
      <pc:sldChg chg="del">
        <pc:chgData name="Daniel Shunk" userId="8b1a05f26d681f8b" providerId="LiveId" clId="{FEE324B7-D8FF-4720-BD95-BE9F74AD609C}" dt="2025-05-16T01:39:14.420" v="0" actId="47"/>
        <pc:sldMkLst>
          <pc:docMk/>
          <pc:sldMk cId="0" sldId="277"/>
        </pc:sldMkLst>
      </pc:sldChg>
      <pc:sldChg chg="del">
        <pc:chgData name="Daniel Shunk" userId="8b1a05f26d681f8b" providerId="LiveId" clId="{FEE324B7-D8FF-4720-BD95-BE9F74AD609C}" dt="2025-05-16T01:39:14.420" v="0" actId="47"/>
        <pc:sldMkLst>
          <pc:docMk/>
          <pc:sldMk cId="0" sldId="278"/>
        </pc:sldMkLst>
      </pc:sldChg>
      <pc:sldChg chg="del">
        <pc:chgData name="Daniel Shunk" userId="8b1a05f26d681f8b" providerId="LiveId" clId="{FEE324B7-D8FF-4720-BD95-BE9F74AD609C}" dt="2025-05-16T01:39:14.420" v="0" actId="47"/>
        <pc:sldMkLst>
          <pc:docMk/>
          <pc:sldMk cId="0" sldId="279"/>
        </pc:sldMkLst>
      </pc:sldChg>
      <pc:sldChg chg="del">
        <pc:chgData name="Daniel Shunk" userId="8b1a05f26d681f8b" providerId="LiveId" clId="{FEE324B7-D8FF-4720-BD95-BE9F74AD609C}" dt="2025-05-16T01:39:14.420" v="0" actId="47"/>
        <pc:sldMkLst>
          <pc:docMk/>
          <pc:sldMk cId="0" sldId="280"/>
        </pc:sldMkLst>
      </pc:sldChg>
      <pc:sldChg chg="del">
        <pc:chgData name="Daniel Shunk" userId="8b1a05f26d681f8b" providerId="LiveId" clId="{FEE324B7-D8FF-4720-BD95-BE9F74AD609C}" dt="2025-05-16T01:39:14.420" v="0" actId="47"/>
        <pc:sldMkLst>
          <pc:docMk/>
          <pc:sldMk cId="0" sldId="281"/>
        </pc:sldMkLst>
      </pc:sldChg>
      <pc:sldChg chg="del">
        <pc:chgData name="Daniel Shunk" userId="8b1a05f26d681f8b" providerId="LiveId" clId="{FEE324B7-D8FF-4720-BD95-BE9F74AD609C}" dt="2025-05-16T01:39:14.420" v="0" actId="47"/>
        <pc:sldMkLst>
          <pc:docMk/>
          <pc:sldMk cId="0" sldId="282"/>
        </pc:sldMkLst>
      </pc:sldChg>
      <pc:sldChg chg="del">
        <pc:chgData name="Daniel Shunk" userId="8b1a05f26d681f8b" providerId="LiveId" clId="{FEE324B7-D8FF-4720-BD95-BE9F74AD609C}" dt="2025-05-16T01:39:14.420" v="0" actId="47"/>
        <pc:sldMkLst>
          <pc:docMk/>
          <pc:sldMk cId="0" sldId="283"/>
        </pc:sldMkLst>
      </pc:sldChg>
      <pc:sldChg chg="del">
        <pc:chgData name="Daniel Shunk" userId="8b1a05f26d681f8b" providerId="LiveId" clId="{FEE324B7-D8FF-4720-BD95-BE9F74AD609C}" dt="2025-05-16T01:39:14.420" v="0" actId="47"/>
        <pc:sldMkLst>
          <pc:docMk/>
          <pc:sldMk cId="0" sldId="284"/>
        </pc:sldMkLst>
      </pc:sldChg>
      <pc:sldChg chg="del">
        <pc:chgData name="Daniel Shunk" userId="8b1a05f26d681f8b" providerId="LiveId" clId="{FEE324B7-D8FF-4720-BD95-BE9F74AD609C}" dt="2025-05-16T01:39:14.420" v="0" actId="47"/>
        <pc:sldMkLst>
          <pc:docMk/>
          <pc:sldMk cId="0" sldId="285"/>
        </pc:sldMkLst>
      </pc:sldChg>
      <pc:sldChg chg="del">
        <pc:chgData name="Daniel Shunk" userId="8b1a05f26d681f8b" providerId="LiveId" clId="{FEE324B7-D8FF-4720-BD95-BE9F74AD609C}" dt="2025-05-16T01:39:14.420" v="0" actId="47"/>
        <pc:sldMkLst>
          <pc:docMk/>
          <pc:sldMk cId="0" sldId="286"/>
        </pc:sldMkLst>
      </pc:sldChg>
      <pc:sldChg chg="del">
        <pc:chgData name="Daniel Shunk" userId="8b1a05f26d681f8b" providerId="LiveId" clId="{FEE324B7-D8FF-4720-BD95-BE9F74AD609C}" dt="2025-05-16T01:39:14.420" v="0" actId="47"/>
        <pc:sldMkLst>
          <pc:docMk/>
          <pc:sldMk cId="0" sldId="287"/>
        </pc:sldMkLst>
      </pc:sldChg>
      <pc:sldChg chg="del">
        <pc:chgData name="Daniel Shunk" userId="8b1a05f26d681f8b" providerId="LiveId" clId="{FEE324B7-D8FF-4720-BD95-BE9F74AD609C}" dt="2025-05-16T01:39:14.420" v="0" actId="47"/>
        <pc:sldMkLst>
          <pc:docMk/>
          <pc:sldMk cId="0" sldId="288"/>
        </pc:sldMkLst>
      </pc:sldChg>
      <pc:sldChg chg="del">
        <pc:chgData name="Daniel Shunk" userId="8b1a05f26d681f8b" providerId="LiveId" clId="{FEE324B7-D8FF-4720-BD95-BE9F74AD609C}" dt="2025-05-16T01:39:14.420" v="0" actId="47"/>
        <pc:sldMkLst>
          <pc:docMk/>
          <pc:sldMk cId="0" sldId="289"/>
        </pc:sldMkLst>
      </pc:sldChg>
      <pc:sldChg chg="del">
        <pc:chgData name="Daniel Shunk" userId="8b1a05f26d681f8b" providerId="LiveId" clId="{FEE324B7-D8FF-4720-BD95-BE9F74AD609C}" dt="2025-05-16T01:39:14.420" v="0" actId="47"/>
        <pc:sldMkLst>
          <pc:docMk/>
          <pc:sldMk cId="0" sldId="290"/>
        </pc:sldMkLst>
      </pc:sldChg>
      <pc:sldChg chg="del">
        <pc:chgData name="Daniel Shunk" userId="8b1a05f26d681f8b" providerId="LiveId" clId="{FEE324B7-D8FF-4720-BD95-BE9F74AD609C}" dt="2025-05-16T01:39:14.420" v="0" actId="47"/>
        <pc:sldMkLst>
          <pc:docMk/>
          <pc:sldMk cId="0" sldId="291"/>
        </pc:sldMkLst>
      </pc:sldChg>
      <pc:sldChg chg="del">
        <pc:chgData name="Daniel Shunk" userId="8b1a05f26d681f8b" providerId="LiveId" clId="{FEE324B7-D8FF-4720-BD95-BE9F74AD609C}" dt="2025-05-16T01:39:14.420" v="0" actId="47"/>
        <pc:sldMkLst>
          <pc:docMk/>
          <pc:sldMk cId="0" sldId="292"/>
        </pc:sldMkLst>
      </pc:sldChg>
      <pc:sldChg chg="del">
        <pc:chgData name="Daniel Shunk" userId="8b1a05f26d681f8b" providerId="LiveId" clId="{FEE324B7-D8FF-4720-BD95-BE9F74AD609C}" dt="2025-05-16T01:39:14.420" v="0" actId="47"/>
        <pc:sldMkLst>
          <pc:docMk/>
          <pc:sldMk cId="3413169659" sldId="498"/>
        </pc:sldMkLst>
      </pc:sldChg>
      <pc:sldChg chg="del">
        <pc:chgData name="Daniel Shunk" userId="8b1a05f26d681f8b" providerId="LiveId" clId="{FEE324B7-D8FF-4720-BD95-BE9F74AD609C}" dt="2025-05-16T01:39:14.420" v="0" actId="47"/>
        <pc:sldMkLst>
          <pc:docMk/>
          <pc:sldMk cId="1933533486" sldId="548"/>
        </pc:sldMkLst>
      </pc:sldChg>
      <pc:sldChg chg="del">
        <pc:chgData name="Daniel Shunk" userId="8b1a05f26d681f8b" providerId="LiveId" clId="{FEE324B7-D8FF-4720-BD95-BE9F74AD609C}" dt="2025-05-16T01:39:14.420" v="0" actId="47"/>
        <pc:sldMkLst>
          <pc:docMk/>
          <pc:sldMk cId="2744731726" sldId="561"/>
        </pc:sldMkLst>
      </pc:sldChg>
      <pc:sldChg chg="del">
        <pc:chgData name="Daniel Shunk" userId="8b1a05f26d681f8b" providerId="LiveId" clId="{FEE324B7-D8FF-4720-BD95-BE9F74AD609C}" dt="2025-05-16T01:39:14.420" v="0" actId="47"/>
        <pc:sldMkLst>
          <pc:docMk/>
          <pc:sldMk cId="0" sldId="562"/>
        </pc:sldMkLst>
      </pc:sldChg>
      <pc:sldChg chg="del">
        <pc:chgData name="Daniel Shunk" userId="8b1a05f26d681f8b" providerId="LiveId" clId="{FEE324B7-D8FF-4720-BD95-BE9F74AD609C}" dt="2025-05-16T01:39:14.420" v="0" actId="47"/>
        <pc:sldMkLst>
          <pc:docMk/>
          <pc:sldMk cId="0" sldId="563"/>
        </pc:sldMkLst>
      </pc:sldChg>
      <pc:sldChg chg="del">
        <pc:chgData name="Daniel Shunk" userId="8b1a05f26d681f8b" providerId="LiveId" clId="{FEE324B7-D8FF-4720-BD95-BE9F74AD609C}" dt="2025-05-16T01:39:14.420" v="0" actId="47"/>
        <pc:sldMkLst>
          <pc:docMk/>
          <pc:sldMk cId="0" sldId="5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ABBC-E604-4255-9A8B-CA2E3D5786FF}"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F33E4-71E5-4570-A3FE-D503A0B97344}" type="slidenum">
              <a:rPr lang="en-US" smtClean="0"/>
              <a:t>‹#›</a:t>
            </a:fld>
            <a:endParaRPr lang="en-US"/>
          </a:p>
        </p:txBody>
      </p:sp>
    </p:spTree>
    <p:extLst>
      <p:ext uri="{BB962C8B-B14F-4D97-AF65-F5344CB8AC3E}">
        <p14:creationId xmlns:p14="http://schemas.microsoft.com/office/powerpoint/2010/main" val="313158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Holy Place was 40 cubits long and 20 cubits wide.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were entrances to the side rooms from the open area, one on the north and another on the south.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base adjoining the open area was five cubits wide all around.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building facing the temple courtyard on the west side was seventy cubits wide. The wall of the building was five cubits thick all around, and its length was ninety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the ‘man’ measured the Temple. It was 100 cubits long. The restricted area, including the building and its walls, was also 100 cubits long. The restricted area on the east side was also 100 cubits long. The building in the restricted area at the rear of the Temple was 100 cubits from one wall to the other wall.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thresholds and the narrow windows and galleries around, including the threshold, was covered with wood.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 the walls at regular intervals all around the inner and outer sanctuary were carved cherubim and palm trees. Palm trees alternated with cherubim.</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Each cherub had two faces - the face of a human being toward the palm tree on one side and the face of a lion toward the palm tree on the other.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was a wooden altar three cubits high and two cubits square. Its corners, base and sides were of wood. The man told Ezekiel, ‘This is the table that is before the Lord.’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Both the Holy Place and the Most Holy Place had double doors.  Each door had two hinged leaves.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Ezekiel’s vision the ‘man’ led him through the north gate out into the outer courtyard.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the ‘man’ went into the last room. He measured the walls on either side of the doorway. Each side wall was 2 cubits thick and 7 cubits wide. The doorway was 6 cubits wide.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Here were buildings with many rooms where the priests would eat the most holy offerings (v13).</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building whose door faced north was 100 cubits long and the building opposite it was 50 cubits in length.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rooms were in three tiers, overlooking the outer court on one side.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front of the rooms was an inner passageway ten cubits wide and a hundred cubits long.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upper two tiers of rooms were not as wide as the lower one, because the upper tiers had wider walkways beside them.</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was a wall, 50 cubits long, that was parallel to the rooms and ran along the outer courtyard. The row of rooms that ran along the outer courtyard was also 50 cubits long.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 the south side, by the restricted area, there were buildings like those on the north side.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the man had finished measuring inside the Temple area he brought Ezekiel out through the East gate and measured all around that area.</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It was 500 reeds square (KJV - note modern translations have this at 500 cubits). The surrounding wall separated the holy from the outside areas.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In Ezekiel’s vision the ‘man’ brought him to the East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measured the length of the room. It was 20 cubits long and 20 cubits wide. He told Ezekiel, ‘This is the Most Holy Place.’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saw the glory of the Lord, as he had seen in an earlier vision by the Kebar river, entering the temple through the east gate.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fell face down. The glory of the Lord filled the temple.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heard a voice speaking from inside the Temple. ‘This is where I will live among the Israelites forever. Let them put away their detestable practices and I will live among them forever.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was then told that the altar would have a base of one cubit (these cubits were long cubits being a cubit plus the width of a hand).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Its width would be a cubit.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Its lower surrounding ledge would be two cubits.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its ledge one cubit.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upper section of the altar was 4 cubits high.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that had a surrounding ledge of one cubit.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hearth of the altar measured 4 cubits high.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‘man’ then measured the wall of the temple.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it was 12 cubits square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a rim of half a cubit.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steps of the altar faced east.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side rooms rested on these ledges but were not connected to the Temple wall itself. Each floor of the side rooms around the Temple was wider than the floor below. The walls of the rooms around the Temple became narrower the higher they went. A stairway went up from the lowest floor to the highest floor through the middle floor.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It was six cubits thick, and each side room around the temple was four cubits wide.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side rooms were on three levels, one above another, thirty on each level.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Ezekiel saw that the Temple had a raised base as the foundation for the side rooms, and it was a 6 cubits high and 5 cubits thick.</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was an open area between the side rooms of the Temple and the priests’ rooms. It was 20 cubits wide and went all the way around the Temple.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B715-8D04-4D30-95A6-98A05950C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CBFC9-C7C6-4B93-A5C2-C8A360993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23AA1-9ACA-4D56-AA6D-F9D8A6A5FB80}"/>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8B39B5E8-2305-46C5-8CE7-A103235F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8664-77D1-45B6-8692-4BE5BE381BE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79872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395C-497C-4D19-A61E-3C345BFD31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D1B56-9A48-4E63-B02C-40E44CC37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1AC2A-ACE7-4A2B-8674-1D6B668FA6A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0C2590AC-E2E6-47FD-9B7E-A73A2D1A0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F9282-8815-4187-B572-7A5B853305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716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63258-A567-4ECB-822F-85EC4B7F0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94F6F-65A9-44FC-A172-9B03126D1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21B97-FEBD-4CCA-B928-A51F41AF1393}"/>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BBD56E76-69F5-480F-BF20-A44BA0EA0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D13EA-19FE-44E0-84F4-A229092744AB}"/>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92054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34441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6" name="PlaceHolder 2"/>
          <p:cNvSpPr>
            <a:spLocks noGrp="1"/>
          </p:cNvSpPr>
          <p:nvPr>
            <p:ph type="subTitle"/>
          </p:nvPr>
        </p:nvSpPr>
        <p:spPr>
          <a:xfrm>
            <a:off x="252000" y="663300"/>
            <a:ext cx="4535820" cy="1644120"/>
          </a:xfrm>
          <a:prstGeom prst="rect">
            <a:avLst/>
          </a:prstGeom>
          <a:noFill/>
          <a:ln w="0">
            <a:noFill/>
          </a:ln>
        </p:spPr>
        <p:txBody>
          <a:bodyPr lIns="0" tIns="0" rIns="0" bIns="0" anchor="ctr">
            <a:noAutofit/>
          </a:bodyPr>
          <a:lstStyle>
            <a:lvl1pPr indent="0" algn="ctr">
              <a:buNone/>
              <a:defRPr/>
            </a:lvl1pPr>
          </a:lstStyle>
          <a:p>
            <a:pPr indent="0" algn="ctr">
              <a:buNone/>
            </a:pPr>
            <a:endParaRPr lang="en-GB" sz="16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77251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8" name="PlaceHolder 2"/>
          <p:cNvSpPr>
            <a:spLocks noGrp="1"/>
          </p:cNvSpPr>
          <p:nvPr>
            <p:ph/>
          </p:nvPr>
        </p:nvSpPr>
        <p:spPr>
          <a:xfrm>
            <a:off x="252000" y="663300"/>
            <a:ext cx="453582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21741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0" name="PlaceHolder 2"/>
          <p:cNvSpPr>
            <a:spLocks noGrp="1"/>
          </p:cNvSpPr>
          <p:nvPr>
            <p:ph/>
          </p:nvPr>
        </p:nvSpPr>
        <p:spPr>
          <a:xfrm>
            <a:off x="25200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1" name="PlaceHolder 3"/>
          <p:cNvSpPr>
            <a:spLocks noGrp="1"/>
          </p:cNvSpPr>
          <p:nvPr>
            <p:ph/>
          </p:nvPr>
        </p:nvSpPr>
        <p:spPr>
          <a:xfrm>
            <a:off x="257634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690319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9149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52000" y="113040"/>
            <a:ext cx="4535820" cy="2194200"/>
          </a:xfrm>
          <a:prstGeom prst="rect">
            <a:avLst/>
          </a:prstGeom>
          <a:noFill/>
          <a:ln w="0">
            <a:noFill/>
          </a:ln>
        </p:spPr>
        <p:txBody>
          <a:bodyPr lIns="0" tIns="0" rIns="0" bIns="0" anchor="ctr">
            <a:noAutofit/>
          </a:bodyPr>
          <a:lstStyle/>
          <a:p>
            <a:pPr algn="ctr"/>
            <a:endParaRPr lang="en-GB" sz="16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30928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5"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6" name="PlaceHolder 3"/>
          <p:cNvSpPr>
            <a:spLocks noGrp="1"/>
          </p:cNvSpPr>
          <p:nvPr>
            <p:ph/>
          </p:nvPr>
        </p:nvSpPr>
        <p:spPr>
          <a:xfrm>
            <a:off x="257634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17" name="PlaceHolder 4"/>
          <p:cNvSpPr>
            <a:spLocks noGrp="1"/>
          </p:cNvSpPr>
          <p:nvPr>
            <p:ph/>
          </p:nvPr>
        </p:nvSpPr>
        <p:spPr>
          <a:xfrm>
            <a:off x="25200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878214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19" name="PlaceHolder 2"/>
          <p:cNvSpPr>
            <a:spLocks noGrp="1"/>
          </p:cNvSpPr>
          <p:nvPr>
            <p:ph/>
          </p:nvPr>
        </p:nvSpPr>
        <p:spPr>
          <a:xfrm>
            <a:off x="252000" y="663300"/>
            <a:ext cx="2213460" cy="164412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0"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1" name="PlaceHolder 4"/>
          <p:cNvSpPr>
            <a:spLocks noGrp="1"/>
          </p:cNvSpPr>
          <p:nvPr>
            <p:ph/>
          </p:nvPr>
        </p:nvSpPr>
        <p:spPr>
          <a:xfrm>
            <a:off x="257634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85141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7128-CE0E-4B75-A69F-0D65898C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C0A04-E7CB-4274-9C16-246F2902E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6DAF3-92CB-4BC4-98C2-32F5FD633057}"/>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D8B209D0-A7BC-4BEC-879E-C119BDC5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F73EC-B810-4F67-AB77-AD93659950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35302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23"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4"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5" name="PlaceHolder 4"/>
          <p:cNvSpPr>
            <a:spLocks noGrp="1"/>
          </p:cNvSpPr>
          <p:nvPr>
            <p:ph/>
          </p:nvPr>
        </p:nvSpPr>
        <p:spPr>
          <a:xfrm>
            <a:off x="252000" y="152208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230880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27" name="PlaceHolder 2"/>
          <p:cNvSpPr>
            <a:spLocks noGrp="1"/>
          </p:cNvSpPr>
          <p:nvPr>
            <p:ph/>
          </p:nvPr>
        </p:nvSpPr>
        <p:spPr>
          <a:xfrm>
            <a:off x="252000" y="66330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28" name="PlaceHolder 3"/>
          <p:cNvSpPr>
            <a:spLocks noGrp="1"/>
          </p:cNvSpPr>
          <p:nvPr>
            <p:ph/>
          </p:nvPr>
        </p:nvSpPr>
        <p:spPr>
          <a:xfrm>
            <a:off x="252000" y="1522080"/>
            <a:ext cx="453582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71475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0" name="PlaceHolder 2"/>
          <p:cNvSpPr>
            <a:spLocks noGrp="1"/>
          </p:cNvSpPr>
          <p:nvPr>
            <p:ph/>
          </p:nvPr>
        </p:nvSpPr>
        <p:spPr>
          <a:xfrm>
            <a:off x="25200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1" name="PlaceHolder 3"/>
          <p:cNvSpPr>
            <a:spLocks noGrp="1"/>
          </p:cNvSpPr>
          <p:nvPr>
            <p:ph/>
          </p:nvPr>
        </p:nvSpPr>
        <p:spPr>
          <a:xfrm>
            <a:off x="2576340" y="66330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2" name="PlaceHolder 4"/>
          <p:cNvSpPr>
            <a:spLocks noGrp="1"/>
          </p:cNvSpPr>
          <p:nvPr>
            <p:ph/>
          </p:nvPr>
        </p:nvSpPr>
        <p:spPr>
          <a:xfrm>
            <a:off x="25200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3" name="PlaceHolder 5"/>
          <p:cNvSpPr>
            <a:spLocks noGrp="1"/>
          </p:cNvSpPr>
          <p:nvPr>
            <p:ph/>
          </p:nvPr>
        </p:nvSpPr>
        <p:spPr>
          <a:xfrm>
            <a:off x="2576340" y="1522080"/>
            <a:ext cx="221346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4290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lvl1pPr indent="0" algn="ctr">
              <a:buNone/>
              <a:defRPr/>
            </a:lvl1pPr>
          </a:lstStyle>
          <a:p>
            <a:pPr indent="0" algn="ctr">
              <a:buNone/>
            </a:pPr>
            <a:endParaRPr lang="en-GB" sz="2200" b="0" strike="noStrike" spc="-1">
              <a:solidFill>
                <a:srgbClr val="000000"/>
              </a:solidFill>
              <a:latin typeface="Arial"/>
            </a:endParaRPr>
          </a:p>
        </p:txBody>
      </p:sp>
      <p:sp>
        <p:nvSpPr>
          <p:cNvPr id="35" name="PlaceHolder 2"/>
          <p:cNvSpPr>
            <a:spLocks noGrp="1"/>
          </p:cNvSpPr>
          <p:nvPr>
            <p:ph/>
          </p:nvPr>
        </p:nvSpPr>
        <p:spPr>
          <a:xfrm>
            <a:off x="25200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6" name="PlaceHolder 3"/>
          <p:cNvSpPr>
            <a:spLocks noGrp="1"/>
          </p:cNvSpPr>
          <p:nvPr>
            <p:ph/>
          </p:nvPr>
        </p:nvSpPr>
        <p:spPr>
          <a:xfrm>
            <a:off x="178560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7" name="PlaceHolder 4"/>
          <p:cNvSpPr>
            <a:spLocks noGrp="1"/>
          </p:cNvSpPr>
          <p:nvPr>
            <p:ph/>
          </p:nvPr>
        </p:nvSpPr>
        <p:spPr>
          <a:xfrm>
            <a:off x="3319020" y="66330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8" name="PlaceHolder 5"/>
          <p:cNvSpPr>
            <a:spLocks noGrp="1"/>
          </p:cNvSpPr>
          <p:nvPr>
            <p:ph/>
          </p:nvPr>
        </p:nvSpPr>
        <p:spPr>
          <a:xfrm>
            <a:off x="25200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39" name="PlaceHolder 6"/>
          <p:cNvSpPr>
            <a:spLocks noGrp="1"/>
          </p:cNvSpPr>
          <p:nvPr>
            <p:ph/>
          </p:nvPr>
        </p:nvSpPr>
        <p:spPr>
          <a:xfrm>
            <a:off x="178560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40" name="PlaceHolder 7"/>
          <p:cNvSpPr>
            <a:spLocks noGrp="1"/>
          </p:cNvSpPr>
          <p:nvPr>
            <p:ph/>
          </p:nvPr>
        </p:nvSpPr>
        <p:spPr>
          <a:xfrm>
            <a:off x="3319020" y="1522080"/>
            <a:ext cx="1460340" cy="784080"/>
          </a:xfrm>
          <a:prstGeom prst="rect">
            <a:avLst/>
          </a:prstGeom>
          <a:noFill/>
          <a:ln w="0">
            <a:noFill/>
          </a:ln>
        </p:spPr>
        <p:txBody>
          <a:bodyPr lIns="0" tIns="0" rIns="0" bIns="0" anchor="t">
            <a:normAutofit/>
          </a:bodyPr>
          <a:lstStyle>
            <a:lvl1pPr indent="0">
              <a:spcBef>
                <a:spcPts val="709"/>
              </a:spcBef>
              <a:buNone/>
              <a:defRPr/>
            </a:lvl1pPr>
          </a:lstStyle>
          <a:p>
            <a:pPr indent="0">
              <a:spcBef>
                <a:spcPts val="1417"/>
              </a:spcBef>
              <a:buNone/>
            </a:pPr>
            <a:endParaRPr lang="en-GB" sz="16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99718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94DA-6B15-4F6F-90DD-4456D1276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2BC9F-933F-44C3-B228-5E4EE7316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4A558-611B-4101-871B-B1216FD79A1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85012A65-6A45-461A-9378-3B14F1FB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84D3D-CEFD-4F66-98AA-E7AA80248F3D}"/>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178801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D09-F382-474C-B816-E5425653F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1503E-060E-4CA1-A21B-CF25FDBFDE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D40C8-5790-440D-9095-1628C1347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3C645-E876-41A6-B2FA-81FE80802840}"/>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4BC9B73F-141E-4303-B17F-DD226423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62450-6EF0-4D8D-A28F-15951B588EC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66677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E9F7-5DDA-4FC4-9E2D-281D8ED82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9004D-8F32-42F9-B126-C12FF180F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C5DE6-DD52-4E66-99FD-C96A23920E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DE3F0-3B3B-474B-9C9A-A4071ECE6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B200-33CB-4CE2-B047-6E13F803C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D0C0D-EF81-4129-891E-9E773AEA94B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8" name="Footer Placeholder 7">
            <a:extLst>
              <a:ext uri="{FF2B5EF4-FFF2-40B4-BE49-F238E27FC236}">
                <a16:creationId xmlns:a16="http://schemas.microsoft.com/office/drawing/2014/main" id="{22BC4B36-C6B5-4F7D-8C18-521AEAFA8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8371F-184B-47F0-9CE4-8F4ED424371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84424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47-1327-4C2A-AF47-D9E948ACE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95219-A767-416F-B72A-06DB62B9773A}"/>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4" name="Footer Placeholder 3">
            <a:extLst>
              <a:ext uri="{FF2B5EF4-FFF2-40B4-BE49-F238E27FC236}">
                <a16:creationId xmlns:a16="http://schemas.microsoft.com/office/drawing/2014/main" id="{06291C2C-57CB-4F57-A11A-AA90EDA0B0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7FC7D-3262-40F3-B047-7478067BDE5F}"/>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0313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2A474-DE80-4286-A09A-71AF42E1C005}"/>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3" name="Footer Placeholder 2">
            <a:extLst>
              <a:ext uri="{FF2B5EF4-FFF2-40B4-BE49-F238E27FC236}">
                <a16:creationId xmlns:a16="http://schemas.microsoft.com/office/drawing/2014/main" id="{404B39E5-DC03-45DE-8DE8-EF1A59D5D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9D03B-EBC8-43EC-BC22-9AA9BC1483F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56388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123B-7738-4575-B49B-5EA9A960C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A01CAF-9B8E-472F-BA60-99C41AEBB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C8AEFC-F31D-4268-A091-5A407AAFB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6FB8B-AE8B-4D98-81B8-9865E2C769FF}"/>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84E66DF0-0D67-41AC-BB70-61A76950E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96EEA-FD9C-4DCA-A6FB-2FE1A065644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5418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7593-5515-4AC5-B82B-1F699CBB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1F1F2-6EFA-4AF3-A1AC-D1C78AE0A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84BB2E-FFD9-4672-AF78-BA32BD74D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B74BE-7D85-4C6E-8E51-0B402CCFA18E}"/>
              </a:ext>
            </a:extLst>
          </p:cNvPr>
          <p:cNvSpPr>
            <a:spLocks noGrp="1"/>
          </p:cNvSpPr>
          <p:nvPr>
            <p:ph type="dt" sz="half" idx="10"/>
          </p:nvPr>
        </p:nvSpPr>
        <p:spPr/>
        <p:txBody>
          <a:bodyPr/>
          <a:lstStyle/>
          <a:p>
            <a:fld id="{5AFFDC36-999F-4E72-9EE7-6FDD261760F8}" type="datetimeFigureOut">
              <a:rPr lang="en-US" smtClean="0"/>
              <a:t>5/15/2025</a:t>
            </a:fld>
            <a:endParaRPr lang="en-US"/>
          </a:p>
        </p:txBody>
      </p:sp>
      <p:sp>
        <p:nvSpPr>
          <p:cNvPr id="6" name="Footer Placeholder 5">
            <a:extLst>
              <a:ext uri="{FF2B5EF4-FFF2-40B4-BE49-F238E27FC236}">
                <a16:creationId xmlns:a16="http://schemas.microsoft.com/office/drawing/2014/main" id="{DBB9909F-B63D-47C2-8311-51AE0968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84EFE-A407-40EF-9DE3-F65937D71CC4}"/>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87900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4D141-9878-446A-85B4-15005203F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9DE12-7079-4FF3-A138-542B74E3F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6072A-0F0C-4256-AACC-88AFDB9FE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FDC36-999F-4E72-9EE7-6FDD261760F8}" type="datetimeFigureOut">
              <a:rPr lang="en-US" smtClean="0"/>
              <a:t>5/15/2025</a:t>
            </a:fld>
            <a:endParaRPr lang="en-US"/>
          </a:p>
        </p:txBody>
      </p:sp>
      <p:sp>
        <p:nvSpPr>
          <p:cNvPr id="5" name="Footer Placeholder 4">
            <a:extLst>
              <a:ext uri="{FF2B5EF4-FFF2-40B4-BE49-F238E27FC236}">
                <a16:creationId xmlns:a16="http://schemas.microsoft.com/office/drawing/2014/main" id="{24ABB613-B724-49E7-B8D9-8531ACEBF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9E951-E282-409A-91D6-A07EE00EC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D87B6-34F0-4646-92A5-5FBB0427E19C}" type="slidenum">
              <a:rPr lang="en-US" smtClean="0"/>
              <a:t>‹#›</a:t>
            </a:fld>
            <a:endParaRPr lang="en-US"/>
          </a:p>
        </p:txBody>
      </p:sp>
    </p:spTree>
    <p:extLst>
      <p:ext uri="{BB962C8B-B14F-4D97-AF65-F5344CB8AC3E}">
        <p14:creationId xmlns:p14="http://schemas.microsoft.com/office/powerpoint/2010/main" val="108778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252000" y="113040"/>
            <a:ext cx="4535820" cy="473220"/>
          </a:xfrm>
          <a:prstGeom prst="rect">
            <a:avLst/>
          </a:prstGeom>
          <a:noFill/>
          <a:ln w="0">
            <a:noFill/>
          </a:ln>
        </p:spPr>
        <p:txBody>
          <a:bodyPr lIns="0" tIns="0" rIns="0" bIns="0" anchor="ctr">
            <a:noAutofit/>
          </a:bodyPr>
          <a:lstStyle/>
          <a:p>
            <a:pPr indent="0" algn="ctr">
              <a:buNone/>
            </a:pPr>
            <a:r>
              <a:rPr lang="en-GB" sz="2200" b="0" strike="noStrike" spc="-1">
                <a:solidFill>
                  <a:srgbClr val="000000"/>
                </a:solidFill>
                <a:latin typeface="Arial"/>
              </a:rPr>
              <a:t>Click to edit the title text format</a:t>
            </a:r>
          </a:p>
        </p:txBody>
      </p:sp>
      <p:sp>
        <p:nvSpPr>
          <p:cNvPr id="6" name="PlaceHolder 2"/>
          <p:cNvSpPr>
            <a:spLocks noGrp="1"/>
          </p:cNvSpPr>
          <p:nvPr>
            <p:ph type="body"/>
          </p:nvPr>
        </p:nvSpPr>
        <p:spPr>
          <a:xfrm>
            <a:off x="252000" y="663300"/>
            <a:ext cx="4535820" cy="16441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1600" b="0" strike="noStrike" spc="-1">
                <a:solidFill>
                  <a:srgbClr val="000000"/>
                </a:solidFill>
                <a:latin typeface="Arial"/>
              </a:rPr>
              <a:t>Click to edit the outline text format</a:t>
            </a:r>
          </a:p>
          <a:p>
            <a:pPr marL="432000" lvl="1" indent="-162000">
              <a:spcBef>
                <a:spcPts val="567"/>
              </a:spcBef>
              <a:buClr>
                <a:srgbClr val="000000"/>
              </a:buClr>
              <a:buSzPct val="75000"/>
              <a:buFont typeface="Symbol" charset="2"/>
              <a:buChar char=""/>
            </a:pPr>
            <a:r>
              <a:rPr lang="en-GB" sz="1400" b="0" strike="noStrike" spc="-1">
                <a:solidFill>
                  <a:srgbClr val="000000"/>
                </a:solidFill>
                <a:latin typeface="Arial"/>
              </a:rPr>
              <a:t>Second Outline Level</a:t>
            </a:r>
          </a:p>
          <a:p>
            <a:pPr marL="648000" lvl="2" indent="-144000">
              <a:spcBef>
                <a:spcPts val="425"/>
              </a:spcBef>
              <a:buClr>
                <a:srgbClr val="000000"/>
              </a:buClr>
              <a:buSzPct val="45000"/>
              <a:buFont typeface="Wingdings" charset="2"/>
              <a:buChar char=""/>
            </a:pPr>
            <a:r>
              <a:rPr lang="en-GB" sz="1200" b="0" strike="noStrike" spc="-1">
                <a:solidFill>
                  <a:srgbClr val="000000"/>
                </a:solidFill>
                <a:latin typeface="Arial"/>
              </a:rPr>
              <a:t>Third Outline Level</a:t>
            </a:r>
          </a:p>
          <a:p>
            <a:pPr marL="864000" lvl="3" indent="-108000">
              <a:spcBef>
                <a:spcPts val="284"/>
              </a:spcBef>
              <a:buClr>
                <a:srgbClr val="000000"/>
              </a:buClr>
              <a:buSzPct val="75000"/>
              <a:buFont typeface="Symbol" charset="2"/>
              <a:buChar char=""/>
            </a:pPr>
            <a:r>
              <a:rPr lang="en-GB" sz="1000" b="0" strike="noStrike" spc="-1">
                <a:solidFill>
                  <a:srgbClr val="000000"/>
                </a:solidFill>
                <a:latin typeface="Arial"/>
              </a:rPr>
              <a:t>Fourth Outline Level</a:t>
            </a:r>
          </a:p>
          <a:p>
            <a:pPr marL="1080000" lvl="4" indent="-108000">
              <a:spcBef>
                <a:spcPts val="142"/>
              </a:spcBef>
              <a:buClr>
                <a:srgbClr val="000000"/>
              </a:buClr>
              <a:buSzPct val="45000"/>
              <a:buFont typeface="Wingdings" charset="2"/>
              <a:buChar char=""/>
            </a:pPr>
            <a:r>
              <a:rPr lang="en-GB" sz="1000" b="0" strike="noStrike" spc="-1">
                <a:solidFill>
                  <a:srgbClr val="000000"/>
                </a:solidFill>
                <a:latin typeface="Arial"/>
              </a:rPr>
              <a:t>Fifth Outline Level</a:t>
            </a:r>
          </a:p>
          <a:p>
            <a:pPr marL="1296000" lvl="5" indent="-108000">
              <a:spcBef>
                <a:spcPts val="142"/>
              </a:spcBef>
              <a:buClr>
                <a:srgbClr val="000000"/>
              </a:buClr>
              <a:buSzPct val="45000"/>
              <a:buFont typeface="Wingdings" charset="2"/>
              <a:buChar char=""/>
            </a:pPr>
            <a:r>
              <a:rPr lang="en-GB" sz="1000" b="0" strike="noStrike" spc="-1">
                <a:solidFill>
                  <a:srgbClr val="000000"/>
                </a:solidFill>
                <a:latin typeface="Arial"/>
              </a:rPr>
              <a:t>Sixth Outline Level</a:t>
            </a:r>
          </a:p>
          <a:p>
            <a:pPr marL="1512000" lvl="6" indent="-108000">
              <a:spcBef>
                <a:spcPts val="142"/>
              </a:spcBef>
              <a:buClr>
                <a:srgbClr val="000000"/>
              </a:buClr>
              <a:buSzPct val="45000"/>
              <a:buFont typeface="Wingdings" charset="2"/>
              <a:buChar char=""/>
            </a:pPr>
            <a:r>
              <a:rPr lang="en-GB" sz="1000" b="0" strike="noStrike" spc="-1">
                <a:solidFill>
                  <a:srgbClr val="000000"/>
                </a:solidFill>
                <a:latin typeface="Arial"/>
              </a:rPr>
              <a:t>Seventh Outline Level</a:t>
            </a:r>
          </a:p>
        </p:txBody>
      </p:sp>
      <p:sp>
        <p:nvSpPr>
          <p:cNvPr id="2" name="PlaceHolder 3"/>
          <p:cNvSpPr>
            <a:spLocks noGrp="1"/>
          </p:cNvSpPr>
          <p:nvPr>
            <p:ph type="dt" idx="1"/>
          </p:nvPr>
        </p:nvSpPr>
        <p:spPr>
          <a:xfrm>
            <a:off x="252000" y="2582640"/>
            <a:ext cx="1174140" cy="195300"/>
          </a:xfrm>
          <a:prstGeom prst="rect">
            <a:avLst/>
          </a:prstGeom>
          <a:noFill/>
          <a:ln w="0">
            <a:noFill/>
          </a:ln>
        </p:spPr>
        <p:txBody>
          <a:bodyPr lIns="0" tIns="0" rIns="0" bIns="0" anchor="t">
            <a:noAutofit/>
          </a:bodyPr>
          <a:lstStyle>
            <a:lvl1pPr indent="0">
              <a:buNone/>
              <a:defRPr lang="en-GB" sz="700"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1723680" y="2582640"/>
            <a:ext cx="1597500" cy="195300"/>
          </a:xfrm>
          <a:prstGeom prst="rect">
            <a:avLst/>
          </a:prstGeom>
          <a:noFill/>
          <a:ln w="0">
            <a:noFill/>
          </a:ln>
        </p:spPr>
        <p:txBody>
          <a:bodyPr lIns="0" tIns="0" rIns="0" bIns="0" anchor="t">
            <a:noAutofit/>
          </a:bodyPr>
          <a:lstStyle>
            <a:lvl1pPr indent="0" algn="ctr">
              <a:buNone/>
              <a:defRPr lang="en-GB" sz="700"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3613680" y="2582640"/>
            <a:ext cx="1174140" cy="195300"/>
          </a:xfrm>
          <a:prstGeom prst="rect">
            <a:avLst/>
          </a:prstGeom>
          <a:noFill/>
          <a:ln w="0">
            <a:noFill/>
          </a:ln>
        </p:spPr>
        <p:txBody>
          <a:bodyPr lIns="0" tIns="0" rIns="0" bIns="0" anchor="t">
            <a:noAutofit/>
          </a:bodyPr>
          <a:lstStyle>
            <a:lvl1pPr indent="0" algn="r">
              <a:buNone/>
              <a:defRPr lang="en-GB" sz="700" b="0" strike="noStrike" spc="-1">
                <a:solidFill>
                  <a:srgbClr val="000000"/>
                </a:solidFill>
                <a:latin typeface="Times New Roman"/>
              </a:defRPr>
            </a:lvl1pPr>
          </a:lstStyle>
          <a:p>
            <a:fld id="{12347A1C-57FE-4054-B443-164B26C1B28D}" type="slidenum">
              <a:rPr lang="en-US" smtClean="0"/>
              <a:pPr/>
              <a:t>‹#›</a:t>
            </a:fld>
            <a:endParaRPr lang="en-US"/>
          </a:p>
        </p:txBody>
      </p:sp>
    </p:spTree>
    <p:extLst>
      <p:ext uri="{BB962C8B-B14F-4D97-AF65-F5344CB8AC3E}">
        <p14:creationId xmlns:p14="http://schemas.microsoft.com/office/powerpoint/2010/main" val="785639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indent="0" algn="ctr"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216000" indent="-162000" algn="l" defTabSz="457200" rtl="0" eaLnBrk="1" latinLnBrk="0" hangingPunct="1">
        <a:lnSpc>
          <a:spcPct val="90000"/>
        </a:lnSpc>
        <a:spcBef>
          <a:spcPts val="709"/>
        </a:spcBef>
        <a:buClr>
          <a:srgbClr val="000000"/>
        </a:buClr>
        <a:buSzPct val="45000"/>
        <a:buFont typeface="Wingdings" charset="2"/>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5851BD1E-D17E-033C-C525-06CC81DD9B13}"/>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CC3B596B-187A-6955-A05B-6C28D91708E2}"/>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7DB71F84-9ECA-50A9-3492-EEF2E868358A}"/>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3B4EC4FB-1F57-EB9E-F66D-2DEE1648FCB0}"/>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A677ED0D-0701-CA6B-2FF8-9BFEB5D3E81B}"/>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8D315852-73DE-BA32-456B-9A8ED1E5CDDB}"/>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6401D300-D46A-CAB7-2F91-6AAD0E7FC3C4}"/>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Cross 2">
            <a:extLst>
              <a:ext uri="{FF2B5EF4-FFF2-40B4-BE49-F238E27FC236}">
                <a16:creationId xmlns:a16="http://schemas.microsoft.com/office/drawing/2014/main" id="{ACA32746-EB70-C889-C1AE-25AC52AD0119}"/>
              </a:ext>
            </a:extLst>
          </p:cNvPr>
          <p:cNvSpPr/>
          <p:nvPr/>
        </p:nvSpPr>
        <p:spPr>
          <a:xfrm rot="2785215">
            <a:off x="11737314" y="6381843"/>
            <a:ext cx="493159" cy="462338"/>
          </a:xfrm>
          <a:prstGeom prst="plus">
            <a:avLst>
              <a:gd name="adj" fmla="val 427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4BEA48-C807-C03D-D60B-664E95A0AF1C}"/>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E8E52D23-0326-A7B4-0391-96A3BC84B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D51582FD-F5D6-3FE1-5E5A-28C1CE827C3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F04EE254-EF60-F946-57B0-784310D84C00}"/>
              </a:ext>
            </a:extLst>
          </p:cNvPr>
          <p:cNvSpPr txBox="1"/>
          <p:nvPr/>
        </p:nvSpPr>
        <p:spPr>
          <a:xfrm>
            <a:off x="391751" y="1932284"/>
            <a:ext cx="11574399" cy="4338367"/>
          </a:xfrm>
          <a:prstGeom prst="rect">
            <a:avLst/>
          </a:prstGeom>
          <a:noFill/>
        </p:spPr>
        <p:txBody>
          <a:bodyPr wrap="square" rtlCol="0" anchor="t">
            <a:spAutoFit/>
          </a:bodyPr>
          <a:lstStyle/>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Rarely a mention of the actual building material – New items to come?</a:t>
            </a:r>
          </a:p>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No mention of or need of the Ark of the Covenant</a:t>
            </a:r>
          </a:p>
          <a:p>
            <a:pPr marL="742950" lvl="0" indent="-742950">
              <a:lnSpc>
                <a:spcPts val="5000"/>
              </a:lnSpc>
              <a:spcAft>
                <a:spcPts val="3600"/>
              </a:spcAft>
              <a:buFont typeface="+mj-lt"/>
              <a:buAutoNum type="arabicPeriod"/>
              <a:defRPr/>
            </a:pPr>
            <a:endParaRPr lang="en-US" sz="720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endParaRPr>
          </a:p>
        </p:txBody>
      </p:sp>
      <p:pic>
        <p:nvPicPr>
          <p:cNvPr id="10" name="Picture 9">
            <a:extLst>
              <a:ext uri="{FF2B5EF4-FFF2-40B4-BE49-F238E27FC236}">
                <a16:creationId xmlns:a16="http://schemas.microsoft.com/office/drawing/2014/main" id="{801DD145-DED3-BD5D-E27E-985BCB01B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6CDE1FE6-D7D8-E790-4DDB-4016F6540FEF}"/>
              </a:ext>
            </a:extLst>
          </p:cNvPr>
          <p:cNvSpPr txBox="1"/>
          <p:nvPr/>
        </p:nvSpPr>
        <p:spPr>
          <a:xfrm>
            <a:off x="393275" y="392741"/>
            <a:ext cx="11572875" cy="1333057"/>
          </a:xfrm>
          <a:prstGeom prst="rect">
            <a:avLst/>
          </a:prstGeom>
          <a:noFill/>
        </p:spPr>
        <p:txBody>
          <a:bodyPr wrap="square" rtlCol="0">
            <a:spAutoFit/>
          </a:bodyPr>
          <a:lstStyle/>
          <a:p>
            <a:pPr marL="0" marR="0" lvl="0" indent="0" algn="r" defTabSz="914400" rtl="0" eaLnBrk="1" fontAlgn="auto" latinLnBrk="0" hangingPunct="1">
              <a:lnSpc>
                <a:spcPts val="45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What We DON’T See at the Millennial Temple</a:t>
            </a:r>
          </a:p>
        </p:txBody>
      </p:sp>
    </p:spTree>
    <p:extLst>
      <p:ext uri="{BB962C8B-B14F-4D97-AF65-F5344CB8AC3E}">
        <p14:creationId xmlns:p14="http://schemas.microsoft.com/office/powerpoint/2010/main" val="17063179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BA003C-A43F-8FF0-8561-C7E524A98A30}"/>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5A6E6071-090B-93A9-734C-A1AA37156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05D96B2B-6601-8926-D352-3B11E8C29C2E}"/>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09409BAF-C57A-FDC7-6B3B-56F25213BADE}"/>
              </a:ext>
            </a:extLst>
          </p:cNvPr>
          <p:cNvSpPr txBox="1"/>
          <p:nvPr/>
        </p:nvSpPr>
        <p:spPr>
          <a:xfrm>
            <a:off x="391751" y="1562416"/>
            <a:ext cx="11574399" cy="4979568"/>
          </a:xfrm>
          <a:prstGeom prst="rect">
            <a:avLst/>
          </a:prstGeom>
          <a:noFill/>
        </p:spPr>
        <p:txBody>
          <a:bodyPr wrap="square" rtlCol="0" anchor="t">
            <a:spAutoFit/>
          </a:bodyPr>
          <a:lstStyle/>
          <a:p>
            <a:pPr marL="742950" lvl="0" indent="-742950">
              <a:lnSpc>
                <a:spcPts val="5000"/>
              </a:lnSpc>
              <a:spcAft>
                <a:spcPts val="3600"/>
              </a:spcAft>
              <a:buFont typeface="+mj-lt"/>
              <a:buAutoNum type="arabicPeriod"/>
              <a:defRPr/>
            </a:pPr>
            <a:r>
              <a:rPr lang="en-US" sz="66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Jews:  To use as the blueprint to build the Millennial Temple</a:t>
            </a:r>
          </a:p>
          <a:p>
            <a:pPr marL="742950" lvl="0" indent="-742950">
              <a:lnSpc>
                <a:spcPts val="5000"/>
              </a:lnSpc>
              <a:spcAft>
                <a:spcPts val="3600"/>
              </a:spcAft>
              <a:buFont typeface="+mj-lt"/>
              <a:buAutoNum type="arabicPeriod"/>
              <a:defRPr/>
            </a:pPr>
            <a:r>
              <a:rPr lang="en-US" sz="66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All People:  To understand God’s prescription for order, worship &amp; faithfulness</a:t>
            </a:r>
          </a:p>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All Believers:  To be instill with a true hope for the future</a:t>
            </a:r>
          </a:p>
        </p:txBody>
      </p:sp>
      <p:pic>
        <p:nvPicPr>
          <p:cNvPr id="10" name="Picture 9">
            <a:extLst>
              <a:ext uri="{FF2B5EF4-FFF2-40B4-BE49-F238E27FC236}">
                <a16:creationId xmlns:a16="http://schemas.microsoft.com/office/drawing/2014/main" id="{90750F76-0E20-A2EB-830D-CDDAAD103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5FB969AE-6873-6470-E9EC-A8B18453D209}"/>
              </a:ext>
            </a:extLst>
          </p:cNvPr>
          <p:cNvSpPr txBox="1"/>
          <p:nvPr/>
        </p:nvSpPr>
        <p:spPr>
          <a:xfrm>
            <a:off x="393275" y="485207"/>
            <a:ext cx="11572875" cy="611706"/>
          </a:xfrm>
          <a:prstGeom prst="rect">
            <a:avLst/>
          </a:prstGeom>
          <a:noFill/>
        </p:spPr>
        <p:txBody>
          <a:bodyPr wrap="square" rtlCol="0">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Why We Need This In The Bible</a:t>
            </a:r>
          </a:p>
        </p:txBody>
      </p:sp>
    </p:spTree>
    <p:extLst>
      <p:ext uri="{BB962C8B-B14F-4D97-AF65-F5344CB8AC3E}">
        <p14:creationId xmlns:p14="http://schemas.microsoft.com/office/powerpoint/2010/main" val="38840800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1951</TotalTime>
  <Words>1288</Words>
  <Application>Microsoft Office PowerPoint</Application>
  <PresentationFormat>Widescreen</PresentationFormat>
  <Paragraphs>133</Paragraphs>
  <Slides>44</Slides>
  <Notes>42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Aptos</vt:lpstr>
      <vt:lpstr>Arial</vt:lpstr>
      <vt:lpstr>Calibri</vt:lpstr>
      <vt:lpstr>Calibri Light</vt:lpstr>
      <vt:lpstr>Jumble</vt:lpstr>
      <vt:lpstr>MoolBoran</vt:lpstr>
      <vt:lpstr>Symbol</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Shunk</dc:creator>
  <cp:lastModifiedBy>Daniel Shunk</cp:lastModifiedBy>
  <cp:revision>7</cp:revision>
  <dcterms:created xsi:type="dcterms:W3CDTF">2024-12-04T19:56:57Z</dcterms:created>
  <dcterms:modified xsi:type="dcterms:W3CDTF">2025-05-16T01:39:17Z</dcterms:modified>
</cp:coreProperties>
</file>