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5"/>
  </p:notesMasterIdLst>
  <p:sldIdLst>
    <p:sldId id="498" r:id="rId3"/>
    <p:sldId id="548" r:id="rId4"/>
    <p:sldId id="561" r:id="rId5"/>
    <p:sldId id="27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562" r:id="rId42"/>
    <p:sldId id="563" r:id="rId43"/>
    <p:sldId id="56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C0"/>
    <a:srgbClr val="C1D0B6"/>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501"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hunk" userId="8b1a05f26d681f8b" providerId="LiveId" clId="{5032E300-80EC-4983-AB32-13D53F6862DB}"/>
    <pc:docChg chg="delSld">
      <pc:chgData name="Daniel Shunk" userId="8b1a05f26d681f8b" providerId="LiveId" clId="{5032E300-80EC-4983-AB32-13D53F6862DB}" dt="2025-05-16T01:39:48.427" v="0" actId="47"/>
      <pc:docMkLst>
        <pc:docMk/>
      </pc:docMkLst>
      <pc:sldChg chg="del">
        <pc:chgData name="Daniel Shunk" userId="8b1a05f26d681f8b" providerId="LiveId" clId="{5032E300-80EC-4983-AB32-13D53F6862DB}" dt="2025-05-16T01:39:48.427" v="0" actId="47"/>
        <pc:sldMkLst>
          <pc:docMk/>
          <pc:sldMk cId="1706317905" sldId="554"/>
        </pc:sldMkLst>
      </pc:sldChg>
      <pc:sldChg chg="del">
        <pc:chgData name="Daniel Shunk" userId="8b1a05f26d681f8b" providerId="LiveId" clId="{5032E300-80EC-4983-AB32-13D53F6862DB}" dt="2025-05-16T01:39:48.427" v="0" actId="47"/>
        <pc:sldMkLst>
          <pc:docMk/>
          <pc:sldMk cId="3884080064" sldId="560"/>
        </pc:sldMkLst>
      </pc:sldChg>
      <pc:sldChg chg="del">
        <pc:chgData name="Daniel Shunk" userId="8b1a05f26d681f8b" providerId="LiveId" clId="{5032E300-80EC-4983-AB32-13D53F6862DB}" dt="2025-05-16T01:39:48.427" v="0" actId="47"/>
        <pc:sldMkLst>
          <pc:docMk/>
          <pc:sldMk cId="0" sldId="565"/>
        </pc:sldMkLst>
      </pc:sldChg>
      <pc:sldChg chg="del">
        <pc:chgData name="Daniel Shunk" userId="8b1a05f26d681f8b" providerId="LiveId" clId="{5032E300-80EC-4983-AB32-13D53F6862DB}" dt="2025-05-16T01:39:48.427" v="0" actId="47"/>
        <pc:sldMkLst>
          <pc:docMk/>
          <pc:sldMk cId="0" sldId="566"/>
        </pc:sldMkLst>
      </pc:sldChg>
      <pc:sldChg chg="del">
        <pc:chgData name="Daniel Shunk" userId="8b1a05f26d681f8b" providerId="LiveId" clId="{5032E300-80EC-4983-AB32-13D53F6862DB}" dt="2025-05-16T01:39:48.427" v="0" actId="47"/>
        <pc:sldMkLst>
          <pc:docMk/>
          <pc:sldMk cId="0" sldId="567"/>
        </pc:sldMkLst>
      </pc:sldChg>
      <pc:sldChg chg="del">
        <pc:chgData name="Daniel Shunk" userId="8b1a05f26d681f8b" providerId="LiveId" clId="{5032E300-80EC-4983-AB32-13D53F6862DB}" dt="2025-05-16T01:39:48.427" v="0" actId="47"/>
        <pc:sldMkLst>
          <pc:docMk/>
          <pc:sldMk cId="0" sldId="568"/>
        </pc:sldMkLst>
      </pc:sldChg>
      <pc:sldChg chg="del">
        <pc:chgData name="Daniel Shunk" userId="8b1a05f26d681f8b" providerId="LiveId" clId="{5032E300-80EC-4983-AB32-13D53F6862DB}" dt="2025-05-16T01:39:48.427" v="0" actId="47"/>
        <pc:sldMkLst>
          <pc:docMk/>
          <pc:sldMk cId="0" sldId="569"/>
        </pc:sldMkLst>
      </pc:sldChg>
      <pc:sldChg chg="del">
        <pc:chgData name="Daniel Shunk" userId="8b1a05f26d681f8b" providerId="LiveId" clId="{5032E300-80EC-4983-AB32-13D53F6862DB}" dt="2025-05-16T01:39:48.427" v="0" actId="47"/>
        <pc:sldMkLst>
          <pc:docMk/>
          <pc:sldMk cId="0" sldId="570"/>
        </pc:sldMkLst>
      </pc:sldChg>
      <pc:sldChg chg="del">
        <pc:chgData name="Daniel Shunk" userId="8b1a05f26d681f8b" providerId="LiveId" clId="{5032E300-80EC-4983-AB32-13D53F6862DB}" dt="2025-05-16T01:39:48.427" v="0" actId="47"/>
        <pc:sldMkLst>
          <pc:docMk/>
          <pc:sldMk cId="0" sldId="571"/>
        </pc:sldMkLst>
      </pc:sldChg>
      <pc:sldChg chg="del">
        <pc:chgData name="Daniel Shunk" userId="8b1a05f26d681f8b" providerId="LiveId" clId="{5032E300-80EC-4983-AB32-13D53F6862DB}" dt="2025-05-16T01:39:48.427" v="0" actId="47"/>
        <pc:sldMkLst>
          <pc:docMk/>
          <pc:sldMk cId="0" sldId="572"/>
        </pc:sldMkLst>
      </pc:sldChg>
      <pc:sldChg chg="del">
        <pc:chgData name="Daniel Shunk" userId="8b1a05f26d681f8b" providerId="LiveId" clId="{5032E300-80EC-4983-AB32-13D53F6862DB}" dt="2025-05-16T01:39:48.427" v="0" actId="47"/>
        <pc:sldMkLst>
          <pc:docMk/>
          <pc:sldMk cId="0" sldId="573"/>
        </pc:sldMkLst>
      </pc:sldChg>
      <pc:sldChg chg="del">
        <pc:chgData name="Daniel Shunk" userId="8b1a05f26d681f8b" providerId="LiveId" clId="{5032E300-80EC-4983-AB32-13D53F6862DB}" dt="2025-05-16T01:39:48.427" v="0" actId="47"/>
        <pc:sldMkLst>
          <pc:docMk/>
          <pc:sldMk cId="0" sldId="574"/>
        </pc:sldMkLst>
      </pc:sldChg>
      <pc:sldChg chg="del">
        <pc:chgData name="Daniel Shunk" userId="8b1a05f26d681f8b" providerId="LiveId" clId="{5032E300-80EC-4983-AB32-13D53F6862DB}" dt="2025-05-16T01:39:48.427" v="0" actId="47"/>
        <pc:sldMkLst>
          <pc:docMk/>
          <pc:sldMk cId="0" sldId="575"/>
        </pc:sldMkLst>
      </pc:sldChg>
      <pc:sldChg chg="del">
        <pc:chgData name="Daniel Shunk" userId="8b1a05f26d681f8b" providerId="LiveId" clId="{5032E300-80EC-4983-AB32-13D53F6862DB}" dt="2025-05-16T01:39:48.427" v="0" actId="47"/>
        <pc:sldMkLst>
          <pc:docMk/>
          <pc:sldMk cId="0" sldId="576"/>
        </pc:sldMkLst>
      </pc:sldChg>
      <pc:sldChg chg="del">
        <pc:chgData name="Daniel Shunk" userId="8b1a05f26d681f8b" providerId="LiveId" clId="{5032E300-80EC-4983-AB32-13D53F6862DB}" dt="2025-05-16T01:39:48.427" v="0" actId="47"/>
        <pc:sldMkLst>
          <pc:docMk/>
          <pc:sldMk cId="0" sldId="577"/>
        </pc:sldMkLst>
      </pc:sldChg>
      <pc:sldChg chg="del">
        <pc:chgData name="Daniel Shunk" userId="8b1a05f26d681f8b" providerId="LiveId" clId="{5032E300-80EC-4983-AB32-13D53F6862DB}" dt="2025-05-16T01:39:48.427" v="0" actId="47"/>
        <pc:sldMkLst>
          <pc:docMk/>
          <pc:sldMk cId="0" sldId="578"/>
        </pc:sldMkLst>
      </pc:sldChg>
      <pc:sldChg chg="del">
        <pc:chgData name="Daniel Shunk" userId="8b1a05f26d681f8b" providerId="LiveId" clId="{5032E300-80EC-4983-AB32-13D53F6862DB}" dt="2025-05-16T01:39:48.427" v="0" actId="47"/>
        <pc:sldMkLst>
          <pc:docMk/>
          <pc:sldMk cId="0" sldId="579"/>
        </pc:sldMkLst>
      </pc:sldChg>
      <pc:sldChg chg="del">
        <pc:chgData name="Daniel Shunk" userId="8b1a05f26d681f8b" providerId="LiveId" clId="{5032E300-80EC-4983-AB32-13D53F6862DB}" dt="2025-05-16T01:39:48.427" v="0" actId="47"/>
        <pc:sldMkLst>
          <pc:docMk/>
          <pc:sldMk cId="0" sldId="580"/>
        </pc:sldMkLst>
      </pc:sldChg>
      <pc:sldChg chg="del">
        <pc:chgData name="Daniel Shunk" userId="8b1a05f26d681f8b" providerId="LiveId" clId="{5032E300-80EC-4983-AB32-13D53F6862DB}" dt="2025-05-16T01:39:48.427" v="0" actId="47"/>
        <pc:sldMkLst>
          <pc:docMk/>
          <pc:sldMk cId="0" sldId="581"/>
        </pc:sldMkLst>
      </pc:sldChg>
      <pc:sldChg chg="del">
        <pc:chgData name="Daniel Shunk" userId="8b1a05f26d681f8b" providerId="LiveId" clId="{5032E300-80EC-4983-AB32-13D53F6862DB}" dt="2025-05-16T01:39:48.427" v="0" actId="47"/>
        <pc:sldMkLst>
          <pc:docMk/>
          <pc:sldMk cId="0" sldId="582"/>
        </pc:sldMkLst>
      </pc:sldChg>
      <pc:sldChg chg="del">
        <pc:chgData name="Daniel Shunk" userId="8b1a05f26d681f8b" providerId="LiveId" clId="{5032E300-80EC-4983-AB32-13D53F6862DB}" dt="2025-05-16T01:39:48.427" v="0" actId="47"/>
        <pc:sldMkLst>
          <pc:docMk/>
          <pc:sldMk cId="0" sldId="583"/>
        </pc:sldMkLst>
      </pc:sldChg>
      <pc:sldChg chg="del">
        <pc:chgData name="Daniel Shunk" userId="8b1a05f26d681f8b" providerId="LiveId" clId="{5032E300-80EC-4983-AB32-13D53F6862DB}" dt="2025-05-16T01:39:48.427" v="0" actId="47"/>
        <pc:sldMkLst>
          <pc:docMk/>
          <pc:sldMk cId="0" sldId="584"/>
        </pc:sldMkLst>
      </pc:sldChg>
      <pc:sldChg chg="del">
        <pc:chgData name="Daniel Shunk" userId="8b1a05f26d681f8b" providerId="LiveId" clId="{5032E300-80EC-4983-AB32-13D53F6862DB}" dt="2025-05-16T01:39:48.427" v="0" actId="47"/>
        <pc:sldMkLst>
          <pc:docMk/>
          <pc:sldMk cId="0" sldId="585"/>
        </pc:sldMkLst>
      </pc:sldChg>
      <pc:sldChg chg="del">
        <pc:chgData name="Daniel Shunk" userId="8b1a05f26d681f8b" providerId="LiveId" clId="{5032E300-80EC-4983-AB32-13D53F6862DB}" dt="2025-05-16T01:39:48.427" v="0" actId="47"/>
        <pc:sldMkLst>
          <pc:docMk/>
          <pc:sldMk cId="0" sldId="586"/>
        </pc:sldMkLst>
      </pc:sldChg>
      <pc:sldChg chg="del">
        <pc:chgData name="Daniel Shunk" userId="8b1a05f26d681f8b" providerId="LiveId" clId="{5032E300-80EC-4983-AB32-13D53F6862DB}" dt="2025-05-16T01:39:48.427" v="0" actId="47"/>
        <pc:sldMkLst>
          <pc:docMk/>
          <pc:sldMk cId="0" sldId="587"/>
        </pc:sldMkLst>
      </pc:sldChg>
      <pc:sldChg chg="del">
        <pc:chgData name="Daniel Shunk" userId="8b1a05f26d681f8b" providerId="LiveId" clId="{5032E300-80EC-4983-AB32-13D53F6862DB}" dt="2025-05-16T01:39:48.427" v="0" actId="47"/>
        <pc:sldMkLst>
          <pc:docMk/>
          <pc:sldMk cId="0" sldId="588"/>
        </pc:sldMkLst>
      </pc:sldChg>
      <pc:sldChg chg="del">
        <pc:chgData name="Daniel Shunk" userId="8b1a05f26d681f8b" providerId="LiveId" clId="{5032E300-80EC-4983-AB32-13D53F6862DB}" dt="2025-05-16T01:39:48.427" v="0" actId="47"/>
        <pc:sldMkLst>
          <pc:docMk/>
          <pc:sldMk cId="0" sldId="589"/>
        </pc:sldMkLst>
      </pc:sldChg>
      <pc:sldChg chg="del">
        <pc:chgData name="Daniel Shunk" userId="8b1a05f26d681f8b" providerId="LiveId" clId="{5032E300-80EC-4983-AB32-13D53F6862DB}" dt="2025-05-16T01:39:48.427" v="0" actId="47"/>
        <pc:sldMkLst>
          <pc:docMk/>
          <pc:sldMk cId="0" sldId="590"/>
        </pc:sldMkLst>
      </pc:sldChg>
      <pc:sldChg chg="del">
        <pc:chgData name="Daniel Shunk" userId="8b1a05f26d681f8b" providerId="LiveId" clId="{5032E300-80EC-4983-AB32-13D53F6862DB}" dt="2025-05-16T01:39:48.427" v="0" actId="47"/>
        <pc:sldMkLst>
          <pc:docMk/>
          <pc:sldMk cId="0" sldId="591"/>
        </pc:sldMkLst>
      </pc:sldChg>
      <pc:sldChg chg="del">
        <pc:chgData name="Daniel Shunk" userId="8b1a05f26d681f8b" providerId="LiveId" clId="{5032E300-80EC-4983-AB32-13D53F6862DB}" dt="2025-05-16T01:39:48.427" v="0" actId="47"/>
        <pc:sldMkLst>
          <pc:docMk/>
          <pc:sldMk cId="0" sldId="592"/>
        </pc:sldMkLst>
      </pc:sldChg>
      <pc:sldChg chg="del">
        <pc:chgData name="Daniel Shunk" userId="8b1a05f26d681f8b" providerId="LiveId" clId="{5032E300-80EC-4983-AB32-13D53F6862DB}" dt="2025-05-16T01:39:48.427" v="0" actId="47"/>
        <pc:sldMkLst>
          <pc:docMk/>
          <pc:sldMk cId="0" sldId="593"/>
        </pc:sldMkLst>
      </pc:sldChg>
      <pc:sldChg chg="del">
        <pc:chgData name="Daniel Shunk" userId="8b1a05f26d681f8b" providerId="LiveId" clId="{5032E300-80EC-4983-AB32-13D53F6862DB}" dt="2025-05-16T01:39:48.427" v="0" actId="47"/>
        <pc:sldMkLst>
          <pc:docMk/>
          <pc:sldMk cId="0" sldId="594"/>
        </pc:sldMkLst>
      </pc:sldChg>
      <pc:sldChg chg="del">
        <pc:chgData name="Daniel Shunk" userId="8b1a05f26d681f8b" providerId="LiveId" clId="{5032E300-80EC-4983-AB32-13D53F6862DB}" dt="2025-05-16T01:39:48.427" v="0" actId="47"/>
        <pc:sldMkLst>
          <pc:docMk/>
          <pc:sldMk cId="0" sldId="595"/>
        </pc:sldMkLst>
      </pc:sldChg>
      <pc:sldChg chg="del">
        <pc:chgData name="Daniel Shunk" userId="8b1a05f26d681f8b" providerId="LiveId" clId="{5032E300-80EC-4983-AB32-13D53F6862DB}" dt="2025-05-16T01:39:48.427" v="0" actId="47"/>
        <pc:sldMkLst>
          <pc:docMk/>
          <pc:sldMk cId="0" sldId="596"/>
        </pc:sldMkLst>
      </pc:sldChg>
      <pc:sldChg chg="del">
        <pc:chgData name="Daniel Shunk" userId="8b1a05f26d681f8b" providerId="LiveId" clId="{5032E300-80EC-4983-AB32-13D53F6862DB}" dt="2025-05-16T01:39:48.427" v="0" actId="47"/>
        <pc:sldMkLst>
          <pc:docMk/>
          <pc:sldMk cId="0" sldId="598"/>
        </pc:sldMkLst>
      </pc:sldChg>
      <pc:sldChg chg="del">
        <pc:chgData name="Daniel Shunk" userId="8b1a05f26d681f8b" providerId="LiveId" clId="{5032E300-80EC-4983-AB32-13D53F6862DB}" dt="2025-05-16T01:39:48.427" v="0" actId="47"/>
        <pc:sldMkLst>
          <pc:docMk/>
          <pc:sldMk cId="0" sldId="599"/>
        </pc:sldMkLst>
      </pc:sldChg>
      <pc:sldChg chg="del">
        <pc:chgData name="Daniel Shunk" userId="8b1a05f26d681f8b" providerId="LiveId" clId="{5032E300-80EC-4983-AB32-13D53F6862DB}" dt="2025-05-16T01:39:48.427" v="0" actId="47"/>
        <pc:sldMkLst>
          <pc:docMk/>
          <pc:sldMk cId="0" sldId="600"/>
        </pc:sldMkLst>
      </pc:sldChg>
      <pc:sldChg chg="del">
        <pc:chgData name="Daniel Shunk" userId="8b1a05f26d681f8b" providerId="LiveId" clId="{5032E300-80EC-4983-AB32-13D53F6862DB}" dt="2025-05-16T01:39:48.427" v="0" actId="47"/>
        <pc:sldMkLst>
          <pc:docMk/>
          <pc:sldMk cId="0" sldId="601"/>
        </pc:sldMkLst>
      </pc:sldChg>
      <pc:sldChg chg="del">
        <pc:chgData name="Daniel Shunk" userId="8b1a05f26d681f8b" providerId="LiveId" clId="{5032E300-80EC-4983-AB32-13D53F6862DB}" dt="2025-05-16T01:39:48.427" v="0" actId="47"/>
        <pc:sldMkLst>
          <pc:docMk/>
          <pc:sldMk cId="0" sldId="602"/>
        </pc:sldMkLst>
      </pc:sldChg>
      <pc:sldChg chg="del">
        <pc:chgData name="Daniel Shunk" userId="8b1a05f26d681f8b" providerId="LiveId" clId="{5032E300-80EC-4983-AB32-13D53F6862DB}" dt="2025-05-16T01:39:48.427" v="0" actId="47"/>
        <pc:sldMkLst>
          <pc:docMk/>
          <pc:sldMk cId="0" sldId="603"/>
        </pc:sldMkLst>
      </pc:sldChg>
      <pc:sldChg chg="del">
        <pc:chgData name="Daniel Shunk" userId="8b1a05f26d681f8b" providerId="LiveId" clId="{5032E300-80EC-4983-AB32-13D53F6862DB}" dt="2025-05-16T01:39:48.427" v="0" actId="47"/>
        <pc:sldMkLst>
          <pc:docMk/>
          <pc:sldMk cId="0" sldId="604"/>
        </pc:sldMkLst>
      </pc:sldChg>
      <pc:sldChg chg="del">
        <pc:chgData name="Daniel Shunk" userId="8b1a05f26d681f8b" providerId="LiveId" clId="{5032E300-80EC-4983-AB32-13D53F6862DB}" dt="2025-05-16T01:39:48.427" v="0" actId="47"/>
        <pc:sldMkLst>
          <pc:docMk/>
          <pc:sldMk cId="0" sldId="605"/>
        </pc:sldMkLst>
      </pc:sldChg>
      <pc:sldChg chg="del">
        <pc:chgData name="Daniel Shunk" userId="8b1a05f26d681f8b" providerId="LiveId" clId="{5032E300-80EC-4983-AB32-13D53F6862DB}" dt="2025-05-16T01:39:48.427" v="0" actId="47"/>
        <pc:sldMkLst>
          <pc:docMk/>
          <pc:sldMk cId="0" sldId="607"/>
        </pc:sldMkLst>
      </pc:sldChg>
      <pc:sldChg chg="del">
        <pc:chgData name="Daniel Shunk" userId="8b1a05f26d681f8b" providerId="LiveId" clId="{5032E300-80EC-4983-AB32-13D53F6862DB}" dt="2025-05-16T01:39:48.427" v="0" actId="47"/>
        <pc:sldMkLst>
          <pc:docMk/>
          <pc:sldMk cId="0" sldId="6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ABBC-E604-4255-9A8B-CA2E3D5786FF}"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F33E4-71E5-4570-A3FE-D503A0B97344}" type="slidenum">
              <a:rPr lang="en-US" smtClean="0"/>
              <a:t>‹#›</a:t>
            </a:fld>
            <a:endParaRPr lang="en-US"/>
          </a:p>
        </p:txBody>
      </p:sp>
    </p:spTree>
    <p:extLst>
      <p:ext uri="{BB962C8B-B14F-4D97-AF65-F5344CB8AC3E}">
        <p14:creationId xmlns:p14="http://schemas.microsoft.com/office/powerpoint/2010/main" val="313158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the vision Ezekiel was taken through the passageway to the inner courtyard.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width of the gateway was 25 cubits from one parapet opening to the opposite one.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‘man’ measured along the faces of the projecting walls all around the inside of the gateway – sixty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distance from the entrance of the gateway to the far end of its portico was fifty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were windows that narrowed inward through the walls along both sides of the passageway and along the guardroom walls. The windows were also in the exit and in the entrance halls.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faces of the projecting walls were decorated with palm trees.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 stone pavement, called the lower pavement, ran around the inner courtyard.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Thirty rooms were built against the walls, opening onto this pavement.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pavement was the same length as the gates.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was a gateway at a higher level that led to the inner courtyard. The man measured the distance between the two gateways, as 100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the ‘man’ measured the gateway on the north side that led into the outer courtyard. It had the same measurements as those in the East Gateway. The entrance room, the windows, and the carved palm trees were like those in the east gate. Seven steps led up to the gate.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the 25th year of exile in Babylon, God brought Ezekiel to Israel in a vision. He saw a ‘man with the appearance of bronze’ holding a linen cord and measuring rod in his hand. Ezekiel was shown a wall all around the outside of the Temple area. The length of the measuring rod in the man's hand was six long cubits, each being a cubit and a handbreadth in length. The ‘man’ measured the thickness of the wall, as one reed (10.2ft - 3.108m) and the height as one reed.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Across the courtyard from this north gateway was another gateway leading to the inner courtyard, just as there was on the east side. The man measured the distance between these two gateways, and it was 100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Next, the ‘man’ took Ezekiel to the south side where he saw another gateway the same size and decoration as the East and North Gates. Seven steps led up to 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‘man’ took Ezekiel through the south gateway into the inner courtyard. He measured the gateway, and it was the same size as the gateways in the outer wall.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Ezekiel was then taken through the East Gate to the inner courtyard. Its guardrooms, its entrance room, and its inner walls measured the same as those in the other gateways. Palm trees were carved on the walls along the passageway. Eight steps led up to this gate.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‘man’ then took Ezekiel to the North Gateway. It was the same size as the others and like them, had guardrooms, decorated inner walls, an entrance room, and windows all around. Eight steps led up to this gate.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the outer courtyard there was an annex on the north side. It opened into the entrance room that faced the courtyard, and there they washed the carcasses of the animals to be burned whole as sacrifices.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the porch of the gate were four tables, two on each side of the room. It was on these tables that they killed the animals to be offered as sacrifices.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Outside the entry hall, on each side of the stairs going up to the north entrance, there were two more tables. So, in all there were eight tables, four inside and four outside, where the sacrifices were cut up and prepared.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were also four stone tables where the butchering knives and other implements were laid.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These stone tables were 1 cubit.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went into the gateway facing east, going up its steps, and measured the threshold of the gate, one reed deep.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They had an overlapping ledge the width of a hand.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the inner court there stood a building beside the northern entrance, facing south, for the priests who guarded the temple.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Beside the southern entrance, facing north, was the room for the priests who guarded the altar.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Ezekiel was then brought to the entrance hall of the Temple. Ten steps led up to it from the inner court. Its walls extended up on either side to form two pillars.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projecting walls were 3 cubits wide.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entry hall was 20 cubits wide …</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and 11 cubits deep.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‘man’ in Ezekiel’s vision took him into the large main room ‘the Holy Place’ of the Temple, and measured the pillars that formed its doorway. The width was 6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width of the entrance was measured at 10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the sides were 5 cubits wide.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side rooms were one reed long and one reed broad. The space between the side rooms was five cubits. The threshold of the gate at the inner end was one reed.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vestibule of the gateway, on the inside, was one reed. The vestibule of the inner gateway measured 8 cubits and its jambs, 2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were three guard chambers of the same size on either side of the East Gate.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side pillars between the rooms were of the same size also.</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opening of the gateway was 10 cubits and the length 13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was a low barrier in front of each of the side rooms, one cubit high. Each room was 6 cubits square.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B715-8D04-4D30-95A6-98A05950C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CBFC9-C7C6-4B93-A5C2-C8A360993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23AA1-9ACA-4D56-AA6D-F9D8A6A5FB80}"/>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8B39B5E8-2305-46C5-8CE7-A103235F1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A8664-77D1-45B6-8692-4BE5BE381BE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79872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395C-497C-4D19-A61E-3C345BFD31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D1B56-9A48-4E63-B02C-40E44CC37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1AC2A-ACE7-4A2B-8674-1D6B668FA6A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0C2590AC-E2E6-47FD-9B7E-A73A2D1A0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F9282-8815-4187-B572-7A5B853305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716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63258-A567-4ECB-822F-85EC4B7F0E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94F6F-65A9-44FC-A172-9B03126D1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21B97-FEBD-4CCA-B928-A51F41AF1393}"/>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BBD56E76-69F5-480F-BF20-A44BA0EA0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D13EA-19FE-44E0-84F4-A229092744AB}"/>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92054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34441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6" name="PlaceHolder 2"/>
          <p:cNvSpPr>
            <a:spLocks noGrp="1"/>
          </p:cNvSpPr>
          <p:nvPr>
            <p:ph type="subTitle"/>
          </p:nvPr>
        </p:nvSpPr>
        <p:spPr>
          <a:xfrm>
            <a:off x="252000" y="663300"/>
            <a:ext cx="4535820" cy="1644120"/>
          </a:xfrm>
          <a:prstGeom prst="rect">
            <a:avLst/>
          </a:prstGeom>
          <a:noFill/>
          <a:ln w="0">
            <a:noFill/>
          </a:ln>
        </p:spPr>
        <p:txBody>
          <a:bodyPr lIns="0" tIns="0" rIns="0" bIns="0" anchor="ctr">
            <a:noAutofit/>
          </a:bodyPr>
          <a:lstStyle>
            <a:lvl1pPr indent="0" algn="ctr">
              <a:buNone/>
              <a:defRPr/>
            </a:lvl1pPr>
          </a:lstStyle>
          <a:p>
            <a:pPr indent="0" algn="ctr">
              <a:buNone/>
            </a:pPr>
            <a:endParaRPr lang="en-GB" sz="16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77251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8" name="PlaceHolder 2"/>
          <p:cNvSpPr>
            <a:spLocks noGrp="1"/>
          </p:cNvSpPr>
          <p:nvPr>
            <p:ph/>
          </p:nvPr>
        </p:nvSpPr>
        <p:spPr>
          <a:xfrm>
            <a:off x="252000" y="663300"/>
            <a:ext cx="453582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21741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10" name="PlaceHolder 2"/>
          <p:cNvSpPr>
            <a:spLocks noGrp="1"/>
          </p:cNvSpPr>
          <p:nvPr>
            <p:ph/>
          </p:nvPr>
        </p:nvSpPr>
        <p:spPr>
          <a:xfrm>
            <a:off x="25200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11" name="PlaceHolder 3"/>
          <p:cNvSpPr>
            <a:spLocks noGrp="1"/>
          </p:cNvSpPr>
          <p:nvPr>
            <p:ph/>
          </p:nvPr>
        </p:nvSpPr>
        <p:spPr>
          <a:xfrm>
            <a:off x="257634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690319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91494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252000" y="113040"/>
            <a:ext cx="4535820" cy="2194200"/>
          </a:xfrm>
          <a:prstGeom prst="rect">
            <a:avLst/>
          </a:prstGeom>
          <a:noFill/>
          <a:ln w="0">
            <a:noFill/>
          </a:ln>
        </p:spPr>
        <p:txBody>
          <a:bodyPr lIns="0" tIns="0" rIns="0" bIns="0" anchor="ctr">
            <a:noAutofit/>
          </a:bodyPr>
          <a:lstStyle/>
          <a:p>
            <a:pPr algn="ctr"/>
            <a:endParaRPr lang="en-GB" sz="16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30928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15" name="PlaceHolder 2"/>
          <p:cNvSpPr>
            <a:spLocks noGrp="1"/>
          </p:cNvSpPr>
          <p:nvPr>
            <p:ph/>
          </p:nvPr>
        </p:nvSpPr>
        <p:spPr>
          <a:xfrm>
            <a:off x="25200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16" name="PlaceHolder 3"/>
          <p:cNvSpPr>
            <a:spLocks noGrp="1"/>
          </p:cNvSpPr>
          <p:nvPr>
            <p:ph/>
          </p:nvPr>
        </p:nvSpPr>
        <p:spPr>
          <a:xfrm>
            <a:off x="257634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17" name="PlaceHolder 4"/>
          <p:cNvSpPr>
            <a:spLocks noGrp="1"/>
          </p:cNvSpPr>
          <p:nvPr>
            <p:ph/>
          </p:nvPr>
        </p:nvSpPr>
        <p:spPr>
          <a:xfrm>
            <a:off x="25200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878214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19" name="PlaceHolder 2"/>
          <p:cNvSpPr>
            <a:spLocks noGrp="1"/>
          </p:cNvSpPr>
          <p:nvPr>
            <p:ph/>
          </p:nvPr>
        </p:nvSpPr>
        <p:spPr>
          <a:xfrm>
            <a:off x="25200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0" name="PlaceHolder 3"/>
          <p:cNvSpPr>
            <a:spLocks noGrp="1"/>
          </p:cNvSpPr>
          <p:nvPr>
            <p:ph/>
          </p:nvPr>
        </p:nvSpPr>
        <p:spPr>
          <a:xfrm>
            <a:off x="257634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1" name="PlaceHolder 4"/>
          <p:cNvSpPr>
            <a:spLocks noGrp="1"/>
          </p:cNvSpPr>
          <p:nvPr>
            <p:ph/>
          </p:nvPr>
        </p:nvSpPr>
        <p:spPr>
          <a:xfrm>
            <a:off x="257634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85141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7128-CE0E-4B75-A69F-0D65898C9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C0A04-E7CB-4274-9C16-246F2902E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6DAF3-92CB-4BC4-98C2-32F5FD633057}"/>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D8B209D0-A7BC-4BEC-879E-C119BDC5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F73EC-B810-4F67-AB77-AD93659950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353028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23" name="PlaceHolder 2"/>
          <p:cNvSpPr>
            <a:spLocks noGrp="1"/>
          </p:cNvSpPr>
          <p:nvPr>
            <p:ph/>
          </p:nvPr>
        </p:nvSpPr>
        <p:spPr>
          <a:xfrm>
            <a:off x="25200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4" name="PlaceHolder 3"/>
          <p:cNvSpPr>
            <a:spLocks noGrp="1"/>
          </p:cNvSpPr>
          <p:nvPr>
            <p:ph/>
          </p:nvPr>
        </p:nvSpPr>
        <p:spPr>
          <a:xfrm>
            <a:off x="257634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5" name="PlaceHolder 4"/>
          <p:cNvSpPr>
            <a:spLocks noGrp="1"/>
          </p:cNvSpPr>
          <p:nvPr>
            <p:ph/>
          </p:nvPr>
        </p:nvSpPr>
        <p:spPr>
          <a:xfrm>
            <a:off x="252000" y="1522080"/>
            <a:ext cx="453582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4230880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27" name="PlaceHolder 2"/>
          <p:cNvSpPr>
            <a:spLocks noGrp="1"/>
          </p:cNvSpPr>
          <p:nvPr>
            <p:ph/>
          </p:nvPr>
        </p:nvSpPr>
        <p:spPr>
          <a:xfrm>
            <a:off x="252000" y="663300"/>
            <a:ext cx="453582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8" name="PlaceHolder 3"/>
          <p:cNvSpPr>
            <a:spLocks noGrp="1"/>
          </p:cNvSpPr>
          <p:nvPr>
            <p:ph/>
          </p:nvPr>
        </p:nvSpPr>
        <p:spPr>
          <a:xfrm>
            <a:off x="252000" y="1522080"/>
            <a:ext cx="453582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714754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30" name="PlaceHolder 2"/>
          <p:cNvSpPr>
            <a:spLocks noGrp="1"/>
          </p:cNvSpPr>
          <p:nvPr>
            <p:ph/>
          </p:nvPr>
        </p:nvSpPr>
        <p:spPr>
          <a:xfrm>
            <a:off x="25200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1" name="PlaceHolder 3"/>
          <p:cNvSpPr>
            <a:spLocks noGrp="1"/>
          </p:cNvSpPr>
          <p:nvPr>
            <p:ph/>
          </p:nvPr>
        </p:nvSpPr>
        <p:spPr>
          <a:xfrm>
            <a:off x="257634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2" name="PlaceHolder 4"/>
          <p:cNvSpPr>
            <a:spLocks noGrp="1"/>
          </p:cNvSpPr>
          <p:nvPr>
            <p:ph/>
          </p:nvPr>
        </p:nvSpPr>
        <p:spPr>
          <a:xfrm>
            <a:off x="25200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3" name="PlaceHolder 5"/>
          <p:cNvSpPr>
            <a:spLocks noGrp="1"/>
          </p:cNvSpPr>
          <p:nvPr>
            <p:ph/>
          </p:nvPr>
        </p:nvSpPr>
        <p:spPr>
          <a:xfrm>
            <a:off x="257634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4290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35" name="PlaceHolder 2"/>
          <p:cNvSpPr>
            <a:spLocks noGrp="1"/>
          </p:cNvSpPr>
          <p:nvPr>
            <p:ph/>
          </p:nvPr>
        </p:nvSpPr>
        <p:spPr>
          <a:xfrm>
            <a:off x="252000" y="66330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6" name="PlaceHolder 3"/>
          <p:cNvSpPr>
            <a:spLocks noGrp="1"/>
          </p:cNvSpPr>
          <p:nvPr>
            <p:ph/>
          </p:nvPr>
        </p:nvSpPr>
        <p:spPr>
          <a:xfrm>
            <a:off x="1785600" y="66330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7" name="PlaceHolder 4"/>
          <p:cNvSpPr>
            <a:spLocks noGrp="1"/>
          </p:cNvSpPr>
          <p:nvPr>
            <p:ph/>
          </p:nvPr>
        </p:nvSpPr>
        <p:spPr>
          <a:xfrm>
            <a:off x="3319020" y="66330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8" name="PlaceHolder 5"/>
          <p:cNvSpPr>
            <a:spLocks noGrp="1"/>
          </p:cNvSpPr>
          <p:nvPr>
            <p:ph/>
          </p:nvPr>
        </p:nvSpPr>
        <p:spPr>
          <a:xfrm>
            <a:off x="252000" y="152208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9" name="PlaceHolder 6"/>
          <p:cNvSpPr>
            <a:spLocks noGrp="1"/>
          </p:cNvSpPr>
          <p:nvPr>
            <p:ph/>
          </p:nvPr>
        </p:nvSpPr>
        <p:spPr>
          <a:xfrm>
            <a:off x="1785600" y="152208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40" name="PlaceHolder 7"/>
          <p:cNvSpPr>
            <a:spLocks noGrp="1"/>
          </p:cNvSpPr>
          <p:nvPr>
            <p:ph/>
          </p:nvPr>
        </p:nvSpPr>
        <p:spPr>
          <a:xfrm>
            <a:off x="3319020" y="152208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99718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94DA-6B15-4F6F-90DD-4456D1276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2BC9F-933F-44C3-B228-5E4EE7316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4A558-611B-4101-871B-B1216FD79A1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85012A65-6A45-461A-9378-3B14F1FB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84D3D-CEFD-4F66-98AA-E7AA80248F3D}"/>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178801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ED09-F382-474C-B816-E5425653F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1503E-060E-4CA1-A21B-CF25FDBFDE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D40C8-5790-440D-9095-1628C1347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3C645-E876-41A6-B2FA-81FE80802840}"/>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6" name="Footer Placeholder 5">
            <a:extLst>
              <a:ext uri="{FF2B5EF4-FFF2-40B4-BE49-F238E27FC236}">
                <a16:creationId xmlns:a16="http://schemas.microsoft.com/office/drawing/2014/main" id="{4BC9B73F-141E-4303-B17F-DD2264237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62450-6EF0-4D8D-A28F-15951B588EC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66677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E9F7-5DDA-4FC4-9E2D-281D8ED82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9004D-8F32-42F9-B126-C12FF180F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C5DE6-DD52-4E66-99FD-C96A23920E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DE3F0-3B3B-474B-9C9A-A4071ECE6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BB200-33CB-4CE2-B047-6E13F803C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D0C0D-EF81-4129-891E-9E773AEA94B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8" name="Footer Placeholder 7">
            <a:extLst>
              <a:ext uri="{FF2B5EF4-FFF2-40B4-BE49-F238E27FC236}">
                <a16:creationId xmlns:a16="http://schemas.microsoft.com/office/drawing/2014/main" id="{22BC4B36-C6B5-4F7D-8C18-521AEAFA82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8371F-184B-47F0-9CE4-8F4ED424371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84424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47-1327-4C2A-AF47-D9E948ACE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95219-A767-416F-B72A-06DB62B9773A}"/>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4" name="Footer Placeholder 3">
            <a:extLst>
              <a:ext uri="{FF2B5EF4-FFF2-40B4-BE49-F238E27FC236}">
                <a16:creationId xmlns:a16="http://schemas.microsoft.com/office/drawing/2014/main" id="{06291C2C-57CB-4F57-A11A-AA90EDA0B0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F7FC7D-3262-40F3-B047-7478067BDE5F}"/>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40313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2A474-DE80-4286-A09A-71AF42E1C00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3" name="Footer Placeholder 2">
            <a:extLst>
              <a:ext uri="{FF2B5EF4-FFF2-40B4-BE49-F238E27FC236}">
                <a16:creationId xmlns:a16="http://schemas.microsoft.com/office/drawing/2014/main" id="{404B39E5-DC03-45DE-8DE8-EF1A59D5DF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9D03B-EBC8-43EC-BC22-9AA9BC1483F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56388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123B-7738-4575-B49B-5EA9A960C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A01CAF-9B8E-472F-BA60-99C41AEBB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C8AEFC-F31D-4268-A091-5A407AAFB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6FB8B-AE8B-4D98-81B8-9865E2C769FF}"/>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6" name="Footer Placeholder 5">
            <a:extLst>
              <a:ext uri="{FF2B5EF4-FFF2-40B4-BE49-F238E27FC236}">
                <a16:creationId xmlns:a16="http://schemas.microsoft.com/office/drawing/2014/main" id="{84E66DF0-0D67-41AC-BB70-61A76950E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96EEA-FD9C-4DCA-A6FB-2FE1A065644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45418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7593-5515-4AC5-B82B-1F699CBBD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1F1F2-6EFA-4AF3-A1AC-D1C78AE0A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84BB2E-FFD9-4672-AF78-BA32BD74D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B74BE-7D85-4C6E-8E51-0B402CCFA18E}"/>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6" name="Footer Placeholder 5">
            <a:extLst>
              <a:ext uri="{FF2B5EF4-FFF2-40B4-BE49-F238E27FC236}">
                <a16:creationId xmlns:a16="http://schemas.microsoft.com/office/drawing/2014/main" id="{DBB9909F-B63D-47C2-8311-51AE09689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84EFE-A407-40EF-9DE3-F65937D71CC4}"/>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87900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4D141-9878-446A-85B4-15005203F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9DE12-7079-4FF3-A138-542B74E3F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6072A-0F0C-4256-AACC-88AFDB9FE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24ABB613-B724-49E7-B8D9-8531ACEBF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9E951-E282-409A-91D6-A07EE00EC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D87B6-34F0-4646-92A5-5FBB0427E19C}" type="slidenum">
              <a:rPr lang="en-US" smtClean="0"/>
              <a:t>‹#›</a:t>
            </a:fld>
            <a:endParaRPr lang="en-US"/>
          </a:p>
        </p:txBody>
      </p:sp>
    </p:spTree>
    <p:extLst>
      <p:ext uri="{BB962C8B-B14F-4D97-AF65-F5344CB8AC3E}">
        <p14:creationId xmlns:p14="http://schemas.microsoft.com/office/powerpoint/2010/main" val="108778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p>
            <a:pPr indent="0" algn="ctr">
              <a:buNone/>
            </a:pPr>
            <a:r>
              <a:rPr lang="en-GB" sz="2200" b="0" strike="noStrike" spc="-1">
                <a:solidFill>
                  <a:srgbClr val="000000"/>
                </a:solidFill>
                <a:latin typeface="Arial"/>
              </a:rPr>
              <a:t>Click to edit the title text format</a:t>
            </a:r>
          </a:p>
        </p:txBody>
      </p:sp>
      <p:sp>
        <p:nvSpPr>
          <p:cNvPr id="6" name="PlaceHolder 2"/>
          <p:cNvSpPr>
            <a:spLocks noGrp="1"/>
          </p:cNvSpPr>
          <p:nvPr>
            <p:ph type="body"/>
          </p:nvPr>
        </p:nvSpPr>
        <p:spPr>
          <a:xfrm>
            <a:off x="252000" y="663300"/>
            <a:ext cx="4535820" cy="1644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1600" b="0" strike="noStrike" spc="-1">
                <a:solidFill>
                  <a:srgbClr val="000000"/>
                </a:solidFill>
                <a:latin typeface="Arial"/>
              </a:rPr>
              <a:t>Click to edit the outline text format</a:t>
            </a:r>
          </a:p>
          <a:p>
            <a:pPr marL="432000" lvl="1" indent="-162000">
              <a:spcBef>
                <a:spcPts val="567"/>
              </a:spcBef>
              <a:buClr>
                <a:srgbClr val="000000"/>
              </a:buClr>
              <a:buSzPct val="75000"/>
              <a:buFont typeface="Symbol" charset="2"/>
              <a:buChar char=""/>
            </a:pPr>
            <a:r>
              <a:rPr lang="en-GB" sz="1400" b="0" strike="noStrike" spc="-1">
                <a:solidFill>
                  <a:srgbClr val="000000"/>
                </a:solidFill>
                <a:latin typeface="Arial"/>
              </a:rPr>
              <a:t>Second Outline Level</a:t>
            </a:r>
          </a:p>
          <a:p>
            <a:pPr marL="648000" lvl="2" indent="-144000">
              <a:spcBef>
                <a:spcPts val="425"/>
              </a:spcBef>
              <a:buClr>
                <a:srgbClr val="000000"/>
              </a:buClr>
              <a:buSzPct val="45000"/>
              <a:buFont typeface="Wingdings" charset="2"/>
              <a:buChar char=""/>
            </a:pPr>
            <a:r>
              <a:rPr lang="en-GB" sz="1200" b="0" strike="noStrike" spc="-1">
                <a:solidFill>
                  <a:srgbClr val="000000"/>
                </a:solidFill>
                <a:latin typeface="Arial"/>
              </a:rPr>
              <a:t>Third Outline Level</a:t>
            </a:r>
          </a:p>
          <a:p>
            <a:pPr marL="864000" lvl="3" indent="-108000">
              <a:spcBef>
                <a:spcPts val="284"/>
              </a:spcBef>
              <a:buClr>
                <a:srgbClr val="000000"/>
              </a:buClr>
              <a:buSzPct val="75000"/>
              <a:buFont typeface="Symbol" charset="2"/>
              <a:buChar char=""/>
            </a:pPr>
            <a:r>
              <a:rPr lang="en-GB" sz="1000" b="0" strike="noStrike" spc="-1">
                <a:solidFill>
                  <a:srgbClr val="000000"/>
                </a:solidFill>
                <a:latin typeface="Arial"/>
              </a:rPr>
              <a:t>Fourth Outline Level</a:t>
            </a:r>
          </a:p>
          <a:p>
            <a:pPr marL="1080000" lvl="4" indent="-108000">
              <a:spcBef>
                <a:spcPts val="142"/>
              </a:spcBef>
              <a:buClr>
                <a:srgbClr val="000000"/>
              </a:buClr>
              <a:buSzPct val="45000"/>
              <a:buFont typeface="Wingdings" charset="2"/>
              <a:buChar char=""/>
            </a:pPr>
            <a:r>
              <a:rPr lang="en-GB" sz="1000" b="0" strike="noStrike" spc="-1">
                <a:solidFill>
                  <a:srgbClr val="000000"/>
                </a:solidFill>
                <a:latin typeface="Arial"/>
              </a:rPr>
              <a:t>Fifth Outline Level</a:t>
            </a:r>
          </a:p>
          <a:p>
            <a:pPr marL="1296000" lvl="5" indent="-108000">
              <a:spcBef>
                <a:spcPts val="142"/>
              </a:spcBef>
              <a:buClr>
                <a:srgbClr val="000000"/>
              </a:buClr>
              <a:buSzPct val="45000"/>
              <a:buFont typeface="Wingdings" charset="2"/>
              <a:buChar char=""/>
            </a:pPr>
            <a:r>
              <a:rPr lang="en-GB" sz="1000" b="0" strike="noStrike" spc="-1">
                <a:solidFill>
                  <a:srgbClr val="000000"/>
                </a:solidFill>
                <a:latin typeface="Arial"/>
              </a:rPr>
              <a:t>Sixth Outline Level</a:t>
            </a:r>
          </a:p>
          <a:p>
            <a:pPr marL="1512000" lvl="6" indent="-108000">
              <a:spcBef>
                <a:spcPts val="142"/>
              </a:spcBef>
              <a:buClr>
                <a:srgbClr val="000000"/>
              </a:buClr>
              <a:buSzPct val="45000"/>
              <a:buFont typeface="Wingdings" charset="2"/>
              <a:buChar char=""/>
            </a:pPr>
            <a:r>
              <a:rPr lang="en-GB" sz="1000" b="0" strike="noStrike" spc="-1">
                <a:solidFill>
                  <a:srgbClr val="000000"/>
                </a:solidFill>
                <a:latin typeface="Arial"/>
              </a:rPr>
              <a:t>Seventh Outline Level</a:t>
            </a:r>
          </a:p>
        </p:txBody>
      </p:sp>
      <p:sp>
        <p:nvSpPr>
          <p:cNvPr id="2" name="PlaceHolder 3"/>
          <p:cNvSpPr>
            <a:spLocks noGrp="1"/>
          </p:cNvSpPr>
          <p:nvPr>
            <p:ph type="dt" idx="1"/>
          </p:nvPr>
        </p:nvSpPr>
        <p:spPr>
          <a:xfrm>
            <a:off x="252000" y="2582640"/>
            <a:ext cx="1174140" cy="195300"/>
          </a:xfrm>
          <a:prstGeom prst="rect">
            <a:avLst/>
          </a:prstGeom>
          <a:noFill/>
          <a:ln w="0">
            <a:noFill/>
          </a:ln>
        </p:spPr>
        <p:txBody>
          <a:bodyPr lIns="0" tIns="0" rIns="0" bIns="0" anchor="t">
            <a:noAutofit/>
          </a:bodyPr>
          <a:lstStyle>
            <a:lvl1pPr indent="0">
              <a:buNone/>
              <a:defRPr lang="en-GB" sz="700"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1723680" y="2582640"/>
            <a:ext cx="1597500" cy="195300"/>
          </a:xfrm>
          <a:prstGeom prst="rect">
            <a:avLst/>
          </a:prstGeom>
          <a:noFill/>
          <a:ln w="0">
            <a:noFill/>
          </a:ln>
        </p:spPr>
        <p:txBody>
          <a:bodyPr lIns="0" tIns="0" rIns="0" bIns="0" anchor="t">
            <a:noAutofit/>
          </a:bodyPr>
          <a:lstStyle>
            <a:lvl1pPr indent="0" algn="ctr">
              <a:buNone/>
              <a:defRPr lang="en-GB" sz="700"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3613680" y="2582640"/>
            <a:ext cx="1174140" cy="195300"/>
          </a:xfrm>
          <a:prstGeom prst="rect">
            <a:avLst/>
          </a:prstGeom>
          <a:noFill/>
          <a:ln w="0">
            <a:noFill/>
          </a:ln>
        </p:spPr>
        <p:txBody>
          <a:bodyPr lIns="0" tIns="0" rIns="0" bIns="0" anchor="t">
            <a:noAutofit/>
          </a:bodyPr>
          <a:lstStyle>
            <a:lvl1pPr indent="0" algn="r">
              <a:buNone/>
              <a:defRPr lang="en-GB" sz="700" b="0" strike="noStrike" spc="-1">
                <a:solidFill>
                  <a:srgbClr val="000000"/>
                </a:solidFill>
                <a:latin typeface="Times New Roman"/>
              </a:defRPr>
            </a:lvl1pPr>
          </a:lstStyle>
          <a:p>
            <a:fld id="{12347A1C-57FE-4054-B443-164B26C1B28D}" type="slidenum">
              <a:rPr lang="en-US" smtClean="0"/>
              <a:pPr/>
              <a:t>‹#›</a:t>
            </a:fld>
            <a:endParaRPr lang="en-US"/>
          </a:p>
        </p:txBody>
      </p:sp>
    </p:spTree>
    <p:extLst>
      <p:ext uri="{BB962C8B-B14F-4D97-AF65-F5344CB8AC3E}">
        <p14:creationId xmlns:p14="http://schemas.microsoft.com/office/powerpoint/2010/main" val="785639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indent="0" algn="ctr"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216000" indent="-162000" algn="l" defTabSz="457200" rtl="0" eaLnBrk="1" latinLnBrk="0" hangingPunct="1">
        <a:lnSpc>
          <a:spcPct val="90000"/>
        </a:lnSpc>
        <a:spcBef>
          <a:spcPts val="709"/>
        </a:spcBef>
        <a:buClr>
          <a:srgbClr val="000000"/>
        </a:buClr>
        <a:buSzPct val="45000"/>
        <a:buFont typeface="Wingdings" charset="2"/>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7CC22C9A-1A03-DD3F-9455-6B54D871EABA}"/>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Starry night sky">
            <a:extLst>
              <a:ext uri="{FF2B5EF4-FFF2-40B4-BE49-F238E27FC236}">
                <a16:creationId xmlns:a16="http://schemas.microsoft.com/office/drawing/2014/main" id="{81F57499-BF06-464E-E0A6-2B763E47A0E8}"/>
              </a:ext>
            </a:extLst>
          </p:cNvPr>
          <p:cNvSpPr txBox="1"/>
          <p:nvPr/>
        </p:nvSpPr>
        <p:spPr>
          <a:xfrm>
            <a:off x="314325" y="2625367"/>
            <a:ext cx="115633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0" b="0" i="0" u="none" strike="noStrike" kern="1200" cap="none" spc="0" normalizeH="0" baseline="0" noProof="0" dirty="0">
                <a:ln w="19050">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Ezekiel</a:t>
            </a:r>
          </a:p>
        </p:txBody>
      </p:sp>
      <p:sp>
        <p:nvSpPr>
          <p:cNvPr id="9" name="TextBox 8" descr="Starry night sky">
            <a:extLst>
              <a:ext uri="{FF2B5EF4-FFF2-40B4-BE49-F238E27FC236}">
                <a16:creationId xmlns:a16="http://schemas.microsoft.com/office/drawing/2014/main" id="{2AF55D01-464C-3734-3F20-2E05BB5521D3}"/>
              </a:ext>
            </a:extLst>
          </p:cNvPr>
          <p:cNvSpPr txBox="1"/>
          <p:nvPr/>
        </p:nvSpPr>
        <p:spPr>
          <a:xfrm>
            <a:off x="2269478" y="2961980"/>
            <a:ext cx="6245191" cy="2163413"/>
          </a:xfrm>
          <a:prstGeom prst="rect">
            <a:avLst/>
          </a:prstGeom>
          <a:noFill/>
        </p:spPr>
        <p:txBody>
          <a:bodyPr wrap="square" rtlCol="0">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10000" b="0" i="0" u="none" strike="noStrike" kern="1200" cap="none" spc="0" normalizeH="0" baseline="0" noProof="0">
                <a:ln w="31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The</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13000" b="0" i="0" u="none" strike="noStrike" kern="1200" cap="none" spc="0" normalizeH="0" baseline="0" noProof="0">
                <a:ln w="31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Book of</a:t>
            </a:r>
          </a:p>
        </p:txBody>
      </p:sp>
      <p:pic>
        <p:nvPicPr>
          <p:cNvPr id="10" name="Picture 9">
            <a:extLst>
              <a:ext uri="{FF2B5EF4-FFF2-40B4-BE49-F238E27FC236}">
                <a16:creationId xmlns:a16="http://schemas.microsoft.com/office/drawing/2014/main" id="{73F692C1-46D1-91FC-E875-69B28A253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556" y="396194"/>
            <a:ext cx="1914614" cy="916489"/>
          </a:xfrm>
          <a:prstGeom prst="rect">
            <a:avLst/>
          </a:prstGeom>
        </p:spPr>
      </p:pic>
      <p:sp>
        <p:nvSpPr>
          <p:cNvPr id="11" name="TextBox 10">
            <a:extLst>
              <a:ext uri="{FF2B5EF4-FFF2-40B4-BE49-F238E27FC236}">
                <a16:creationId xmlns:a16="http://schemas.microsoft.com/office/drawing/2014/main" id="{D9442276-97D3-4DE4-F405-428C5396F84B}"/>
              </a:ext>
            </a:extLst>
          </p:cNvPr>
          <p:cNvSpPr txBox="1"/>
          <p:nvPr/>
        </p:nvSpPr>
        <p:spPr>
          <a:xfrm>
            <a:off x="1645487" y="302359"/>
            <a:ext cx="8901026" cy="1468351"/>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6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The Millennial Temple</a:t>
            </a:r>
          </a:p>
        </p:txBody>
      </p:sp>
      <p:sp>
        <p:nvSpPr>
          <p:cNvPr id="2" name="TextBox 1">
            <a:extLst>
              <a:ext uri="{FF2B5EF4-FFF2-40B4-BE49-F238E27FC236}">
                <a16:creationId xmlns:a16="http://schemas.microsoft.com/office/drawing/2014/main" id="{ECB673E2-5E2A-9D74-844A-BF29047AA4D6}"/>
              </a:ext>
            </a:extLst>
          </p:cNvPr>
          <p:cNvSpPr txBox="1"/>
          <p:nvPr/>
        </p:nvSpPr>
        <p:spPr>
          <a:xfrm>
            <a:off x="3846576" y="3077997"/>
            <a:ext cx="6878574" cy="1862048"/>
          </a:xfrm>
          <a:prstGeom prst="rect">
            <a:avLst/>
          </a:prstGeom>
          <a:noFill/>
        </p:spPr>
        <p:txBody>
          <a:bodyPr wrap="square" rtlCol="0">
            <a:spAutoFit/>
          </a:bodyPr>
          <a:lstStyle/>
          <a:p>
            <a:pPr algn="r">
              <a:lnSpc>
                <a:spcPts val="6000"/>
              </a:lnSpc>
            </a:pPr>
            <a:r>
              <a:rPr lang="en-US" sz="13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Chapter</a:t>
            </a:r>
          </a:p>
          <a:p>
            <a:pPr algn="r">
              <a:lnSpc>
                <a:spcPts val="6000"/>
              </a:lnSpc>
            </a:pPr>
            <a:r>
              <a:rPr lang="en-US" sz="8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40-43</a:t>
            </a:r>
            <a:r>
              <a:rPr lang="en-US" sz="11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 </a:t>
            </a:r>
            <a:r>
              <a:rPr lang="en-US" sz="1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a:t>
            </a:r>
          </a:p>
        </p:txBody>
      </p:sp>
    </p:spTree>
    <p:extLst>
      <p:ext uri="{BB962C8B-B14F-4D97-AF65-F5344CB8AC3E}">
        <p14:creationId xmlns:p14="http://schemas.microsoft.com/office/powerpoint/2010/main" val="34131696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7C186-B8CD-F098-1A4B-51441E0A5121}"/>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6F9C8F50-D9EF-360E-D80D-B59DDE607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4F60F660-4586-365A-32A0-6D22D1B404BC}"/>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6439"/>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B4A29507-83B0-9A8C-07FE-D6C518587BCD}"/>
              </a:ext>
            </a:extLst>
          </p:cNvPr>
          <p:cNvSpPr txBox="1"/>
          <p:nvPr/>
        </p:nvSpPr>
        <p:spPr>
          <a:xfrm>
            <a:off x="312801" y="2380954"/>
            <a:ext cx="11574399" cy="4042132"/>
          </a:xfrm>
          <a:prstGeom prst="rect">
            <a:avLst/>
          </a:prstGeom>
          <a:noFill/>
        </p:spPr>
        <p:txBody>
          <a:bodyPr wrap="square" rtlCol="0" anchor="t">
            <a:spAutoFit/>
          </a:bodyPr>
          <a:lstStyle/>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8000" b="0" i="0" u="none" strike="noStrike" kern="1200" cap="none" spc="0" normalizeH="0" baseline="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The Millennial Temple (Chap</a:t>
            </a:r>
            <a:r>
              <a:rPr kumimoji="0" lang="en-US" sz="8000" b="0" i="0" u="none" strike="noStrike" kern="1200" cap="none" spc="0" normalizeH="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 40-43)</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lang="en-US" sz="8000" baseline="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Its Rituals and Practices (Chap 44-46)</a:t>
            </a:r>
            <a:endParaRPr lang="en-US" sz="80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endParaRPr>
          </a:p>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8000" b="0" i="0" u="none" strike="noStrike" kern="1200" cap="none" spc="0" normalizeH="0" baseline="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The New Holy Land</a:t>
            </a:r>
            <a:r>
              <a:rPr kumimoji="0" lang="en-US" sz="8000" b="0" i="0" u="none" strike="noStrike" kern="1200" cap="none" spc="0" normalizeH="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 (Chap 47-48)</a:t>
            </a:r>
          </a:p>
        </p:txBody>
      </p:sp>
      <p:pic>
        <p:nvPicPr>
          <p:cNvPr id="10" name="Picture 9">
            <a:extLst>
              <a:ext uri="{FF2B5EF4-FFF2-40B4-BE49-F238E27FC236}">
                <a16:creationId xmlns:a16="http://schemas.microsoft.com/office/drawing/2014/main" id="{4080B024-93D4-3113-A107-18FD25C45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556" y="396194"/>
            <a:ext cx="1914614" cy="916489"/>
          </a:xfrm>
          <a:prstGeom prst="rect">
            <a:avLst/>
          </a:prstGeom>
        </p:spPr>
      </p:pic>
      <p:sp>
        <p:nvSpPr>
          <p:cNvPr id="11" name="TextBox 10">
            <a:extLst>
              <a:ext uri="{FF2B5EF4-FFF2-40B4-BE49-F238E27FC236}">
                <a16:creationId xmlns:a16="http://schemas.microsoft.com/office/drawing/2014/main" id="{5127FB53-EAD0-6420-26AA-9B05F3A2BECD}"/>
              </a:ext>
            </a:extLst>
          </p:cNvPr>
          <p:cNvSpPr txBox="1"/>
          <p:nvPr/>
        </p:nvSpPr>
        <p:spPr>
          <a:xfrm>
            <a:off x="314325" y="350299"/>
            <a:ext cx="9560096"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Ezekiel’s 5</a:t>
            </a:r>
            <a:r>
              <a:rPr kumimoji="0" lang="en-US" sz="5600" b="0" i="0" u="none" strike="noStrike" kern="1200" cap="none" spc="0" normalizeH="0" baseline="30000" noProof="0" dirty="0">
                <a:ln>
                  <a:solidFill>
                    <a:prstClr val="white"/>
                  </a:solidFill>
                </a:ln>
                <a:solidFill>
                  <a:prstClr val="black"/>
                </a:solidFill>
                <a:effectLst/>
                <a:uLnTx/>
                <a:uFillTx/>
                <a:latin typeface="Jumble" panose="02000503000000020004" pitchFamily="2" charset="0"/>
                <a:ea typeface="+mn-ea"/>
                <a:cs typeface="+mn-cs"/>
              </a:rPr>
              <a:t>th</a:t>
            </a:r>
            <a:r>
              <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 Section:</a:t>
            </a:r>
          </a:p>
          <a:p>
            <a:pPr marL="0" marR="0" lvl="0" indent="0" defTabSz="914400" rtl="0" eaLnBrk="1" fontAlgn="auto" latinLnBrk="0" hangingPunct="1">
              <a:lnSpc>
                <a:spcPct val="100000"/>
              </a:lnSpc>
              <a:spcBef>
                <a:spcPts val="0"/>
              </a:spcBef>
              <a:spcAft>
                <a:spcPts val="0"/>
              </a:spcAft>
              <a:buClrTx/>
              <a:buSzTx/>
              <a:buFontTx/>
              <a:buNone/>
              <a:tabLst/>
              <a:defRPr/>
            </a:pPr>
            <a:r>
              <a:rPr lang="en-US" sz="5600" dirty="0">
                <a:ln>
                  <a:solidFill>
                    <a:prstClr val="white"/>
                  </a:solidFill>
                </a:ln>
                <a:solidFill>
                  <a:prstClr val="black"/>
                </a:solidFill>
                <a:latin typeface="Jumble" panose="02000503000000020004" pitchFamily="2" charset="0"/>
              </a:rPr>
              <a:t>The Millennial Kingdom</a:t>
            </a:r>
            <a:endPar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endParaRPr>
          </a:p>
        </p:txBody>
      </p:sp>
    </p:spTree>
    <p:extLst>
      <p:ext uri="{BB962C8B-B14F-4D97-AF65-F5344CB8AC3E}">
        <p14:creationId xmlns:p14="http://schemas.microsoft.com/office/powerpoint/2010/main" val="1933533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F4A4F9B2-AEB4-3F10-2CBC-B185347674ED}"/>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E7F24C-559D-9D7D-684F-C0E877553214}"/>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A2F709AA-C221-2EBD-9D69-F826297AE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7F58B940-4327-EF1E-2027-3BA1302651B4}"/>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Starry night sky">
            <a:extLst>
              <a:ext uri="{FF2B5EF4-FFF2-40B4-BE49-F238E27FC236}">
                <a16:creationId xmlns:a16="http://schemas.microsoft.com/office/drawing/2014/main" id="{E349E009-A26A-47C2-76DD-4DB7047EA1D8}"/>
              </a:ext>
            </a:extLst>
          </p:cNvPr>
          <p:cNvSpPr txBox="1"/>
          <p:nvPr/>
        </p:nvSpPr>
        <p:spPr>
          <a:xfrm>
            <a:off x="314325" y="2625367"/>
            <a:ext cx="115633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0" b="0" i="0" u="none" strike="noStrike" kern="1200" cap="none" spc="0" normalizeH="0" baseline="0" noProof="0" dirty="0">
                <a:ln w="19050">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Ezekiel</a:t>
            </a:r>
          </a:p>
        </p:txBody>
      </p:sp>
      <p:sp>
        <p:nvSpPr>
          <p:cNvPr id="9" name="TextBox 8" descr="Starry night sky">
            <a:extLst>
              <a:ext uri="{FF2B5EF4-FFF2-40B4-BE49-F238E27FC236}">
                <a16:creationId xmlns:a16="http://schemas.microsoft.com/office/drawing/2014/main" id="{9CAF605D-55F8-F99B-814D-30F5EA710223}"/>
              </a:ext>
            </a:extLst>
          </p:cNvPr>
          <p:cNvSpPr txBox="1"/>
          <p:nvPr/>
        </p:nvSpPr>
        <p:spPr>
          <a:xfrm>
            <a:off x="2269478" y="2961980"/>
            <a:ext cx="6245191" cy="2163413"/>
          </a:xfrm>
          <a:prstGeom prst="rect">
            <a:avLst/>
          </a:prstGeom>
          <a:noFill/>
        </p:spPr>
        <p:txBody>
          <a:bodyPr wrap="square" rtlCol="0">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10000" b="0" i="0" u="none" strike="noStrike" kern="1200" cap="none" spc="0" normalizeH="0" baseline="0" noProof="0">
                <a:ln w="31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The</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13000" b="0" i="0" u="none" strike="noStrike" kern="1200" cap="none" spc="0" normalizeH="0" baseline="0" noProof="0">
                <a:ln w="31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Book of</a:t>
            </a:r>
          </a:p>
        </p:txBody>
      </p:sp>
      <p:pic>
        <p:nvPicPr>
          <p:cNvPr id="10" name="Picture 9">
            <a:extLst>
              <a:ext uri="{FF2B5EF4-FFF2-40B4-BE49-F238E27FC236}">
                <a16:creationId xmlns:a16="http://schemas.microsoft.com/office/drawing/2014/main" id="{DFDC6321-0AEF-7DE7-029F-0FB09728D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556" y="396194"/>
            <a:ext cx="1914614" cy="916489"/>
          </a:xfrm>
          <a:prstGeom prst="rect">
            <a:avLst/>
          </a:prstGeom>
        </p:spPr>
      </p:pic>
      <p:sp>
        <p:nvSpPr>
          <p:cNvPr id="2" name="TextBox 1">
            <a:extLst>
              <a:ext uri="{FF2B5EF4-FFF2-40B4-BE49-F238E27FC236}">
                <a16:creationId xmlns:a16="http://schemas.microsoft.com/office/drawing/2014/main" id="{652B0C7A-E686-923D-5126-73334EACE4EC}"/>
              </a:ext>
            </a:extLst>
          </p:cNvPr>
          <p:cNvSpPr txBox="1"/>
          <p:nvPr/>
        </p:nvSpPr>
        <p:spPr>
          <a:xfrm>
            <a:off x="3846576" y="3077997"/>
            <a:ext cx="6878574" cy="1862048"/>
          </a:xfrm>
          <a:prstGeom prst="rect">
            <a:avLst/>
          </a:prstGeom>
          <a:noFill/>
        </p:spPr>
        <p:txBody>
          <a:bodyPr wrap="square" rtlCol="0">
            <a:spAutoFit/>
          </a:bodyPr>
          <a:lstStyle/>
          <a:p>
            <a:pPr algn="r">
              <a:lnSpc>
                <a:spcPts val="6000"/>
              </a:lnSpc>
            </a:pPr>
            <a:r>
              <a:rPr lang="en-US" sz="13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Chapter</a:t>
            </a:r>
          </a:p>
          <a:p>
            <a:pPr algn="r">
              <a:lnSpc>
                <a:spcPts val="6000"/>
              </a:lnSpc>
            </a:pPr>
            <a:r>
              <a:rPr lang="en-US" sz="8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40-43</a:t>
            </a:r>
            <a:r>
              <a:rPr lang="en-US" sz="11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 </a:t>
            </a:r>
            <a:r>
              <a:rPr lang="en-US" sz="1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a:t>
            </a:r>
          </a:p>
        </p:txBody>
      </p:sp>
      <p:sp>
        <p:nvSpPr>
          <p:cNvPr id="3" name="TextBox 2">
            <a:extLst>
              <a:ext uri="{FF2B5EF4-FFF2-40B4-BE49-F238E27FC236}">
                <a16:creationId xmlns:a16="http://schemas.microsoft.com/office/drawing/2014/main" id="{1A14EC24-97DA-F066-63E7-59BAF24C1FA8}"/>
              </a:ext>
            </a:extLst>
          </p:cNvPr>
          <p:cNvSpPr txBox="1"/>
          <p:nvPr/>
        </p:nvSpPr>
        <p:spPr>
          <a:xfrm>
            <a:off x="1645487" y="302359"/>
            <a:ext cx="8901026" cy="1468351"/>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6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The Millennial Temple</a:t>
            </a:r>
          </a:p>
        </p:txBody>
      </p:sp>
    </p:spTree>
    <p:extLst>
      <p:ext uri="{BB962C8B-B14F-4D97-AF65-F5344CB8AC3E}">
        <p14:creationId xmlns:p14="http://schemas.microsoft.com/office/powerpoint/2010/main" val="27447317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F1F2A64E-E801-76D0-CFE9-DAB5E23172ED}"/>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CF9D4B16-7787-CD22-038D-538CEF8B04C3}"/>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58E1DD91-15CD-C7D6-332C-12CDF1D3BC5F}"/>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707905C-A22E-50C3-2342-629700D7A3F0}"/>
              </a:ext>
            </a:extLst>
          </p:cNvPr>
          <p:cNvSpPr/>
          <p:nvPr/>
        </p:nvSpPr>
        <p:spPr>
          <a:xfrm>
            <a:off x="11835829" y="92467"/>
            <a:ext cx="277402" cy="1726059"/>
          </a:xfrm>
          <a:prstGeom prst="rect">
            <a:avLst/>
          </a:prstGeom>
          <a:solidFill>
            <a:srgbClr val="BFBDC0"/>
          </a:solidFill>
          <a:ln>
            <a:solidFill>
              <a:srgbClr val="BFB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249E0F4E-89D3-48EA-9E42-0FA21AB2D262}"/>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1950</TotalTime>
  <Words>1319</Words>
  <Application>Microsoft Office PowerPoint</Application>
  <PresentationFormat>Widescreen</PresentationFormat>
  <Paragraphs>134</Paragraphs>
  <Slides>42</Slides>
  <Notes>39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Aptos</vt:lpstr>
      <vt:lpstr>Arial</vt:lpstr>
      <vt:lpstr>Calibri</vt:lpstr>
      <vt:lpstr>Calibri Light</vt:lpstr>
      <vt:lpstr>DaunPenh</vt:lpstr>
      <vt:lpstr>Jumble</vt:lpstr>
      <vt:lpstr>MoolBoran</vt:lpstr>
      <vt:lpstr>Symbol</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Shunk</dc:creator>
  <cp:lastModifiedBy>Daniel Shunk</cp:lastModifiedBy>
  <cp:revision>7</cp:revision>
  <dcterms:created xsi:type="dcterms:W3CDTF">2024-12-04T19:56:57Z</dcterms:created>
  <dcterms:modified xsi:type="dcterms:W3CDTF">2025-05-16T01:39:50Z</dcterms:modified>
</cp:coreProperties>
</file>