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98" r:id="rId3"/>
    <p:sldId id="499" r:id="rId4"/>
    <p:sldId id="548" r:id="rId5"/>
    <p:sldId id="554" r:id="rId6"/>
    <p:sldId id="552" r:id="rId7"/>
    <p:sldId id="257" r:id="rId8"/>
    <p:sldId id="555" r:id="rId9"/>
    <p:sldId id="556" r:id="rId10"/>
    <p:sldId id="558" r:id="rId11"/>
    <p:sldId id="557" r:id="rId12"/>
    <p:sldId id="5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0B6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BF59E-F795-4A46-8882-1825F3F2B569}" v="272" dt="2025-05-03T20:32:57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2DBBF59E-F795-4A46-8882-1825F3F2B569}"/>
    <pc:docChg chg="undo custSel addSld delSld modSld sldOrd">
      <pc:chgData name="Daniel Shunk" userId="8b1a05f26d681f8b" providerId="LiveId" clId="{2DBBF59E-F795-4A46-8882-1825F3F2B569}" dt="2025-05-03T20:32:57.881" v="329" actId="20577"/>
      <pc:docMkLst>
        <pc:docMk/>
      </pc:docMkLst>
      <pc:sldChg chg="ord">
        <pc:chgData name="Daniel Shunk" userId="8b1a05f26d681f8b" providerId="LiveId" clId="{2DBBF59E-F795-4A46-8882-1825F3F2B569}" dt="2025-05-03T19:47:35.126" v="13"/>
        <pc:sldMkLst>
          <pc:docMk/>
          <pc:sldMk cId="0" sldId="257"/>
        </pc:sldMkLst>
      </pc:sldChg>
      <pc:sldChg chg="del">
        <pc:chgData name="Daniel Shunk" userId="8b1a05f26d681f8b" providerId="LiveId" clId="{2DBBF59E-F795-4A46-8882-1825F3F2B569}" dt="2025-05-03T19:49:01.185" v="18" actId="47"/>
        <pc:sldMkLst>
          <pc:docMk/>
          <pc:sldMk cId="0" sldId="263"/>
        </pc:sldMkLst>
      </pc:sldChg>
      <pc:sldChg chg="modSp mod">
        <pc:chgData name="Daniel Shunk" userId="8b1a05f26d681f8b" providerId="LiveId" clId="{2DBBF59E-F795-4A46-8882-1825F3F2B569}" dt="2025-05-03T19:39:01.318" v="1" actId="20577"/>
        <pc:sldMkLst>
          <pc:docMk/>
          <pc:sldMk cId="3413169659" sldId="498"/>
        </pc:sldMkLst>
        <pc:spChg chg="mod">
          <ac:chgData name="Daniel Shunk" userId="8b1a05f26d681f8b" providerId="LiveId" clId="{2DBBF59E-F795-4A46-8882-1825F3F2B569}" dt="2025-05-03T19:39:01.318" v="1" actId="20577"/>
          <ac:spMkLst>
            <pc:docMk/>
            <pc:sldMk cId="3413169659" sldId="498"/>
            <ac:spMk id="2" creationId="{ECB673E2-5E2A-9D74-844A-BF29047AA4D6}"/>
          </ac:spMkLst>
        </pc:spChg>
        <pc:spChg chg="mod">
          <ac:chgData name="Daniel Shunk" userId="8b1a05f26d681f8b" providerId="LiveId" clId="{2DBBF59E-F795-4A46-8882-1825F3F2B569}" dt="2025-05-03T19:38:56.500" v="0" actId="20577"/>
          <ac:spMkLst>
            <pc:docMk/>
            <pc:sldMk cId="3413169659" sldId="498"/>
            <ac:spMk id="11" creationId="{D9442276-97D3-4DE4-F405-428C5396F84B}"/>
          </ac:spMkLst>
        </pc:spChg>
      </pc:sldChg>
      <pc:sldChg chg="del">
        <pc:chgData name="Daniel Shunk" userId="8b1a05f26d681f8b" providerId="LiveId" clId="{2DBBF59E-F795-4A46-8882-1825F3F2B569}" dt="2025-05-03T19:46:47.940" v="5" actId="47"/>
        <pc:sldMkLst>
          <pc:docMk/>
          <pc:sldMk cId="566420781" sldId="510"/>
        </pc:sldMkLst>
      </pc:sldChg>
      <pc:sldChg chg="del">
        <pc:chgData name="Daniel Shunk" userId="8b1a05f26d681f8b" providerId="LiveId" clId="{2DBBF59E-F795-4A46-8882-1825F3F2B569}" dt="2025-05-03T19:49:29.198" v="19" actId="47"/>
        <pc:sldMkLst>
          <pc:docMk/>
          <pc:sldMk cId="927541694" sldId="549"/>
        </pc:sldMkLst>
      </pc:sldChg>
      <pc:sldChg chg="del">
        <pc:chgData name="Daniel Shunk" userId="8b1a05f26d681f8b" providerId="LiveId" clId="{2DBBF59E-F795-4A46-8882-1825F3F2B569}" dt="2025-05-03T19:49:45.125" v="20" actId="47"/>
        <pc:sldMkLst>
          <pc:docMk/>
          <pc:sldMk cId="3909595840" sldId="551"/>
        </pc:sldMkLst>
      </pc:sldChg>
      <pc:sldChg chg="del ord">
        <pc:chgData name="Daniel Shunk" userId="8b1a05f26d681f8b" providerId="LiveId" clId="{2DBBF59E-F795-4A46-8882-1825F3F2B569}" dt="2025-05-03T19:48:01.319" v="14" actId="47"/>
        <pc:sldMkLst>
          <pc:docMk/>
          <pc:sldMk cId="290859569" sldId="553"/>
        </pc:sldMkLst>
      </pc:sldChg>
      <pc:sldChg chg="delSp modSp mod ord delAnim modAnim">
        <pc:chgData name="Daniel Shunk" userId="8b1a05f26d681f8b" providerId="LiveId" clId="{2DBBF59E-F795-4A46-8882-1825F3F2B569}" dt="2025-05-03T20:31:24.199" v="309" actId="20577"/>
        <pc:sldMkLst>
          <pc:docMk/>
          <pc:sldMk cId="1706317905" sldId="554"/>
        </pc:sldMkLst>
        <pc:spChg chg="del">
          <ac:chgData name="Daniel Shunk" userId="8b1a05f26d681f8b" providerId="LiveId" clId="{2DBBF59E-F795-4A46-8882-1825F3F2B569}" dt="2025-05-03T19:46:30.460" v="4" actId="478"/>
          <ac:spMkLst>
            <pc:docMk/>
            <pc:sldMk cId="1706317905" sldId="554"/>
            <ac:spMk id="2" creationId="{A48E9BE4-41A5-C3E2-7E6E-5652B7224888}"/>
          </ac:spMkLst>
        </pc:spChg>
        <pc:spChg chg="mod">
          <ac:chgData name="Daniel Shunk" userId="8b1a05f26d681f8b" providerId="LiveId" clId="{2DBBF59E-F795-4A46-8882-1825F3F2B569}" dt="2025-05-03T20:31:24.199" v="309" actId="20577"/>
          <ac:spMkLst>
            <pc:docMk/>
            <pc:sldMk cId="1706317905" sldId="554"/>
            <ac:spMk id="9" creationId="{F04EE254-EF60-F946-57B0-784310D84C00}"/>
          </ac:spMkLst>
        </pc:spChg>
      </pc:sldChg>
      <pc:sldChg chg="modSp add ord modAnim">
        <pc:chgData name="Daniel Shunk" userId="8b1a05f26d681f8b" providerId="LiveId" clId="{2DBBF59E-F795-4A46-8882-1825F3F2B569}" dt="2025-05-03T20:31:43.620" v="319" actId="20577"/>
        <pc:sldMkLst>
          <pc:docMk/>
          <pc:sldMk cId="209223645" sldId="555"/>
        </pc:sldMkLst>
        <pc:spChg chg="mod">
          <ac:chgData name="Daniel Shunk" userId="8b1a05f26d681f8b" providerId="LiveId" clId="{2DBBF59E-F795-4A46-8882-1825F3F2B569}" dt="2025-05-03T20:31:43.620" v="319" actId="20577"/>
          <ac:spMkLst>
            <pc:docMk/>
            <pc:sldMk cId="209223645" sldId="555"/>
            <ac:spMk id="9" creationId="{FCE7E6F2-7227-C9D8-EBC4-9329E1C57F33}"/>
          </ac:spMkLst>
        </pc:spChg>
      </pc:sldChg>
      <pc:sldChg chg="modSp add mod modAnim">
        <pc:chgData name="Daniel Shunk" userId="8b1a05f26d681f8b" providerId="LiveId" clId="{2DBBF59E-F795-4A46-8882-1825F3F2B569}" dt="2025-05-03T20:09:59.108" v="194" actId="20577"/>
        <pc:sldMkLst>
          <pc:docMk/>
          <pc:sldMk cId="3070601013" sldId="556"/>
        </pc:sldMkLst>
        <pc:spChg chg="mod">
          <ac:chgData name="Daniel Shunk" userId="8b1a05f26d681f8b" providerId="LiveId" clId="{2DBBF59E-F795-4A46-8882-1825F3F2B569}" dt="2025-05-03T20:09:59.108" v="194" actId="20577"/>
          <ac:spMkLst>
            <pc:docMk/>
            <pc:sldMk cId="3070601013" sldId="556"/>
            <ac:spMk id="9" creationId="{D28602EE-6884-4FEB-EECD-E0D60CD739FA}"/>
          </ac:spMkLst>
        </pc:spChg>
      </pc:sldChg>
      <pc:sldChg chg="add modAnim">
        <pc:chgData name="Daniel Shunk" userId="8b1a05f26d681f8b" providerId="LiveId" clId="{2DBBF59E-F795-4A46-8882-1825F3F2B569}" dt="2025-05-03T20:27:01.543" v="242"/>
        <pc:sldMkLst>
          <pc:docMk/>
          <pc:sldMk cId="3654530215" sldId="557"/>
        </pc:sldMkLst>
      </pc:sldChg>
      <pc:sldChg chg="addSp delSp modSp add mod delAnim modAnim">
        <pc:chgData name="Daniel Shunk" userId="8b1a05f26d681f8b" providerId="LiveId" clId="{2DBBF59E-F795-4A46-8882-1825F3F2B569}" dt="2025-05-03T20:13:18.732" v="239"/>
        <pc:sldMkLst>
          <pc:docMk/>
          <pc:sldMk cId="1957780821" sldId="558"/>
        </pc:sldMkLst>
        <pc:spChg chg="del mod">
          <ac:chgData name="Daniel Shunk" userId="8b1a05f26d681f8b" providerId="LiveId" clId="{2DBBF59E-F795-4A46-8882-1825F3F2B569}" dt="2025-05-03T20:11:29.800" v="224"/>
          <ac:spMkLst>
            <pc:docMk/>
            <pc:sldMk cId="1957780821" sldId="558"/>
            <ac:spMk id="9" creationId="{E98966F8-4BFE-CA8A-24D5-4EE203DE0024}"/>
          </ac:spMkLst>
        </pc:spChg>
        <pc:spChg chg="mod">
          <ac:chgData name="Daniel Shunk" userId="8b1a05f26d681f8b" providerId="LiveId" clId="{2DBBF59E-F795-4A46-8882-1825F3F2B569}" dt="2025-05-03T20:10:25.097" v="219" actId="20577"/>
          <ac:spMkLst>
            <pc:docMk/>
            <pc:sldMk cId="1957780821" sldId="558"/>
            <ac:spMk id="11" creationId="{7C04DBFD-A952-4FCC-86E9-43F3313C5F17}"/>
          </ac:spMkLst>
        </pc:spChg>
        <pc:picChg chg="add mod">
          <ac:chgData name="Daniel Shunk" userId="8b1a05f26d681f8b" providerId="LiveId" clId="{2DBBF59E-F795-4A46-8882-1825F3F2B569}" dt="2025-05-03T20:11:43.649" v="226" actId="14100"/>
          <ac:picMkLst>
            <pc:docMk/>
            <pc:sldMk cId="1957780821" sldId="558"/>
            <ac:picMk id="3" creationId="{F538C40D-4541-93E2-0E34-B4D4D6297F3C}"/>
          </ac:picMkLst>
        </pc:picChg>
        <pc:picChg chg="add mod modCrop">
          <ac:chgData name="Daniel Shunk" userId="8b1a05f26d681f8b" providerId="LiveId" clId="{2DBBF59E-F795-4A46-8882-1825F3F2B569}" dt="2025-05-03T20:13:09.871" v="238" actId="14100"/>
          <ac:picMkLst>
            <pc:docMk/>
            <pc:sldMk cId="1957780821" sldId="558"/>
            <ac:picMk id="4" creationId="{BC5AD216-8014-0D2F-6988-2E436FE8F42B}"/>
          </ac:picMkLst>
        </pc:picChg>
      </pc:sldChg>
      <pc:sldChg chg="modSp add mod modAnim">
        <pc:chgData name="Daniel Shunk" userId="8b1a05f26d681f8b" providerId="LiveId" clId="{2DBBF59E-F795-4A46-8882-1825F3F2B569}" dt="2025-05-03T20:32:57.881" v="329" actId="20577"/>
        <pc:sldMkLst>
          <pc:docMk/>
          <pc:sldMk cId="446410485" sldId="559"/>
        </pc:sldMkLst>
        <pc:spChg chg="mod">
          <ac:chgData name="Daniel Shunk" userId="8b1a05f26d681f8b" providerId="LiveId" clId="{2DBBF59E-F795-4A46-8882-1825F3F2B569}" dt="2025-05-03T20:29:21.931" v="301" actId="255"/>
          <ac:spMkLst>
            <pc:docMk/>
            <pc:sldMk cId="446410485" sldId="559"/>
            <ac:spMk id="9" creationId="{93AAF0B0-48E0-E7C5-2C8D-467AA2122031}"/>
          </ac:spMkLst>
        </pc:spChg>
        <pc:spChg chg="mod">
          <ac:chgData name="Daniel Shunk" userId="8b1a05f26d681f8b" providerId="LiveId" clId="{2DBBF59E-F795-4A46-8882-1825F3F2B569}" dt="2025-05-03T20:32:57.881" v="329" actId="20577"/>
          <ac:spMkLst>
            <pc:docMk/>
            <pc:sldMk cId="446410485" sldId="559"/>
            <ac:spMk id="11" creationId="{92CEBE11-98DC-4762-A6A9-065506A4D1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230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9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8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3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6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848613-0279-499F-A10B-21403BC692A4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AB326D-D103-432C-AF71-61C525127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1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CC22C9A-1A03-DD3F-9455-6B54D871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Starry night sky">
            <a:extLst>
              <a:ext uri="{FF2B5EF4-FFF2-40B4-BE49-F238E27FC236}">
                <a16:creationId xmlns:a16="http://schemas.microsoft.com/office/drawing/2014/main" id="{81F57499-BF06-464E-E0A6-2B763E47A0E8}"/>
              </a:ext>
            </a:extLst>
          </p:cNvPr>
          <p:cNvSpPr txBox="1"/>
          <p:nvPr/>
        </p:nvSpPr>
        <p:spPr>
          <a:xfrm>
            <a:off x="314325" y="2625367"/>
            <a:ext cx="1156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</a:t>
            </a:r>
          </a:p>
        </p:txBody>
      </p:sp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2AF55D01-464C-3734-3F20-2E05BB5521D3}"/>
              </a:ext>
            </a:extLst>
          </p:cNvPr>
          <p:cNvSpPr txBox="1"/>
          <p:nvPr/>
        </p:nvSpPr>
        <p:spPr>
          <a:xfrm>
            <a:off x="2269478" y="2961980"/>
            <a:ext cx="6245191" cy="216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Book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692C1-46D1-91FC-E875-69B28A25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42276-97D3-4DE4-F405-428C5396F84B}"/>
              </a:ext>
            </a:extLst>
          </p:cNvPr>
          <p:cNvSpPr txBox="1"/>
          <p:nvPr/>
        </p:nvSpPr>
        <p:spPr>
          <a:xfrm>
            <a:off x="1958758" y="302359"/>
            <a:ext cx="8274483" cy="177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Final Attack: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God’s Victory Over Gog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Episode 2 of 2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673E2-5E2A-9D74-844A-BF29047AA4D6}"/>
              </a:ext>
            </a:extLst>
          </p:cNvPr>
          <p:cNvSpPr txBox="1"/>
          <p:nvPr/>
        </p:nvSpPr>
        <p:spPr>
          <a:xfrm>
            <a:off x="3846576" y="3077997"/>
            <a:ext cx="68785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Chapter</a:t>
            </a:r>
          </a:p>
          <a:p>
            <a:pPr algn="r">
              <a:lnSpc>
                <a:spcPts val="6000"/>
              </a:lnSpc>
            </a:pPr>
            <a:r>
              <a:rPr lang="en-US" sz="11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39 </a:t>
            </a:r>
            <a:r>
              <a:rPr lang="en-US" sz="1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4AC8A1-565F-C544-8C7C-B90E53B42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9CB9151-6C15-257E-AE94-2169529CD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6D909FF8-6ECA-7507-3DFB-94223F64C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D61589E8-9A78-5610-92B7-55233D4B8085}"/>
              </a:ext>
            </a:extLst>
          </p:cNvPr>
          <p:cNvSpPr txBox="1"/>
          <p:nvPr/>
        </p:nvSpPr>
        <p:spPr>
          <a:xfrm>
            <a:off x="393275" y="2052071"/>
            <a:ext cx="11721480" cy="4028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39775" lvl="0" indent="-739775">
              <a:lnSpc>
                <a:spcPts val="5000"/>
              </a:lnSpc>
              <a:spcAft>
                <a:spcPts val="4800"/>
              </a:spcAft>
              <a:buFont typeface="+mj-lt"/>
              <a:buAutoNum type="arabicPeriod" startAt="3"/>
              <a:defRPr/>
            </a:pPr>
            <a:r>
              <a:rPr lang="en-US" sz="78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Let’s identify the scope of Gog’s Attack</a:t>
            </a:r>
          </a:p>
          <a:p>
            <a:pPr marL="739775" lvl="0" indent="-739775">
              <a:lnSpc>
                <a:spcPts val="5000"/>
              </a:lnSpc>
              <a:spcAft>
                <a:spcPts val="4800"/>
              </a:spcAft>
              <a:buFont typeface="+mj-lt"/>
              <a:buAutoNum type="arabicPeriod" startAt="3"/>
              <a:defRPr/>
            </a:pPr>
            <a:r>
              <a:rPr lang="en-US" sz="78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 see Gog’s intentions are turned backward</a:t>
            </a:r>
          </a:p>
          <a:p>
            <a:pPr marL="739775" lvl="0" indent="-739775">
              <a:lnSpc>
                <a:spcPts val="5000"/>
              </a:lnSpc>
              <a:spcAft>
                <a:spcPts val="3600"/>
              </a:spcAft>
              <a:buFont typeface="+mj-lt"/>
              <a:buAutoNum type="arabicPeriod" startAt="3"/>
              <a:defRPr/>
            </a:pPr>
            <a:r>
              <a:rPr lang="en-US" sz="78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It’s always been about saving Israel</a:t>
            </a:r>
            <a:endParaRPr lang="en-US" sz="78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75ACA-F467-196C-5F31-39B764BAD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B4A1B2-16C7-1E9B-4B61-F2AE416B3388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Gog’s Forces Attack Israel</a:t>
            </a:r>
          </a:p>
        </p:txBody>
      </p:sp>
    </p:spTree>
    <p:extLst>
      <p:ext uri="{BB962C8B-B14F-4D97-AF65-F5344CB8AC3E}">
        <p14:creationId xmlns:p14="http://schemas.microsoft.com/office/powerpoint/2010/main" val="365453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11316-06EE-7CD0-3BA3-B1D1B13E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10BB67D-0873-3FD2-0830-663A34581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3F0FF0D0-DABB-BF64-5EFC-753BD8C4E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93AAF0B0-48E0-E7C5-2C8D-467AA2122031}"/>
              </a:ext>
            </a:extLst>
          </p:cNvPr>
          <p:cNvSpPr txBox="1"/>
          <p:nvPr/>
        </p:nvSpPr>
        <p:spPr>
          <a:xfrm>
            <a:off x="393275" y="1302059"/>
            <a:ext cx="11721480" cy="59208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We’ve identified the players, places &amp; what prompts them</a:t>
            </a:r>
          </a:p>
          <a:p>
            <a:pPr marL="742950" lvl="0" indent="-742950">
              <a:lnSpc>
                <a:spcPts val="5000"/>
              </a:lnSpc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We’ve identified God’s plan &amp; activity</a:t>
            </a:r>
          </a:p>
          <a:p>
            <a:pPr marL="739775" lvl="0" indent="-739775">
              <a:lnSpc>
                <a:spcPts val="5000"/>
              </a:lnSpc>
              <a:spcAft>
                <a:spcPts val="2400"/>
              </a:spcAft>
              <a:buFont typeface="+mj-lt"/>
              <a:buAutoNum type="arabicPeriod" startAt="3"/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We’ve identified the scope of Gog’s Attack</a:t>
            </a:r>
          </a:p>
          <a:p>
            <a:pPr marL="739775" lvl="0" indent="-739775">
              <a:lnSpc>
                <a:spcPts val="5000"/>
              </a:lnSpc>
              <a:spcAft>
                <a:spcPts val="2400"/>
              </a:spcAft>
              <a:buFont typeface="+mj-lt"/>
              <a:buAutoNum type="arabicPeriod" startAt="3"/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We’ve seen Gog’s intentions are turned backward</a:t>
            </a:r>
          </a:p>
          <a:p>
            <a:pPr marL="739775" lvl="0" indent="-739775">
              <a:lnSpc>
                <a:spcPts val="5000"/>
              </a:lnSpc>
              <a:spcAft>
                <a:spcPts val="2400"/>
              </a:spcAft>
              <a:buFont typeface="+mj-lt"/>
              <a:buAutoNum type="arabicPeriod" startAt="3"/>
              <a:defRPr/>
            </a:pPr>
            <a:r>
              <a:rPr lang="en-US" sz="70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It’s always been about saving Israel</a:t>
            </a:r>
            <a:endParaRPr lang="en-US" sz="70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1C73CC-A412-9A3B-CAA0-15B93622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EBE11-98DC-4762-A6A9-065506A4D12B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God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Over Gog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1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70E9C-E979-3032-DF8D-62EDDA8C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C20FC-DD15-242A-D56A-EBD2EF8F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B19D38D2-B6C2-22DF-7979-D3DEA7917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9620406A-7132-2011-BD31-16A71CC3F29F}"/>
              </a:ext>
            </a:extLst>
          </p:cNvPr>
          <p:cNvSpPr txBox="1"/>
          <p:nvPr/>
        </p:nvSpPr>
        <p:spPr>
          <a:xfrm>
            <a:off x="312801" y="1466555"/>
            <a:ext cx="11574399" cy="5529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Ezekiel’s Commission (Chap</a:t>
            </a:r>
            <a:r>
              <a:rPr kumimoji="0" lang="en-US" sz="6400" b="0" i="0" u="none" strike="noStrike" kern="1200" cap="none" spc="0" normalizeH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1-3)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baseline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Against</a:t>
            </a:r>
            <a:r>
              <a:rPr lang="en-US" sz="640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Judah (Chap 4-24)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Against</a:t>
            </a:r>
            <a:r>
              <a:rPr kumimoji="0" lang="en-US" sz="6400" b="0" i="0" u="none" strike="noStrike" kern="1200" cap="none" spc="0" normalizeH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Nations (Chap 25-32)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Of Israel’s Restoration (Chap 33-39)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Of the Millennial Kingdom (Chap 40-48)</a:t>
            </a:r>
            <a:endParaRPr kumimoji="0" lang="en-US" sz="6400" b="0" i="0" u="none" strike="noStrike" kern="1200" cap="none" spc="0" normalizeH="0" baseline="0" noProof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ea typeface="+mn-ea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AF21B-2078-4D50-56A3-AAA6729A5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8F01A-5A36-BC4F-AA0F-E786761E63DB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Ezekiel in 5 Sections</a:t>
            </a:r>
          </a:p>
        </p:txBody>
      </p:sp>
    </p:spTree>
    <p:extLst>
      <p:ext uri="{BB962C8B-B14F-4D97-AF65-F5344CB8AC3E}">
        <p14:creationId xmlns:p14="http://schemas.microsoft.com/office/powerpoint/2010/main" val="4214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C186-B8CD-F098-1A4B-51441E0A5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F9C8F50-D9EF-360E-D80D-B59DDE607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4F60F660-4586-365A-32A0-6D22D1B40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6439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B4A29507-83B0-9A8C-07FE-D6C518587BCD}"/>
              </a:ext>
            </a:extLst>
          </p:cNvPr>
          <p:cNvSpPr txBox="1"/>
          <p:nvPr/>
        </p:nvSpPr>
        <p:spPr>
          <a:xfrm>
            <a:off x="312801" y="2380954"/>
            <a:ext cx="11574399" cy="4416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Good Leaders Arise (Chap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33-34)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baseline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Preparing The Land For Fruitful (Chap 35-36)</a:t>
            </a:r>
            <a:endParaRPr lang="en-US" sz="640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Israel’s New Heart &amp; Unified Life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(Chap 36-37)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Trusting God Thru The Attacks (Chap 38-39)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80B024-93D4-3113-A107-18FD25C45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27FB53-EAD0-6420-26AA-9B05F3A2BECD}"/>
              </a:ext>
            </a:extLst>
          </p:cNvPr>
          <p:cNvSpPr txBox="1"/>
          <p:nvPr/>
        </p:nvSpPr>
        <p:spPr>
          <a:xfrm>
            <a:off x="314325" y="350299"/>
            <a:ext cx="9560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Ezekiel’s 4</a:t>
            </a:r>
            <a:r>
              <a:rPr kumimoji="0" lang="en-US" sz="5600" b="0" i="0" u="none" strike="noStrike" kern="1200" cap="none" spc="0" normalizeH="0" baseline="3000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th</a:t>
            </a: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 Section: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Of Israel’s Restoration</a:t>
            </a:r>
            <a:endParaRPr kumimoji="0" lang="en-US" sz="56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BEA48-C807-C03D-D60B-664E95A0A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8E52D23-0326-A7B4-0391-96A3BC84B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D51582FD-F5D6-3FE1-5E5A-28C1CE827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F04EE254-EF60-F946-57B0-784310D84C00}"/>
              </a:ext>
            </a:extLst>
          </p:cNvPr>
          <p:cNvSpPr txBox="1"/>
          <p:nvPr/>
        </p:nvSpPr>
        <p:spPr>
          <a:xfrm>
            <a:off x="391751" y="1562416"/>
            <a:ext cx="11574399" cy="2594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 identified the players, places &amp; what prompts them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endParaRPr lang="en-US" sz="72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DD145-DED3-BD5D-E27E-985BCB01B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DE1FE6-D7D8-E790-4DDB-4016F6540FEF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Gog’s Forces Attack Israel</a:t>
            </a:r>
          </a:p>
        </p:txBody>
      </p:sp>
    </p:spTree>
    <p:extLst>
      <p:ext uri="{BB962C8B-B14F-4D97-AF65-F5344CB8AC3E}">
        <p14:creationId xmlns:p14="http://schemas.microsoft.com/office/powerpoint/2010/main" val="17063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ABB88-0606-5AF9-3E3D-DF9C1A3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5"/>
          <a:stretch/>
        </p:blipFill>
        <p:spPr>
          <a:xfrm>
            <a:off x="-1" y="0"/>
            <a:ext cx="682888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F8B6-0F9A-FD85-3333-E880CF32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81" y="3873358"/>
            <a:ext cx="1600173" cy="32055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lnSpc>
                <a:spcPts val="40"/>
              </a:lnSpc>
              <a:buNone/>
            </a:pPr>
            <a:r>
              <a:rPr lang="en-US" sz="2200" b="1" dirty="0"/>
              <a:t>Gomer</a:t>
            </a:r>
          </a:p>
          <a:p>
            <a:pPr marL="0" indent="0" algn="ctr">
              <a:lnSpc>
                <a:spcPts val="200"/>
              </a:lnSpc>
              <a:buNone/>
            </a:pPr>
            <a:r>
              <a:rPr lang="en-US" sz="1600" dirty="0"/>
              <a:t>(Parts of Turkey)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2200" b="1" dirty="0"/>
              <a:t>Magog</a:t>
            </a:r>
          </a:p>
          <a:p>
            <a:pPr marL="0" indent="0" algn="ctr">
              <a:lnSpc>
                <a:spcPts val="200"/>
              </a:lnSpc>
              <a:buNone/>
            </a:pPr>
            <a:r>
              <a:rPr lang="en-US" sz="1600" dirty="0"/>
              <a:t>(Russia)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2200" b="1" dirty="0"/>
              <a:t>Javan</a:t>
            </a:r>
          </a:p>
          <a:p>
            <a:pPr marL="0" indent="0" algn="ctr">
              <a:lnSpc>
                <a:spcPts val="200"/>
              </a:lnSpc>
              <a:buNone/>
            </a:pPr>
            <a:r>
              <a:rPr lang="en-US" sz="1600" dirty="0"/>
              <a:t>(Greeks)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2200" b="1" dirty="0"/>
              <a:t>Tubal</a:t>
            </a:r>
          </a:p>
          <a:p>
            <a:pPr marL="0" indent="0" algn="ctr">
              <a:lnSpc>
                <a:spcPts val="200"/>
              </a:lnSpc>
              <a:buNone/>
            </a:pPr>
            <a:r>
              <a:rPr lang="en-US" sz="1600" dirty="0"/>
              <a:t>(Parts of Turkey)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2200" b="1" dirty="0"/>
              <a:t>Meshech</a:t>
            </a:r>
          </a:p>
          <a:p>
            <a:pPr marL="0" indent="0" algn="ctr">
              <a:lnSpc>
                <a:spcPts val="200"/>
              </a:lnSpc>
              <a:buNone/>
            </a:pPr>
            <a:r>
              <a:rPr lang="en-US" sz="1600" dirty="0"/>
              <a:t>(Parts of Turkey)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sz="2200" b="1" dirty="0"/>
              <a:t>Tiras</a:t>
            </a:r>
          </a:p>
          <a:p>
            <a:pPr marL="0" indent="0" algn="ctr">
              <a:lnSpc>
                <a:spcPts val="200"/>
              </a:lnSpc>
              <a:buNone/>
            </a:pPr>
            <a:r>
              <a:rPr lang="en-US" sz="1600" dirty="0"/>
              <a:t>(Macedonia)</a:t>
            </a:r>
          </a:p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48E901-4513-0EA8-0254-D3BC2FBD6FD5}"/>
              </a:ext>
            </a:extLst>
          </p:cNvPr>
          <p:cNvSpPr txBox="1">
            <a:spLocks/>
          </p:cNvSpPr>
          <p:nvPr/>
        </p:nvSpPr>
        <p:spPr>
          <a:xfrm>
            <a:off x="2434973" y="3873358"/>
            <a:ext cx="1804115" cy="32055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Cush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(Ethiopia)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2200" b="1" dirty="0"/>
              <a:t>Mizraim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(Egypt)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2200" b="1" dirty="0"/>
              <a:t>Put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(Libya)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2200" b="1" dirty="0"/>
              <a:t>Canaan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(All the ‘</a:t>
            </a:r>
            <a:r>
              <a:rPr lang="en-US" sz="1600" dirty="0" err="1"/>
              <a:t>ites</a:t>
            </a:r>
            <a:r>
              <a:rPr lang="en-US" sz="1600" dirty="0"/>
              <a:t>’)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227284-8974-033E-EA3C-A9A14D336E27}"/>
              </a:ext>
            </a:extLst>
          </p:cNvPr>
          <p:cNvSpPr txBox="1">
            <a:spLocks/>
          </p:cNvSpPr>
          <p:nvPr/>
        </p:nvSpPr>
        <p:spPr>
          <a:xfrm>
            <a:off x="4864273" y="3865653"/>
            <a:ext cx="1600174" cy="3205537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/>
              <a:t>Elam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(Ancient Iran)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2200" b="1" dirty="0"/>
              <a:t>Asshur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(Assyria)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2200" b="1" dirty="0"/>
              <a:t>Arpachshad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(Chaldea)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2200" b="1" dirty="0"/>
              <a:t>Lud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(Lydia)</a:t>
            </a:r>
          </a:p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2200" b="1" dirty="0"/>
              <a:t>Aram</a:t>
            </a:r>
          </a:p>
          <a:p>
            <a:pPr marL="0" indent="0" algn="ctr">
              <a:lnSpc>
                <a:spcPts val="200"/>
              </a:lnSpc>
              <a:buFont typeface="Arial" panose="020B0604020202020204" pitchFamily="34" charset="0"/>
              <a:buNone/>
            </a:pPr>
            <a:r>
              <a:rPr lang="en-US" sz="1600" dirty="0"/>
              <a:t>(Syria)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7761C-B00E-4E91-B34B-915E30659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26" y="3051425"/>
            <a:ext cx="5677072" cy="2979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9666D-BF1B-B6FA-3391-94B367FD3DE9}"/>
              </a:ext>
            </a:extLst>
          </p:cNvPr>
          <p:cNvSpPr txBox="1"/>
          <p:nvPr/>
        </p:nvSpPr>
        <p:spPr>
          <a:xfrm>
            <a:off x="6742715" y="602383"/>
            <a:ext cx="4972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“These three were the sons of Noah; and from them, the whole earth was scattered abroad.”                 Genesis 9:19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2F32B-AD87-05F6-BC3B-1B3E8BC1534A}"/>
              </a:ext>
            </a:extLst>
          </p:cNvPr>
          <p:cNvSpPr/>
          <p:nvPr/>
        </p:nvSpPr>
        <p:spPr>
          <a:xfrm>
            <a:off x="4864273" y="0"/>
            <a:ext cx="1964615" cy="719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6F1E5B-A0C5-73F8-A51C-6DDCF6186420}"/>
              </a:ext>
            </a:extLst>
          </p:cNvPr>
          <p:cNvSpPr/>
          <p:nvPr/>
        </p:nvSpPr>
        <p:spPr>
          <a:xfrm>
            <a:off x="5540655" y="242787"/>
            <a:ext cx="1202060" cy="719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07515-454F-FB39-8C00-9DCF270A195E}"/>
              </a:ext>
            </a:extLst>
          </p:cNvPr>
          <p:cNvSpPr/>
          <p:nvPr/>
        </p:nvSpPr>
        <p:spPr>
          <a:xfrm>
            <a:off x="5540655" y="992373"/>
            <a:ext cx="132105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aamen.org/sitebuilder/images/Ezk38-39MAP-600x527.jpg"/>
          <p:cNvPicPr>
            <a:picLocks noChangeAspect="1" noChangeArrowheads="1"/>
          </p:cNvPicPr>
          <p:nvPr/>
        </p:nvPicPr>
        <p:blipFill>
          <a:blip r:embed="rId2" cstate="print"/>
          <a:srcRect t="224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530858-0560-1157-C138-9C0B5E5C5458}"/>
              </a:ext>
            </a:extLst>
          </p:cNvPr>
          <p:cNvSpPr/>
          <p:nvPr/>
        </p:nvSpPr>
        <p:spPr>
          <a:xfrm>
            <a:off x="5568593" y="5054885"/>
            <a:ext cx="1284270" cy="202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E65F9-5DAC-40DB-D545-FEF9010AE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375E6D1-9F1C-CE84-9DC0-3A823180C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2B3FB039-A515-3D69-DA0A-AD1CD5CB5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FCE7E6F2-7227-C9D8-EBC4-9329E1C57F33}"/>
              </a:ext>
            </a:extLst>
          </p:cNvPr>
          <p:cNvSpPr txBox="1"/>
          <p:nvPr/>
        </p:nvSpPr>
        <p:spPr>
          <a:xfrm>
            <a:off x="391751" y="1562416"/>
            <a:ext cx="11574399" cy="2594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72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 identified the players, places &amp; what prompts them</a:t>
            </a:r>
          </a:p>
          <a:p>
            <a:pPr marL="742950" lvl="0" indent="-742950">
              <a:lnSpc>
                <a:spcPts val="5000"/>
              </a:lnSpc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72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 identified God’s plan &amp; activity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69A6E-70A7-EB46-1964-9999F76C8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03BC2-10AB-DF17-736C-A9CE6B7FF01E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Gog’s Forces Attack Israel</a:t>
            </a:r>
          </a:p>
        </p:txBody>
      </p:sp>
    </p:spTree>
    <p:extLst>
      <p:ext uri="{BB962C8B-B14F-4D97-AF65-F5344CB8AC3E}">
        <p14:creationId xmlns:p14="http://schemas.microsoft.com/office/powerpoint/2010/main" val="20922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5CC4F-9978-783A-854F-497500C0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1A97989-006F-0814-2AD3-78EE6AE19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B03FD415-2C0A-0E4C-05B1-F65C66C35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D28602EE-6884-4FEB-EECD-E0D60CD739FA}"/>
              </a:ext>
            </a:extLst>
          </p:cNvPr>
          <p:cNvSpPr txBox="1"/>
          <p:nvPr/>
        </p:nvSpPr>
        <p:spPr>
          <a:xfrm>
            <a:off x="393275" y="2052071"/>
            <a:ext cx="11721480" cy="4028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39775" lvl="0" indent="-739775">
              <a:lnSpc>
                <a:spcPts val="5000"/>
              </a:lnSpc>
              <a:spcAft>
                <a:spcPts val="4800"/>
              </a:spcAft>
              <a:buFont typeface="+mj-lt"/>
              <a:buAutoNum type="arabicPeriod" startAt="3"/>
              <a:defRPr/>
            </a:pPr>
            <a:r>
              <a:rPr lang="en-US" sz="78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Let’s identify the scope of Gog’s Attack</a:t>
            </a:r>
          </a:p>
          <a:p>
            <a:pPr marL="739775" lvl="0" indent="-739775">
              <a:lnSpc>
                <a:spcPts val="5000"/>
              </a:lnSpc>
              <a:spcAft>
                <a:spcPts val="4800"/>
              </a:spcAft>
              <a:buFont typeface="+mj-lt"/>
              <a:buAutoNum type="arabicPeriod" startAt="3"/>
              <a:defRPr/>
            </a:pPr>
            <a:r>
              <a:rPr lang="en-US" sz="78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We see Gog’s intentions are turned backward</a:t>
            </a:r>
          </a:p>
          <a:p>
            <a:pPr marL="739775" lvl="0" indent="-739775">
              <a:lnSpc>
                <a:spcPts val="5000"/>
              </a:lnSpc>
              <a:spcAft>
                <a:spcPts val="3600"/>
              </a:spcAft>
              <a:buFont typeface="+mj-lt"/>
              <a:buAutoNum type="arabicPeriod" startAt="3"/>
              <a:defRPr/>
            </a:pPr>
            <a:endParaRPr lang="en-US" sz="780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D9AAA-850E-8608-E387-BA368D89D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9F3BD6-1187-80EC-E479-68E295E19FAE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Gog’s Forces Attack Israel</a:t>
            </a:r>
          </a:p>
        </p:txBody>
      </p:sp>
    </p:spTree>
    <p:extLst>
      <p:ext uri="{BB962C8B-B14F-4D97-AF65-F5344CB8AC3E}">
        <p14:creationId xmlns:p14="http://schemas.microsoft.com/office/powerpoint/2010/main" val="307060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266BF-8F10-E122-DEB8-97746CB0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A40BCB6-157E-802C-C0BE-BC798D0B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EB6BA335-6F53-EE56-63EC-090214F1B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C7253-B5CB-36A4-7524-F5ACD9A7A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04DBFD-A952-4FCC-86E9-43F3313C5F17}"/>
              </a:ext>
            </a:extLst>
          </p:cNvPr>
          <p:cNvSpPr txBox="1"/>
          <p:nvPr/>
        </p:nvSpPr>
        <p:spPr>
          <a:xfrm>
            <a:off x="393275" y="485207"/>
            <a:ext cx="1157287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When will Gog attack???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38C40D-4541-93E2-0E34-B4D4D6297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753"/>
            <a:ext cx="12222210" cy="3522455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5AD216-8014-0D2F-6988-2E436FE8F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9"/>
          <a:stretch/>
        </p:blipFill>
        <p:spPr>
          <a:xfrm>
            <a:off x="16629" y="1096913"/>
            <a:ext cx="12188952" cy="57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8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309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DaunPenh</vt:lpstr>
      <vt:lpstr>Jumble</vt:lpstr>
      <vt:lpstr>Lucida Sans</vt:lpstr>
      <vt:lpstr>MoolBoran</vt:lpstr>
      <vt:lpstr>Wingdings</vt:lpstr>
      <vt:lpstr>Wingdings 2</vt:lpstr>
      <vt:lpstr>Wingdings 3</vt:lpstr>
      <vt:lpstr>1_Office Theme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5</cp:revision>
  <dcterms:created xsi:type="dcterms:W3CDTF">2024-12-04T19:56:57Z</dcterms:created>
  <dcterms:modified xsi:type="dcterms:W3CDTF">2025-05-03T20:33:00Z</dcterms:modified>
</cp:coreProperties>
</file>