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498" r:id="rId3"/>
    <p:sldId id="499" r:id="rId4"/>
    <p:sldId id="548" r:id="rId5"/>
    <p:sldId id="510" r:id="rId6"/>
    <p:sldId id="552" r:id="rId7"/>
    <p:sldId id="263" r:id="rId8"/>
    <p:sldId id="553" r:id="rId9"/>
    <p:sldId id="257" r:id="rId10"/>
    <p:sldId id="549" r:id="rId11"/>
    <p:sldId id="554" r:id="rId12"/>
    <p:sldId id="55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D0B6"/>
    <a:srgbClr val="3B3B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C0E5A4-F34A-4DDB-8284-5125E5D62121}" v="303" dt="2025-04-27T01:16:03.0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594"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microsoft.com/office/2016/11/relationships/changesInfo" Target="changesInfos/changesInfo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19"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Shunk" userId="8b1a05f26d681f8b" providerId="LiveId" clId="{ADC0E5A4-F34A-4DDB-8284-5125E5D62121}"/>
    <pc:docChg chg="undo custSel addSld delSld modSld sldOrd">
      <pc:chgData name="Daniel Shunk" userId="8b1a05f26d681f8b" providerId="LiveId" clId="{ADC0E5A4-F34A-4DDB-8284-5125E5D62121}" dt="2025-04-27T01:16:03.001" v="1487"/>
      <pc:docMkLst>
        <pc:docMk/>
      </pc:docMkLst>
      <pc:sldChg chg="modSp add mod modAnim">
        <pc:chgData name="Daniel Shunk" userId="8b1a05f26d681f8b" providerId="LiveId" clId="{ADC0E5A4-F34A-4DDB-8284-5125E5D62121}" dt="2025-04-27T01:12:56.945" v="1459"/>
        <pc:sldMkLst>
          <pc:docMk/>
          <pc:sldMk cId="0" sldId="257"/>
        </pc:sldMkLst>
        <pc:picChg chg="mod modCrop">
          <ac:chgData name="Daniel Shunk" userId="8b1a05f26d681f8b" providerId="LiveId" clId="{ADC0E5A4-F34A-4DDB-8284-5125E5D62121}" dt="2025-04-27T00:44:25.441" v="842" actId="14100"/>
          <ac:picMkLst>
            <pc:docMk/>
            <pc:sldMk cId="0" sldId="257"/>
            <ac:picMk id="4" creationId="{00000000-0000-0000-0000-000000000000}"/>
          </ac:picMkLst>
        </pc:picChg>
      </pc:sldChg>
      <pc:sldChg chg="modSp add mod">
        <pc:chgData name="Daniel Shunk" userId="8b1a05f26d681f8b" providerId="LiveId" clId="{ADC0E5A4-F34A-4DDB-8284-5125E5D62121}" dt="2025-04-27T00:35:12.211" v="764" actId="14100"/>
        <pc:sldMkLst>
          <pc:docMk/>
          <pc:sldMk cId="0" sldId="263"/>
        </pc:sldMkLst>
        <pc:spChg chg="mod">
          <ac:chgData name="Daniel Shunk" userId="8b1a05f26d681f8b" providerId="LiveId" clId="{ADC0E5A4-F34A-4DDB-8284-5125E5D62121}" dt="2025-04-27T00:35:05.581" v="762" actId="1036"/>
          <ac:spMkLst>
            <pc:docMk/>
            <pc:sldMk cId="0" sldId="263"/>
            <ac:spMk id="3" creationId="{00000000-0000-0000-0000-000000000000}"/>
          </ac:spMkLst>
        </pc:spChg>
        <pc:picChg chg="mod">
          <ac:chgData name="Daniel Shunk" userId="8b1a05f26d681f8b" providerId="LiveId" clId="{ADC0E5A4-F34A-4DDB-8284-5125E5D62121}" dt="2025-04-27T00:35:12.211" v="764" actId="14100"/>
          <ac:picMkLst>
            <pc:docMk/>
            <pc:sldMk cId="0" sldId="263"/>
            <ac:picMk id="20482" creationId="{00000000-0000-0000-0000-000000000000}"/>
          </ac:picMkLst>
        </pc:picChg>
        <pc:picChg chg="mod">
          <ac:chgData name="Daniel Shunk" userId="8b1a05f26d681f8b" providerId="LiveId" clId="{ADC0E5A4-F34A-4DDB-8284-5125E5D62121}" dt="2025-04-27T00:34:55.712" v="752" actId="14100"/>
          <ac:picMkLst>
            <pc:docMk/>
            <pc:sldMk cId="0" sldId="263"/>
            <ac:picMk id="20484" creationId="{00000000-0000-0000-0000-000000000000}"/>
          </ac:picMkLst>
        </pc:picChg>
      </pc:sldChg>
      <pc:sldChg chg="modSp mod">
        <pc:chgData name="Daniel Shunk" userId="8b1a05f26d681f8b" providerId="LiveId" clId="{ADC0E5A4-F34A-4DDB-8284-5125E5D62121}" dt="2025-04-26T21:36:45.932" v="71" actId="255"/>
        <pc:sldMkLst>
          <pc:docMk/>
          <pc:sldMk cId="3413169659" sldId="498"/>
        </pc:sldMkLst>
        <pc:spChg chg="mod">
          <ac:chgData name="Daniel Shunk" userId="8b1a05f26d681f8b" providerId="LiveId" clId="{ADC0E5A4-F34A-4DDB-8284-5125E5D62121}" dt="2025-04-26T21:36:45.932" v="71" actId="255"/>
          <ac:spMkLst>
            <pc:docMk/>
            <pc:sldMk cId="3413169659" sldId="498"/>
            <ac:spMk id="2" creationId="{ECB673E2-5E2A-9D74-844A-BF29047AA4D6}"/>
          </ac:spMkLst>
        </pc:spChg>
        <pc:spChg chg="mod">
          <ac:chgData name="Daniel Shunk" userId="8b1a05f26d681f8b" providerId="LiveId" clId="{ADC0E5A4-F34A-4DDB-8284-5125E5D62121}" dt="2025-04-26T21:34:48.844" v="59" actId="1076"/>
          <ac:spMkLst>
            <pc:docMk/>
            <pc:sldMk cId="3413169659" sldId="498"/>
            <ac:spMk id="11" creationId="{D9442276-97D3-4DE4-F405-428C5396F84B}"/>
          </ac:spMkLst>
        </pc:spChg>
      </pc:sldChg>
      <pc:sldChg chg="del">
        <pc:chgData name="Daniel Shunk" userId="8b1a05f26d681f8b" providerId="LiveId" clId="{ADC0E5A4-F34A-4DDB-8284-5125E5D62121}" dt="2025-04-27T01:03:40.861" v="1097" actId="47"/>
        <pc:sldMkLst>
          <pc:docMk/>
          <pc:sldMk cId="3550030955" sldId="500"/>
        </pc:sldMkLst>
      </pc:sldChg>
      <pc:sldChg chg="modSp mod modAnim">
        <pc:chgData name="Daniel Shunk" userId="8b1a05f26d681f8b" providerId="LiveId" clId="{ADC0E5A4-F34A-4DDB-8284-5125E5D62121}" dt="2025-04-27T00:30:28.560" v="724" actId="20577"/>
        <pc:sldMkLst>
          <pc:docMk/>
          <pc:sldMk cId="566420781" sldId="510"/>
        </pc:sldMkLst>
        <pc:spChg chg="mod">
          <ac:chgData name="Daniel Shunk" userId="8b1a05f26d681f8b" providerId="LiveId" clId="{ADC0E5A4-F34A-4DDB-8284-5125E5D62121}" dt="2025-04-27T00:30:28.560" v="724" actId="20577"/>
          <ac:spMkLst>
            <pc:docMk/>
            <pc:sldMk cId="566420781" sldId="510"/>
            <ac:spMk id="9" creationId="{DA3032EF-F0D0-24F6-6FA4-009183DF1D62}"/>
          </ac:spMkLst>
        </pc:spChg>
        <pc:spChg chg="mod">
          <ac:chgData name="Daniel Shunk" userId="8b1a05f26d681f8b" providerId="LiveId" clId="{ADC0E5A4-F34A-4DDB-8284-5125E5D62121}" dt="2025-04-26T21:38:32.837" v="118" actId="121"/>
          <ac:spMkLst>
            <pc:docMk/>
            <pc:sldMk cId="566420781" sldId="510"/>
            <ac:spMk id="11" creationId="{C82E52EF-D956-4FC6-6EC7-D8B19BBE42F3}"/>
          </ac:spMkLst>
        </pc:spChg>
        <pc:picChg chg="mod">
          <ac:chgData name="Daniel Shunk" userId="8b1a05f26d681f8b" providerId="LiveId" clId="{ADC0E5A4-F34A-4DDB-8284-5125E5D62121}" dt="2025-04-26T21:40:57.753" v="234" actId="1076"/>
          <ac:picMkLst>
            <pc:docMk/>
            <pc:sldMk cId="566420781" sldId="510"/>
            <ac:picMk id="1030" creationId="{F38E05AE-D426-F18F-37F4-9EB5F147DC03}"/>
          </ac:picMkLst>
        </pc:picChg>
      </pc:sldChg>
      <pc:sldChg chg="del">
        <pc:chgData name="Daniel Shunk" userId="8b1a05f26d681f8b" providerId="LiveId" clId="{ADC0E5A4-F34A-4DDB-8284-5125E5D62121}" dt="2025-04-26T21:41:35.947" v="248" actId="47"/>
        <pc:sldMkLst>
          <pc:docMk/>
          <pc:sldMk cId="740306460" sldId="549"/>
        </pc:sldMkLst>
      </pc:sldChg>
      <pc:sldChg chg="addSp modSp add mod ord modAnim">
        <pc:chgData name="Daniel Shunk" userId="8b1a05f26d681f8b" providerId="LiveId" clId="{ADC0E5A4-F34A-4DDB-8284-5125E5D62121}" dt="2025-04-27T01:16:03.001" v="1487"/>
        <pc:sldMkLst>
          <pc:docMk/>
          <pc:sldMk cId="927541694" sldId="549"/>
        </pc:sldMkLst>
        <pc:spChg chg="add mod">
          <ac:chgData name="Daniel Shunk" userId="8b1a05f26d681f8b" providerId="LiveId" clId="{ADC0E5A4-F34A-4DDB-8284-5125E5D62121}" dt="2025-04-27T00:54:36.570" v="892" actId="255"/>
          <ac:spMkLst>
            <pc:docMk/>
            <pc:sldMk cId="927541694" sldId="549"/>
            <ac:spMk id="5" creationId="{E054F445-F4E5-7D45-C9AA-91FAF6896600}"/>
          </ac:spMkLst>
        </pc:spChg>
        <pc:spChg chg="add mod">
          <ac:chgData name="Daniel Shunk" userId="8b1a05f26d681f8b" providerId="LiveId" clId="{ADC0E5A4-F34A-4DDB-8284-5125E5D62121}" dt="2025-04-27T00:54:43.469" v="893" actId="255"/>
          <ac:spMkLst>
            <pc:docMk/>
            <pc:sldMk cId="927541694" sldId="549"/>
            <ac:spMk id="6" creationId="{B62488FF-0115-B3D6-EDF5-2F952FF04708}"/>
          </ac:spMkLst>
        </pc:spChg>
        <pc:spChg chg="add mod">
          <ac:chgData name="Daniel Shunk" userId="8b1a05f26d681f8b" providerId="LiveId" clId="{ADC0E5A4-F34A-4DDB-8284-5125E5D62121}" dt="2025-04-27T01:15:40.143" v="1485" actId="1076"/>
          <ac:spMkLst>
            <pc:docMk/>
            <pc:sldMk cId="927541694" sldId="549"/>
            <ac:spMk id="8" creationId="{343FF3C7-9DD6-B9B3-22FF-71ADFFB24000}"/>
          </ac:spMkLst>
        </pc:spChg>
        <pc:spChg chg="mod">
          <ac:chgData name="Daniel Shunk" userId="8b1a05f26d681f8b" providerId="LiveId" clId="{ADC0E5A4-F34A-4DDB-8284-5125E5D62121}" dt="2025-04-27T00:47:19.201" v="851" actId="20577"/>
          <ac:spMkLst>
            <pc:docMk/>
            <pc:sldMk cId="927541694" sldId="549"/>
            <ac:spMk id="9" creationId="{43D84B73-6B9D-4FA2-74EC-3ABF18164BD8}"/>
          </ac:spMkLst>
        </pc:spChg>
        <pc:picChg chg="add mod modCrop">
          <ac:chgData name="Daniel Shunk" userId="8b1a05f26d681f8b" providerId="LiveId" clId="{ADC0E5A4-F34A-4DDB-8284-5125E5D62121}" dt="2025-04-27T00:51:13.773" v="856" actId="1076"/>
          <ac:picMkLst>
            <pc:docMk/>
            <pc:sldMk cId="927541694" sldId="549"/>
            <ac:picMk id="2" creationId="{2639D309-45F5-DEEA-8990-A82025EF25F9}"/>
          </ac:picMkLst>
        </pc:picChg>
        <pc:picChg chg="add mod ord modCrop">
          <ac:chgData name="Daniel Shunk" userId="8b1a05f26d681f8b" providerId="LiveId" clId="{ADC0E5A4-F34A-4DDB-8284-5125E5D62121}" dt="2025-04-27T00:53:22.615" v="868" actId="166"/>
          <ac:picMkLst>
            <pc:docMk/>
            <pc:sldMk cId="927541694" sldId="549"/>
            <ac:picMk id="3" creationId="{369A5689-A6DB-071E-602B-6DE2CE67C1D9}"/>
          </ac:picMkLst>
        </pc:picChg>
        <pc:picChg chg="add mod modCrop">
          <ac:chgData name="Daniel Shunk" userId="8b1a05f26d681f8b" providerId="LiveId" clId="{ADC0E5A4-F34A-4DDB-8284-5125E5D62121}" dt="2025-04-27T00:53:10.865" v="866" actId="1076"/>
          <ac:picMkLst>
            <pc:docMk/>
            <pc:sldMk cId="927541694" sldId="549"/>
            <ac:picMk id="4" creationId="{3568BADF-99FF-92D0-BF35-898B844D26F5}"/>
          </ac:picMkLst>
        </pc:picChg>
        <pc:picChg chg="add mod">
          <ac:chgData name="Daniel Shunk" userId="8b1a05f26d681f8b" providerId="LiveId" clId="{ADC0E5A4-F34A-4DDB-8284-5125E5D62121}" dt="2025-04-27T00:58:52.741" v="908" actId="1076"/>
          <ac:picMkLst>
            <pc:docMk/>
            <pc:sldMk cId="927541694" sldId="549"/>
            <ac:picMk id="7" creationId="{268AF458-6C62-0486-8DEB-D99CAD7D7BA8}"/>
          </ac:picMkLst>
        </pc:picChg>
      </pc:sldChg>
      <pc:sldChg chg="add del replId">
        <pc:chgData name="Daniel Shunk" userId="8b1a05f26d681f8b" providerId="LiveId" clId="{ADC0E5A4-F34A-4DDB-8284-5125E5D62121}" dt="2025-04-27T01:06:49.886" v="1235" actId="47"/>
        <pc:sldMkLst>
          <pc:docMk/>
          <pc:sldMk cId="1723941774" sldId="550"/>
        </pc:sldMkLst>
      </pc:sldChg>
      <pc:sldChg chg="del">
        <pc:chgData name="Daniel Shunk" userId="8b1a05f26d681f8b" providerId="LiveId" clId="{ADC0E5A4-F34A-4DDB-8284-5125E5D62121}" dt="2025-04-26T21:41:19.823" v="238" actId="47"/>
        <pc:sldMkLst>
          <pc:docMk/>
          <pc:sldMk cId="1510096" sldId="551"/>
        </pc:sldMkLst>
      </pc:sldChg>
      <pc:sldChg chg="addSp delSp modSp add mod ord modAnim">
        <pc:chgData name="Daniel Shunk" userId="8b1a05f26d681f8b" providerId="LiveId" clId="{ADC0E5A4-F34A-4DDB-8284-5125E5D62121}" dt="2025-04-27T01:06:17.565" v="1234"/>
        <pc:sldMkLst>
          <pc:docMk/>
          <pc:sldMk cId="3909595840" sldId="551"/>
        </pc:sldMkLst>
        <pc:spChg chg="mod">
          <ac:chgData name="Daniel Shunk" userId="8b1a05f26d681f8b" providerId="LiveId" clId="{ADC0E5A4-F34A-4DDB-8284-5125E5D62121}" dt="2025-04-27T01:05:38.422" v="1231" actId="14"/>
          <ac:spMkLst>
            <pc:docMk/>
            <pc:sldMk cId="3909595840" sldId="551"/>
            <ac:spMk id="9" creationId="{DDC9ADA0-8881-8330-3D5B-E83836C0A267}"/>
          </ac:spMkLst>
        </pc:spChg>
        <pc:picChg chg="add del mod">
          <ac:chgData name="Daniel Shunk" userId="8b1a05f26d681f8b" providerId="LiveId" clId="{ADC0E5A4-F34A-4DDB-8284-5125E5D62121}" dt="2025-04-27T01:03:34.823" v="1093" actId="478"/>
          <ac:picMkLst>
            <pc:docMk/>
            <pc:sldMk cId="3909595840" sldId="551"/>
            <ac:picMk id="2" creationId="{F3FC3207-6F5F-84AA-216A-C32DF00A1DCF}"/>
          </ac:picMkLst>
        </pc:picChg>
        <pc:picChg chg="add del mod">
          <ac:chgData name="Daniel Shunk" userId="8b1a05f26d681f8b" providerId="LiveId" clId="{ADC0E5A4-F34A-4DDB-8284-5125E5D62121}" dt="2025-04-27T01:03:35.537" v="1094" actId="478"/>
          <ac:picMkLst>
            <pc:docMk/>
            <pc:sldMk cId="3909595840" sldId="551"/>
            <ac:picMk id="3" creationId="{C0183752-2C28-A45C-038D-67C5D1859098}"/>
          </ac:picMkLst>
        </pc:picChg>
      </pc:sldChg>
      <pc:sldChg chg="addSp delSp modSp new mod ord">
        <pc:chgData name="Daniel Shunk" userId="8b1a05f26d681f8b" providerId="LiveId" clId="{ADC0E5A4-F34A-4DDB-8284-5125E5D62121}" dt="2025-04-27T01:11:31.326" v="1458" actId="14100"/>
        <pc:sldMkLst>
          <pc:docMk/>
          <pc:sldMk cId="2814551393" sldId="552"/>
        </pc:sldMkLst>
        <pc:spChg chg="del">
          <ac:chgData name="Daniel Shunk" userId="8b1a05f26d681f8b" providerId="LiveId" clId="{ADC0E5A4-F34A-4DDB-8284-5125E5D62121}" dt="2025-04-26T21:46:16.484" v="261" actId="478"/>
          <ac:spMkLst>
            <pc:docMk/>
            <pc:sldMk cId="2814551393" sldId="552"/>
            <ac:spMk id="2" creationId="{75259B62-082F-8CCC-2F08-2AB8965E10CE}"/>
          </ac:spMkLst>
        </pc:spChg>
        <pc:spChg chg="mod ord">
          <ac:chgData name="Daniel Shunk" userId="8b1a05f26d681f8b" providerId="LiveId" clId="{ADC0E5A4-F34A-4DDB-8284-5125E5D62121}" dt="2025-04-27T01:08:19.123" v="1306" actId="1037"/>
          <ac:spMkLst>
            <pc:docMk/>
            <pc:sldMk cId="2814551393" sldId="552"/>
            <ac:spMk id="3" creationId="{7739F8B6-0F9A-FD85-3333-E880CF323C03}"/>
          </ac:spMkLst>
        </pc:spChg>
        <pc:spChg chg="add mod">
          <ac:chgData name="Daniel Shunk" userId="8b1a05f26d681f8b" providerId="LiveId" clId="{ADC0E5A4-F34A-4DDB-8284-5125E5D62121}" dt="2025-04-27T01:08:19.123" v="1306" actId="1037"/>
          <ac:spMkLst>
            <pc:docMk/>
            <pc:sldMk cId="2814551393" sldId="552"/>
            <ac:spMk id="6" creationId="{D548E901-4513-0EA8-0254-D3BC2FBD6FD5}"/>
          </ac:spMkLst>
        </pc:spChg>
        <pc:spChg chg="add mod">
          <ac:chgData name="Daniel Shunk" userId="8b1a05f26d681f8b" providerId="LiveId" clId="{ADC0E5A4-F34A-4DDB-8284-5125E5D62121}" dt="2025-04-27T01:08:19.123" v="1306" actId="1037"/>
          <ac:spMkLst>
            <pc:docMk/>
            <pc:sldMk cId="2814551393" sldId="552"/>
            <ac:spMk id="7" creationId="{16227284-8974-033E-EA3C-A9A14D336E27}"/>
          </ac:spMkLst>
        </pc:spChg>
        <pc:spChg chg="add mod">
          <ac:chgData name="Daniel Shunk" userId="8b1a05f26d681f8b" providerId="LiveId" clId="{ADC0E5A4-F34A-4DDB-8284-5125E5D62121}" dt="2025-04-27T01:10:23.371" v="1445" actId="20577"/>
          <ac:spMkLst>
            <pc:docMk/>
            <pc:sldMk cId="2814551393" sldId="552"/>
            <ac:spMk id="8" creationId="{CE79666D-BF1B-B6FA-3391-94B367FD3DE9}"/>
          </ac:spMkLst>
        </pc:spChg>
        <pc:spChg chg="add del mod">
          <ac:chgData name="Daniel Shunk" userId="8b1a05f26d681f8b" providerId="LiveId" clId="{ADC0E5A4-F34A-4DDB-8284-5125E5D62121}" dt="2025-04-27T01:10:36.950" v="1447" actId="478"/>
          <ac:spMkLst>
            <pc:docMk/>
            <pc:sldMk cId="2814551393" sldId="552"/>
            <ac:spMk id="9" creationId="{04745DB6-926D-CF4E-3FD2-C47E1E1FD54C}"/>
          </ac:spMkLst>
        </pc:spChg>
        <pc:spChg chg="add mod">
          <ac:chgData name="Daniel Shunk" userId="8b1a05f26d681f8b" providerId="LiveId" clId="{ADC0E5A4-F34A-4DDB-8284-5125E5D62121}" dt="2025-04-27T01:11:18.129" v="1457" actId="208"/>
          <ac:spMkLst>
            <pc:docMk/>
            <pc:sldMk cId="2814551393" sldId="552"/>
            <ac:spMk id="10" creationId="{BE32F32B-AD87-05F6-BC3B-1B3E8BC1534A}"/>
          </ac:spMkLst>
        </pc:spChg>
        <pc:spChg chg="add mod">
          <ac:chgData name="Daniel Shunk" userId="8b1a05f26d681f8b" providerId="LiveId" clId="{ADC0E5A4-F34A-4DDB-8284-5125E5D62121}" dt="2025-04-27T01:11:18.129" v="1457" actId="208"/>
          <ac:spMkLst>
            <pc:docMk/>
            <pc:sldMk cId="2814551393" sldId="552"/>
            <ac:spMk id="11" creationId="{756F1E5B-A0C5-73F8-A51C-6DDCF6186420}"/>
          </ac:spMkLst>
        </pc:spChg>
        <pc:spChg chg="add mod">
          <ac:chgData name="Daniel Shunk" userId="8b1a05f26d681f8b" providerId="LiveId" clId="{ADC0E5A4-F34A-4DDB-8284-5125E5D62121}" dt="2025-04-27T01:11:31.326" v="1458" actId="14100"/>
          <ac:spMkLst>
            <pc:docMk/>
            <pc:sldMk cId="2814551393" sldId="552"/>
            <ac:spMk id="12" creationId="{9A607515-454F-FB39-8C00-9DCF270A195E}"/>
          </ac:spMkLst>
        </pc:spChg>
        <pc:picChg chg="add mod ord">
          <ac:chgData name="Daniel Shunk" userId="8b1a05f26d681f8b" providerId="LiveId" clId="{ADC0E5A4-F34A-4DDB-8284-5125E5D62121}" dt="2025-04-27T01:08:05.346" v="1237" actId="1076"/>
          <ac:picMkLst>
            <pc:docMk/>
            <pc:sldMk cId="2814551393" sldId="552"/>
            <ac:picMk id="4" creationId="{A8F7761C-B00E-4E91-B34B-915E3065970F}"/>
          </ac:picMkLst>
        </pc:picChg>
        <pc:picChg chg="add mod modCrop">
          <ac:chgData name="Daniel Shunk" userId="8b1a05f26d681f8b" providerId="LiveId" clId="{ADC0E5A4-F34A-4DDB-8284-5125E5D62121}" dt="2025-04-27T01:08:30.278" v="1307" actId="732"/>
          <ac:picMkLst>
            <pc:docMk/>
            <pc:sldMk cId="2814551393" sldId="552"/>
            <ac:picMk id="5" creationId="{B8AABB88-0606-5AF9-3E3D-DF9C1A3A3F08}"/>
          </ac:picMkLst>
        </pc:picChg>
      </pc:sldChg>
      <pc:sldChg chg="del">
        <pc:chgData name="Daniel Shunk" userId="8b1a05f26d681f8b" providerId="LiveId" clId="{ADC0E5A4-F34A-4DDB-8284-5125E5D62121}" dt="2025-04-26T21:41:23.520" v="239" actId="47"/>
        <pc:sldMkLst>
          <pc:docMk/>
          <pc:sldMk cId="3075696954" sldId="552"/>
        </pc:sldMkLst>
      </pc:sldChg>
      <pc:sldChg chg="addSp delSp modSp new mod">
        <pc:chgData name="Daniel Shunk" userId="8b1a05f26d681f8b" providerId="LiveId" clId="{ADC0E5A4-F34A-4DDB-8284-5125E5D62121}" dt="2025-04-27T00:41:31.838" v="834" actId="1076"/>
        <pc:sldMkLst>
          <pc:docMk/>
          <pc:sldMk cId="290859569" sldId="553"/>
        </pc:sldMkLst>
        <pc:spChg chg="del">
          <ac:chgData name="Daniel Shunk" userId="8b1a05f26d681f8b" providerId="LiveId" clId="{ADC0E5A4-F34A-4DDB-8284-5125E5D62121}" dt="2025-04-27T00:36:45.184" v="766"/>
          <ac:spMkLst>
            <pc:docMk/>
            <pc:sldMk cId="290859569" sldId="553"/>
            <ac:spMk id="3" creationId="{3F31C752-8CD6-9CFC-A7AD-289BEEEE87A1}"/>
          </ac:spMkLst>
        </pc:spChg>
        <pc:spChg chg="add mod">
          <ac:chgData name="Daniel Shunk" userId="8b1a05f26d681f8b" providerId="LiveId" clId="{ADC0E5A4-F34A-4DDB-8284-5125E5D62121}" dt="2025-04-27T00:38:38.901" v="790" actId="208"/>
          <ac:spMkLst>
            <pc:docMk/>
            <pc:sldMk cId="290859569" sldId="553"/>
            <ac:spMk id="6" creationId="{F954F87C-6085-5562-B28E-2DAF69716B90}"/>
          </ac:spMkLst>
        </pc:spChg>
        <pc:spChg chg="add mod">
          <ac:chgData name="Daniel Shunk" userId="8b1a05f26d681f8b" providerId="LiveId" clId="{ADC0E5A4-F34A-4DDB-8284-5125E5D62121}" dt="2025-04-27T00:39:34.358" v="802" actId="14100"/>
          <ac:spMkLst>
            <pc:docMk/>
            <pc:sldMk cId="290859569" sldId="553"/>
            <ac:spMk id="7" creationId="{87D25804-C905-8576-0A31-2A3350EE087B}"/>
          </ac:spMkLst>
        </pc:spChg>
        <pc:spChg chg="add mod">
          <ac:chgData name="Daniel Shunk" userId="8b1a05f26d681f8b" providerId="LiveId" clId="{ADC0E5A4-F34A-4DDB-8284-5125E5D62121}" dt="2025-04-27T00:41:31.838" v="834" actId="1076"/>
          <ac:spMkLst>
            <pc:docMk/>
            <pc:sldMk cId="290859569" sldId="553"/>
            <ac:spMk id="8" creationId="{5C6BCE0F-188F-882F-02F6-E110BCA9DBEE}"/>
          </ac:spMkLst>
        </pc:spChg>
        <pc:spChg chg="add mod">
          <ac:chgData name="Daniel Shunk" userId="8b1a05f26d681f8b" providerId="LiveId" clId="{ADC0E5A4-F34A-4DDB-8284-5125E5D62121}" dt="2025-04-27T00:41:07.750" v="824" actId="1076"/>
          <ac:spMkLst>
            <pc:docMk/>
            <pc:sldMk cId="290859569" sldId="553"/>
            <ac:spMk id="9" creationId="{081ABD33-9F5D-653B-7F4D-509A8EE45A3A}"/>
          </ac:spMkLst>
        </pc:spChg>
        <pc:spChg chg="add mod">
          <ac:chgData name="Daniel Shunk" userId="8b1a05f26d681f8b" providerId="LiveId" clId="{ADC0E5A4-F34A-4DDB-8284-5125E5D62121}" dt="2025-04-27T00:40:28.324" v="812" actId="14100"/>
          <ac:spMkLst>
            <pc:docMk/>
            <pc:sldMk cId="290859569" sldId="553"/>
            <ac:spMk id="10" creationId="{C17AC837-9E3C-5E5F-289B-9E0C1D630E60}"/>
          </ac:spMkLst>
        </pc:spChg>
        <pc:picChg chg="add mod">
          <ac:chgData name="Daniel Shunk" userId="8b1a05f26d681f8b" providerId="LiveId" clId="{ADC0E5A4-F34A-4DDB-8284-5125E5D62121}" dt="2025-04-27T00:37:31.355" v="771" actId="14100"/>
          <ac:picMkLst>
            <pc:docMk/>
            <pc:sldMk cId="290859569" sldId="553"/>
            <ac:picMk id="5" creationId="{96BB1DE3-E403-8DF6-EDC2-187C23D15ACC}"/>
          </ac:picMkLst>
        </pc:picChg>
      </pc:sldChg>
      <pc:sldChg chg="del">
        <pc:chgData name="Daniel Shunk" userId="8b1a05f26d681f8b" providerId="LiveId" clId="{ADC0E5A4-F34A-4DDB-8284-5125E5D62121}" dt="2025-04-26T21:41:18.459" v="236" actId="47"/>
        <pc:sldMkLst>
          <pc:docMk/>
          <pc:sldMk cId="1104586359" sldId="553"/>
        </pc:sldMkLst>
      </pc:sldChg>
      <pc:sldChg chg="del">
        <pc:chgData name="Daniel Shunk" userId="8b1a05f26d681f8b" providerId="LiveId" clId="{ADC0E5A4-F34A-4DDB-8284-5125E5D62121}" dt="2025-04-26T21:41:17.789" v="235" actId="47"/>
        <pc:sldMkLst>
          <pc:docMk/>
          <pc:sldMk cId="349325198" sldId="554"/>
        </pc:sldMkLst>
      </pc:sldChg>
      <pc:sldChg chg="new del">
        <pc:chgData name="Daniel Shunk" userId="8b1a05f26d681f8b" providerId="LiveId" clId="{ADC0E5A4-F34A-4DDB-8284-5125E5D62121}" dt="2025-04-27T00:45:20.174" v="843" actId="47"/>
        <pc:sldMkLst>
          <pc:docMk/>
          <pc:sldMk cId="472671488" sldId="554"/>
        </pc:sldMkLst>
      </pc:sldChg>
      <pc:sldChg chg="addSp modSp add mod ord modAnim">
        <pc:chgData name="Daniel Shunk" userId="8b1a05f26d681f8b" providerId="LiveId" clId="{ADC0E5A4-F34A-4DDB-8284-5125E5D62121}" dt="2025-04-27T01:03:15.826" v="1092"/>
        <pc:sldMkLst>
          <pc:docMk/>
          <pc:sldMk cId="1706317905" sldId="554"/>
        </pc:sldMkLst>
        <pc:spChg chg="add mod">
          <ac:chgData name="Daniel Shunk" userId="8b1a05f26d681f8b" providerId="LiveId" clId="{ADC0E5A4-F34A-4DDB-8284-5125E5D62121}" dt="2025-04-27T01:01:40.931" v="1090" actId="113"/>
          <ac:spMkLst>
            <pc:docMk/>
            <pc:sldMk cId="1706317905" sldId="554"/>
            <ac:spMk id="2" creationId="{A48E9BE4-41A5-C3E2-7E6E-5652B7224888}"/>
          </ac:spMkLst>
        </pc:spChg>
      </pc:sldChg>
      <pc:sldChg chg="del">
        <pc:chgData name="Daniel Shunk" userId="8b1a05f26d681f8b" providerId="LiveId" clId="{ADC0E5A4-F34A-4DDB-8284-5125E5D62121}" dt="2025-04-26T21:41:19.016" v="237" actId="47"/>
        <pc:sldMkLst>
          <pc:docMk/>
          <pc:sldMk cId="190923216" sldId="555"/>
        </pc:sldMkLst>
      </pc:sldChg>
      <pc:sldChg chg="del">
        <pc:chgData name="Daniel Shunk" userId="8b1a05f26d681f8b" providerId="LiveId" clId="{ADC0E5A4-F34A-4DDB-8284-5125E5D62121}" dt="2025-04-26T21:41:24.415" v="240" actId="47"/>
        <pc:sldMkLst>
          <pc:docMk/>
          <pc:sldMk cId="2836913707" sldId="556"/>
        </pc:sldMkLst>
      </pc:sldChg>
      <pc:sldChg chg="del">
        <pc:chgData name="Daniel Shunk" userId="8b1a05f26d681f8b" providerId="LiveId" clId="{ADC0E5A4-F34A-4DDB-8284-5125E5D62121}" dt="2025-04-26T21:41:26.068" v="241" actId="47"/>
        <pc:sldMkLst>
          <pc:docMk/>
          <pc:sldMk cId="206428653" sldId="557"/>
        </pc:sldMkLst>
      </pc:sldChg>
      <pc:sldChg chg="del">
        <pc:chgData name="Daniel Shunk" userId="8b1a05f26d681f8b" providerId="LiveId" clId="{ADC0E5A4-F34A-4DDB-8284-5125E5D62121}" dt="2025-04-26T21:41:26.553" v="242" actId="47"/>
        <pc:sldMkLst>
          <pc:docMk/>
          <pc:sldMk cId="3719779423" sldId="558"/>
        </pc:sldMkLst>
      </pc:sldChg>
      <pc:sldChg chg="del">
        <pc:chgData name="Daniel Shunk" userId="8b1a05f26d681f8b" providerId="LiveId" clId="{ADC0E5A4-F34A-4DDB-8284-5125E5D62121}" dt="2025-04-26T21:41:28.742" v="243" actId="47"/>
        <pc:sldMkLst>
          <pc:docMk/>
          <pc:sldMk cId="2989333687" sldId="559"/>
        </pc:sldMkLst>
      </pc:sldChg>
      <pc:sldChg chg="del">
        <pc:chgData name="Daniel Shunk" userId="8b1a05f26d681f8b" providerId="LiveId" clId="{ADC0E5A4-F34A-4DDB-8284-5125E5D62121}" dt="2025-04-26T21:41:30.912" v="244" actId="47"/>
        <pc:sldMkLst>
          <pc:docMk/>
          <pc:sldMk cId="1021802859" sldId="560"/>
        </pc:sldMkLst>
      </pc:sldChg>
      <pc:sldChg chg="del">
        <pc:chgData name="Daniel Shunk" userId="8b1a05f26d681f8b" providerId="LiveId" clId="{ADC0E5A4-F34A-4DDB-8284-5125E5D62121}" dt="2025-04-26T21:41:32.393" v="245" actId="47"/>
        <pc:sldMkLst>
          <pc:docMk/>
          <pc:sldMk cId="252461097" sldId="561"/>
        </pc:sldMkLst>
      </pc:sldChg>
      <pc:sldChg chg="del">
        <pc:chgData name="Daniel Shunk" userId="8b1a05f26d681f8b" providerId="LiveId" clId="{ADC0E5A4-F34A-4DDB-8284-5125E5D62121}" dt="2025-04-26T21:41:34.482" v="247" actId="47"/>
        <pc:sldMkLst>
          <pc:docMk/>
          <pc:sldMk cId="3646449202" sldId="562"/>
        </pc:sldMkLst>
      </pc:sldChg>
      <pc:sldChg chg="del">
        <pc:chgData name="Daniel Shunk" userId="8b1a05f26d681f8b" providerId="LiveId" clId="{ADC0E5A4-F34A-4DDB-8284-5125E5D62121}" dt="2025-04-26T21:41:37.647" v="250" actId="47"/>
        <pc:sldMkLst>
          <pc:docMk/>
          <pc:sldMk cId="3836662330" sldId="563"/>
        </pc:sldMkLst>
      </pc:sldChg>
      <pc:sldChg chg="del">
        <pc:chgData name="Daniel Shunk" userId="8b1a05f26d681f8b" providerId="LiveId" clId="{ADC0E5A4-F34A-4DDB-8284-5125E5D62121}" dt="2025-04-26T21:41:33.145" v="246" actId="47"/>
        <pc:sldMkLst>
          <pc:docMk/>
          <pc:sldMk cId="938187929" sldId="564"/>
        </pc:sldMkLst>
      </pc:sldChg>
      <pc:sldChg chg="del">
        <pc:chgData name="Daniel Shunk" userId="8b1a05f26d681f8b" providerId="LiveId" clId="{ADC0E5A4-F34A-4DDB-8284-5125E5D62121}" dt="2025-04-26T21:41:36.731" v="249" actId="47"/>
        <pc:sldMkLst>
          <pc:docMk/>
          <pc:sldMk cId="3521343566" sldId="565"/>
        </pc:sldMkLst>
      </pc:sldChg>
      <pc:sldChg chg="del">
        <pc:chgData name="Daniel Shunk" userId="8b1a05f26d681f8b" providerId="LiveId" clId="{ADC0E5A4-F34A-4DDB-8284-5125E5D62121}" dt="2025-04-26T21:41:38.357" v="251" actId="47"/>
        <pc:sldMkLst>
          <pc:docMk/>
          <pc:sldMk cId="1159204424" sldId="566"/>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9B715-8D04-4D30-95A6-98A05950CF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8CBFC9-C7C6-4B93-A5C2-C8A360993F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523AA1-9ACA-4D56-AA6D-F9D8A6A5FB80}"/>
              </a:ext>
            </a:extLst>
          </p:cNvPr>
          <p:cNvSpPr>
            <a:spLocks noGrp="1"/>
          </p:cNvSpPr>
          <p:nvPr>
            <p:ph type="dt" sz="half" idx="10"/>
          </p:nvPr>
        </p:nvSpPr>
        <p:spPr/>
        <p:txBody>
          <a:bodyPr/>
          <a:lstStyle/>
          <a:p>
            <a:fld id="{5AFFDC36-999F-4E72-9EE7-6FDD261760F8}" type="datetimeFigureOut">
              <a:rPr lang="en-US" smtClean="0"/>
              <a:t>4/26/2025</a:t>
            </a:fld>
            <a:endParaRPr lang="en-US"/>
          </a:p>
        </p:txBody>
      </p:sp>
      <p:sp>
        <p:nvSpPr>
          <p:cNvPr id="5" name="Footer Placeholder 4">
            <a:extLst>
              <a:ext uri="{FF2B5EF4-FFF2-40B4-BE49-F238E27FC236}">
                <a16:creationId xmlns:a16="http://schemas.microsoft.com/office/drawing/2014/main" id="{8B39B5E8-2305-46C5-8CE7-A103235F1C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0A8664-77D1-45B6-8692-4BE5BE381BE0}"/>
              </a:ext>
            </a:extLst>
          </p:cNvPr>
          <p:cNvSpPr>
            <a:spLocks noGrp="1"/>
          </p:cNvSpPr>
          <p:nvPr>
            <p:ph type="sldNum" sz="quarter" idx="12"/>
          </p:nvPr>
        </p:nvSpPr>
        <p:spPr/>
        <p:txBody>
          <a:bodyPr/>
          <a:lstStyle/>
          <a:p>
            <a:fld id="{09CD87B6-34F0-4646-92A5-5FBB0427E19C}" type="slidenum">
              <a:rPr lang="en-US" smtClean="0"/>
              <a:t>‹#›</a:t>
            </a:fld>
            <a:endParaRPr lang="en-US"/>
          </a:p>
        </p:txBody>
      </p:sp>
    </p:spTree>
    <p:extLst>
      <p:ext uri="{BB962C8B-B14F-4D97-AF65-F5344CB8AC3E}">
        <p14:creationId xmlns:p14="http://schemas.microsoft.com/office/powerpoint/2010/main" val="798724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1395C-497C-4D19-A61E-3C345BFD31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CD1B56-9A48-4E63-B02C-40E44CC377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01AC2A-ACE7-4A2B-8674-1D6B668FA6A5}"/>
              </a:ext>
            </a:extLst>
          </p:cNvPr>
          <p:cNvSpPr>
            <a:spLocks noGrp="1"/>
          </p:cNvSpPr>
          <p:nvPr>
            <p:ph type="dt" sz="half" idx="10"/>
          </p:nvPr>
        </p:nvSpPr>
        <p:spPr/>
        <p:txBody>
          <a:bodyPr/>
          <a:lstStyle/>
          <a:p>
            <a:fld id="{5AFFDC36-999F-4E72-9EE7-6FDD261760F8}" type="datetimeFigureOut">
              <a:rPr lang="en-US" smtClean="0"/>
              <a:t>4/26/2025</a:t>
            </a:fld>
            <a:endParaRPr lang="en-US"/>
          </a:p>
        </p:txBody>
      </p:sp>
      <p:sp>
        <p:nvSpPr>
          <p:cNvPr id="5" name="Footer Placeholder 4">
            <a:extLst>
              <a:ext uri="{FF2B5EF4-FFF2-40B4-BE49-F238E27FC236}">
                <a16:creationId xmlns:a16="http://schemas.microsoft.com/office/drawing/2014/main" id="{0C2590AC-E2E6-47FD-9B7E-A73A2D1A00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EF9282-8815-4187-B572-7A5B85330562}"/>
              </a:ext>
            </a:extLst>
          </p:cNvPr>
          <p:cNvSpPr>
            <a:spLocks noGrp="1"/>
          </p:cNvSpPr>
          <p:nvPr>
            <p:ph type="sldNum" sz="quarter" idx="12"/>
          </p:nvPr>
        </p:nvSpPr>
        <p:spPr/>
        <p:txBody>
          <a:bodyPr/>
          <a:lstStyle/>
          <a:p>
            <a:fld id="{09CD87B6-34F0-4646-92A5-5FBB0427E19C}" type="slidenum">
              <a:rPr lang="en-US" smtClean="0"/>
              <a:t>‹#›</a:t>
            </a:fld>
            <a:endParaRPr lang="en-US"/>
          </a:p>
        </p:txBody>
      </p:sp>
    </p:spTree>
    <p:extLst>
      <p:ext uri="{BB962C8B-B14F-4D97-AF65-F5344CB8AC3E}">
        <p14:creationId xmlns:p14="http://schemas.microsoft.com/office/powerpoint/2010/main" val="371614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663258-A567-4ECB-822F-85EC4B7F0E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D94F6F-65A9-44FC-A172-9B03126D1E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621B97-FEBD-4CCA-B928-A51F41AF1393}"/>
              </a:ext>
            </a:extLst>
          </p:cNvPr>
          <p:cNvSpPr>
            <a:spLocks noGrp="1"/>
          </p:cNvSpPr>
          <p:nvPr>
            <p:ph type="dt" sz="half" idx="10"/>
          </p:nvPr>
        </p:nvSpPr>
        <p:spPr/>
        <p:txBody>
          <a:bodyPr/>
          <a:lstStyle/>
          <a:p>
            <a:fld id="{5AFFDC36-999F-4E72-9EE7-6FDD261760F8}" type="datetimeFigureOut">
              <a:rPr lang="en-US" smtClean="0"/>
              <a:t>4/26/2025</a:t>
            </a:fld>
            <a:endParaRPr lang="en-US"/>
          </a:p>
        </p:txBody>
      </p:sp>
      <p:sp>
        <p:nvSpPr>
          <p:cNvPr id="5" name="Footer Placeholder 4">
            <a:extLst>
              <a:ext uri="{FF2B5EF4-FFF2-40B4-BE49-F238E27FC236}">
                <a16:creationId xmlns:a16="http://schemas.microsoft.com/office/drawing/2014/main" id="{BBD56E76-69F5-480F-BF20-A44BA0EA06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3D13EA-19FE-44E0-84F4-A229092744AB}"/>
              </a:ext>
            </a:extLst>
          </p:cNvPr>
          <p:cNvSpPr>
            <a:spLocks noGrp="1"/>
          </p:cNvSpPr>
          <p:nvPr>
            <p:ph type="sldNum" sz="quarter" idx="12"/>
          </p:nvPr>
        </p:nvSpPr>
        <p:spPr/>
        <p:txBody>
          <a:bodyPr/>
          <a:lstStyle/>
          <a:p>
            <a:fld id="{09CD87B6-34F0-4646-92A5-5FBB0427E19C}" type="slidenum">
              <a:rPr lang="en-US" smtClean="0"/>
              <a:t>‹#›</a:t>
            </a:fld>
            <a:endParaRPr lang="en-US"/>
          </a:p>
        </p:txBody>
      </p:sp>
    </p:spTree>
    <p:extLst>
      <p:ext uri="{BB962C8B-B14F-4D97-AF65-F5344CB8AC3E}">
        <p14:creationId xmlns:p14="http://schemas.microsoft.com/office/powerpoint/2010/main" val="3920541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562707" y="1371600"/>
            <a:ext cx="109728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AA848613-0279-499F-A10B-21403BC692A4}" type="datetimeFigureOut">
              <a:rPr lang="en-US" smtClean="0"/>
              <a:pPr/>
              <a:t>4/25/2025</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BCAB326D-D103-432C-AF71-61C525127FBE}" type="slidenum">
              <a:rPr lang="en-US" smtClean="0"/>
              <a:pPr/>
              <a:t>‹#›</a:t>
            </a:fld>
            <a:endParaRPr lang="en-US"/>
          </a:p>
        </p:txBody>
      </p:sp>
      <p:sp>
        <p:nvSpPr>
          <p:cNvPr id="9" name="Subtitle 8"/>
          <p:cNvSpPr>
            <a:spLocks noGrp="1"/>
          </p:cNvSpPr>
          <p:nvPr>
            <p:ph type="subTitle" idx="1"/>
          </p:nvPr>
        </p:nvSpPr>
        <p:spPr>
          <a:xfrm>
            <a:off x="1828800" y="3331698"/>
            <a:ext cx="85344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extLst>
      <p:ext uri="{BB962C8B-B14F-4D97-AF65-F5344CB8AC3E}">
        <p14:creationId xmlns:p14="http://schemas.microsoft.com/office/powerpoint/2010/main" val="25372304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A848613-0279-499F-A10B-21403BC692A4}"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AB326D-D103-432C-AF71-61C525127FBE}" type="slidenum">
              <a:rPr lang="en-US" smtClean="0"/>
              <a:pPr/>
              <a:t>‹#›</a:t>
            </a:fld>
            <a:endParaRPr lang="en-US"/>
          </a:p>
        </p:txBody>
      </p:sp>
    </p:spTree>
    <p:extLst>
      <p:ext uri="{BB962C8B-B14F-4D97-AF65-F5344CB8AC3E}">
        <p14:creationId xmlns:p14="http://schemas.microsoft.com/office/powerpoint/2010/main" val="13540925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609600"/>
            <a:ext cx="94488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2133600" y="2507786"/>
            <a:ext cx="94488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AA848613-0279-499F-A10B-21403BC692A4}"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66400" y="6416676"/>
            <a:ext cx="1016000" cy="365125"/>
          </a:xfrm>
        </p:spPr>
        <p:txBody>
          <a:bodyPr/>
          <a:lstStyle/>
          <a:p>
            <a:fld id="{BCAB326D-D103-432C-AF71-61C525127FBE}" type="slidenum">
              <a:rPr lang="en-US" smtClean="0"/>
              <a:pPr/>
              <a:t>‹#›</a:t>
            </a:fld>
            <a:endParaRPr lang="en-US"/>
          </a:p>
        </p:txBody>
      </p:sp>
    </p:spTree>
    <p:extLst>
      <p:ext uri="{BB962C8B-B14F-4D97-AF65-F5344CB8AC3E}">
        <p14:creationId xmlns:p14="http://schemas.microsoft.com/office/powerpoint/2010/main" val="3011402457"/>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60020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AA848613-0279-499F-A10B-21403BC692A4}"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AB326D-D103-432C-AF71-61C525127FBE}" type="slidenum">
              <a:rPr lang="en-US" smtClean="0"/>
              <a:pPr/>
              <a:t>‹#›</a:t>
            </a:fld>
            <a:endParaRPr lang="en-US"/>
          </a:p>
        </p:txBody>
      </p:sp>
    </p:spTree>
    <p:extLst>
      <p:ext uri="{BB962C8B-B14F-4D97-AF65-F5344CB8AC3E}">
        <p14:creationId xmlns:p14="http://schemas.microsoft.com/office/powerpoint/2010/main" val="12220677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1535113"/>
            <a:ext cx="5386917"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535113"/>
            <a:ext cx="5389033"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362201"/>
            <a:ext cx="5386917"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362201"/>
            <a:ext cx="5389033"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AA848613-0279-499F-A10B-21403BC692A4}" type="datetimeFigureOut">
              <a:rPr lang="en-US" smtClean="0"/>
              <a:pPr/>
              <a:t>4/25/2025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AB326D-D103-432C-AF71-61C525127FBE}" type="slidenum">
              <a:rPr lang="en-US" smtClean="0"/>
              <a:pPr/>
              <a:t>‹#›</a:t>
            </a:fld>
            <a:endParaRPr lang="en-US"/>
          </a:p>
        </p:txBody>
      </p:sp>
    </p:spTree>
    <p:extLst>
      <p:ext uri="{BB962C8B-B14F-4D97-AF65-F5344CB8AC3E}">
        <p14:creationId xmlns:p14="http://schemas.microsoft.com/office/powerpoint/2010/main" val="19597921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AA848613-0279-499F-A10B-21403BC692A4}" type="datetimeFigureOut">
              <a:rPr lang="en-US" smtClean="0"/>
              <a:pPr/>
              <a:t>4/25/2025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AB326D-D103-432C-AF71-61C525127FBE}" type="slidenum">
              <a:rPr lang="en-US" smtClean="0"/>
              <a:pPr/>
              <a:t>‹#›</a:t>
            </a:fld>
            <a:endParaRPr lang="en-US"/>
          </a:p>
        </p:txBody>
      </p:sp>
    </p:spTree>
    <p:extLst>
      <p:ext uri="{BB962C8B-B14F-4D97-AF65-F5344CB8AC3E}">
        <p14:creationId xmlns:p14="http://schemas.microsoft.com/office/powerpoint/2010/main" val="27315617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848613-0279-499F-A10B-21403BC692A4}" type="datetimeFigureOut">
              <a:rPr lang="en-US" smtClean="0"/>
              <a:pPr/>
              <a:t>4/25/2025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AB326D-D103-432C-AF71-61C525127FBE}" type="slidenum">
              <a:rPr lang="en-US" smtClean="0"/>
              <a:pPr/>
              <a:t>‹#›</a:t>
            </a:fld>
            <a:endParaRPr lang="en-US"/>
          </a:p>
        </p:txBody>
      </p:sp>
    </p:spTree>
    <p:extLst>
      <p:ext uri="{BB962C8B-B14F-4D97-AF65-F5344CB8AC3E}">
        <p14:creationId xmlns:p14="http://schemas.microsoft.com/office/powerpoint/2010/main" val="28873181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609601" y="1524001"/>
            <a:ext cx="4011084"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273051"/>
            <a:ext cx="6815667"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AA848613-0279-499F-A10B-21403BC692A4}"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AB326D-D103-432C-AF71-61C525127FBE}" type="slidenum">
              <a:rPr lang="en-US" smtClean="0"/>
              <a:pPr/>
              <a:t>‹#›</a:t>
            </a:fld>
            <a:endParaRPr lang="en-US"/>
          </a:p>
        </p:txBody>
      </p:sp>
    </p:spTree>
    <p:extLst>
      <p:ext uri="{BB962C8B-B14F-4D97-AF65-F5344CB8AC3E}">
        <p14:creationId xmlns:p14="http://schemas.microsoft.com/office/powerpoint/2010/main" val="1811875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77128-CE0E-4B75-A69F-0D65898C93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6C0A04-E7CB-4274-9C16-246F2902E0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06DAF3-92CB-4BC4-98C2-32F5FD633057}"/>
              </a:ext>
            </a:extLst>
          </p:cNvPr>
          <p:cNvSpPr>
            <a:spLocks noGrp="1"/>
          </p:cNvSpPr>
          <p:nvPr>
            <p:ph type="dt" sz="half" idx="10"/>
          </p:nvPr>
        </p:nvSpPr>
        <p:spPr/>
        <p:txBody>
          <a:bodyPr/>
          <a:lstStyle/>
          <a:p>
            <a:fld id="{5AFFDC36-999F-4E72-9EE7-6FDD261760F8}" type="datetimeFigureOut">
              <a:rPr lang="en-US" smtClean="0"/>
              <a:t>4/26/2025</a:t>
            </a:fld>
            <a:endParaRPr lang="en-US"/>
          </a:p>
        </p:txBody>
      </p:sp>
      <p:sp>
        <p:nvSpPr>
          <p:cNvPr id="5" name="Footer Placeholder 4">
            <a:extLst>
              <a:ext uri="{FF2B5EF4-FFF2-40B4-BE49-F238E27FC236}">
                <a16:creationId xmlns:a16="http://schemas.microsoft.com/office/drawing/2014/main" id="{D8B209D0-A7BC-4BEC-879E-C119BDC550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FF73EC-B810-4F67-AB77-AD9365995062}"/>
              </a:ext>
            </a:extLst>
          </p:cNvPr>
          <p:cNvSpPr>
            <a:spLocks noGrp="1"/>
          </p:cNvSpPr>
          <p:nvPr>
            <p:ph type="sldNum" sz="quarter" idx="12"/>
          </p:nvPr>
        </p:nvSpPr>
        <p:spPr/>
        <p:txBody>
          <a:bodyPr/>
          <a:lstStyle/>
          <a:p>
            <a:fld id="{09CD87B6-34F0-4646-92A5-5FBB0427E19C}" type="slidenum">
              <a:rPr lang="en-US" smtClean="0"/>
              <a:t>‹#›</a:t>
            </a:fld>
            <a:endParaRPr lang="en-US"/>
          </a:p>
        </p:txBody>
      </p:sp>
    </p:spTree>
    <p:extLst>
      <p:ext uri="{BB962C8B-B14F-4D97-AF65-F5344CB8AC3E}">
        <p14:creationId xmlns:p14="http://schemas.microsoft.com/office/powerpoint/2010/main" val="33530280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8400" y="609600"/>
            <a:ext cx="73152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2438400" y="1831975"/>
            <a:ext cx="73152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marL="0" indent="0" algn="l" rtl="0" eaLnBrk="1" latinLnBrk="0" hangingPunct="1">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2438400" y="1166787"/>
            <a:ext cx="73152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AA848613-0279-499F-A10B-21403BC692A4}"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AB326D-D103-432C-AF71-61C525127FBE}" type="slidenum">
              <a:rPr lang="en-US" smtClean="0"/>
              <a:pPr/>
              <a:t>‹#›</a:t>
            </a:fld>
            <a:endParaRPr lang="en-US"/>
          </a:p>
        </p:txBody>
      </p:sp>
    </p:spTree>
    <p:extLst>
      <p:ext uri="{BB962C8B-B14F-4D97-AF65-F5344CB8AC3E}">
        <p14:creationId xmlns:p14="http://schemas.microsoft.com/office/powerpoint/2010/main" val="3161693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A848613-0279-499F-A10B-21403BC692A4}"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AB326D-D103-432C-AF71-61C525127FBE}" type="slidenum">
              <a:rPr lang="en-US" smtClean="0"/>
              <a:pPr/>
              <a:t>‹#›</a:t>
            </a:fld>
            <a:endParaRPr lang="en-US"/>
          </a:p>
        </p:txBody>
      </p:sp>
    </p:spTree>
    <p:extLst>
      <p:ext uri="{BB962C8B-B14F-4D97-AF65-F5344CB8AC3E}">
        <p14:creationId xmlns:p14="http://schemas.microsoft.com/office/powerpoint/2010/main" val="34587603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A848613-0279-499F-A10B-21403BC692A4}"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AB326D-D103-432C-AF71-61C525127FBE}" type="slidenum">
              <a:rPr lang="en-US" smtClean="0"/>
              <a:pPr/>
              <a:t>‹#›</a:t>
            </a:fld>
            <a:endParaRPr lang="en-US"/>
          </a:p>
        </p:txBody>
      </p:sp>
    </p:spTree>
    <p:extLst>
      <p:ext uri="{BB962C8B-B14F-4D97-AF65-F5344CB8AC3E}">
        <p14:creationId xmlns:p14="http://schemas.microsoft.com/office/powerpoint/2010/main" val="3424465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894DA-6B15-4F6F-90DD-4456D12765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E2BC9F-933F-44C3-B228-5E4EE7316E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4A558-611B-4101-871B-B1216FD79A15}"/>
              </a:ext>
            </a:extLst>
          </p:cNvPr>
          <p:cNvSpPr>
            <a:spLocks noGrp="1"/>
          </p:cNvSpPr>
          <p:nvPr>
            <p:ph type="dt" sz="half" idx="10"/>
          </p:nvPr>
        </p:nvSpPr>
        <p:spPr/>
        <p:txBody>
          <a:bodyPr/>
          <a:lstStyle/>
          <a:p>
            <a:fld id="{5AFFDC36-999F-4E72-9EE7-6FDD261760F8}" type="datetimeFigureOut">
              <a:rPr lang="en-US" smtClean="0"/>
              <a:t>4/26/2025</a:t>
            </a:fld>
            <a:endParaRPr lang="en-US"/>
          </a:p>
        </p:txBody>
      </p:sp>
      <p:sp>
        <p:nvSpPr>
          <p:cNvPr id="5" name="Footer Placeholder 4">
            <a:extLst>
              <a:ext uri="{FF2B5EF4-FFF2-40B4-BE49-F238E27FC236}">
                <a16:creationId xmlns:a16="http://schemas.microsoft.com/office/drawing/2014/main" id="{85012A65-6A45-461A-9378-3B14F1FBA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84D3D-CEFD-4F66-98AA-E7AA80248F3D}"/>
              </a:ext>
            </a:extLst>
          </p:cNvPr>
          <p:cNvSpPr>
            <a:spLocks noGrp="1"/>
          </p:cNvSpPr>
          <p:nvPr>
            <p:ph type="sldNum" sz="quarter" idx="12"/>
          </p:nvPr>
        </p:nvSpPr>
        <p:spPr/>
        <p:txBody>
          <a:bodyPr/>
          <a:lstStyle/>
          <a:p>
            <a:fld id="{09CD87B6-34F0-4646-92A5-5FBB0427E19C}" type="slidenum">
              <a:rPr lang="en-US" smtClean="0"/>
              <a:t>‹#›</a:t>
            </a:fld>
            <a:endParaRPr lang="en-US"/>
          </a:p>
        </p:txBody>
      </p:sp>
    </p:spTree>
    <p:extLst>
      <p:ext uri="{BB962C8B-B14F-4D97-AF65-F5344CB8AC3E}">
        <p14:creationId xmlns:p14="http://schemas.microsoft.com/office/powerpoint/2010/main" val="1788014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9ED09-F382-474C-B816-E5425653F4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C1503E-060E-4CA1-A21B-CF25FDBFDE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7D40C8-5790-440D-9095-1628C13476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B3C645-E876-41A6-B2FA-81FE80802840}"/>
              </a:ext>
            </a:extLst>
          </p:cNvPr>
          <p:cNvSpPr>
            <a:spLocks noGrp="1"/>
          </p:cNvSpPr>
          <p:nvPr>
            <p:ph type="dt" sz="half" idx="10"/>
          </p:nvPr>
        </p:nvSpPr>
        <p:spPr/>
        <p:txBody>
          <a:bodyPr/>
          <a:lstStyle/>
          <a:p>
            <a:fld id="{5AFFDC36-999F-4E72-9EE7-6FDD261760F8}" type="datetimeFigureOut">
              <a:rPr lang="en-US" smtClean="0"/>
              <a:t>4/26/2025</a:t>
            </a:fld>
            <a:endParaRPr lang="en-US"/>
          </a:p>
        </p:txBody>
      </p:sp>
      <p:sp>
        <p:nvSpPr>
          <p:cNvPr id="6" name="Footer Placeholder 5">
            <a:extLst>
              <a:ext uri="{FF2B5EF4-FFF2-40B4-BE49-F238E27FC236}">
                <a16:creationId xmlns:a16="http://schemas.microsoft.com/office/drawing/2014/main" id="{4BC9B73F-141E-4303-B17F-DD22642372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762450-6EF0-4D8D-A28F-15951B588EC0}"/>
              </a:ext>
            </a:extLst>
          </p:cNvPr>
          <p:cNvSpPr>
            <a:spLocks noGrp="1"/>
          </p:cNvSpPr>
          <p:nvPr>
            <p:ph type="sldNum" sz="quarter" idx="12"/>
          </p:nvPr>
        </p:nvSpPr>
        <p:spPr/>
        <p:txBody>
          <a:bodyPr/>
          <a:lstStyle/>
          <a:p>
            <a:fld id="{09CD87B6-34F0-4646-92A5-5FBB0427E19C}" type="slidenum">
              <a:rPr lang="en-US" smtClean="0"/>
              <a:t>‹#›</a:t>
            </a:fld>
            <a:endParaRPr lang="en-US"/>
          </a:p>
        </p:txBody>
      </p:sp>
    </p:spTree>
    <p:extLst>
      <p:ext uri="{BB962C8B-B14F-4D97-AF65-F5344CB8AC3E}">
        <p14:creationId xmlns:p14="http://schemas.microsoft.com/office/powerpoint/2010/main" val="2666777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DE9F7-5DDA-4FC4-9E2D-281D8ED820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E9004D-8F32-42F9-B126-C12FF180F9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FC5DE6-DD52-4E66-99FD-C96A23920E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1DE3F0-3B3B-474B-9C9A-A4071ECE6C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6BB200-33CB-4CE2-B047-6E13F803CD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ED0C0D-EF81-4129-891E-9E773AEA94B5}"/>
              </a:ext>
            </a:extLst>
          </p:cNvPr>
          <p:cNvSpPr>
            <a:spLocks noGrp="1"/>
          </p:cNvSpPr>
          <p:nvPr>
            <p:ph type="dt" sz="half" idx="10"/>
          </p:nvPr>
        </p:nvSpPr>
        <p:spPr/>
        <p:txBody>
          <a:bodyPr/>
          <a:lstStyle/>
          <a:p>
            <a:fld id="{5AFFDC36-999F-4E72-9EE7-6FDD261760F8}" type="datetimeFigureOut">
              <a:rPr lang="en-US" smtClean="0"/>
              <a:t>4/26/2025</a:t>
            </a:fld>
            <a:endParaRPr lang="en-US"/>
          </a:p>
        </p:txBody>
      </p:sp>
      <p:sp>
        <p:nvSpPr>
          <p:cNvPr id="8" name="Footer Placeholder 7">
            <a:extLst>
              <a:ext uri="{FF2B5EF4-FFF2-40B4-BE49-F238E27FC236}">
                <a16:creationId xmlns:a16="http://schemas.microsoft.com/office/drawing/2014/main" id="{22BC4B36-C6B5-4F7D-8C18-521AEAFA82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48371F-184B-47F0-9CE4-8F4ED4243718}"/>
              </a:ext>
            </a:extLst>
          </p:cNvPr>
          <p:cNvSpPr>
            <a:spLocks noGrp="1"/>
          </p:cNvSpPr>
          <p:nvPr>
            <p:ph type="sldNum" sz="quarter" idx="12"/>
          </p:nvPr>
        </p:nvSpPr>
        <p:spPr/>
        <p:txBody>
          <a:bodyPr/>
          <a:lstStyle/>
          <a:p>
            <a:fld id="{09CD87B6-34F0-4646-92A5-5FBB0427E19C}" type="slidenum">
              <a:rPr lang="en-US" smtClean="0"/>
              <a:t>‹#›</a:t>
            </a:fld>
            <a:endParaRPr lang="en-US"/>
          </a:p>
        </p:txBody>
      </p:sp>
    </p:spTree>
    <p:extLst>
      <p:ext uri="{BB962C8B-B14F-4D97-AF65-F5344CB8AC3E}">
        <p14:creationId xmlns:p14="http://schemas.microsoft.com/office/powerpoint/2010/main" val="2844247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F5447-1327-4C2A-AF47-D9E948ACEF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D95219-A767-416F-B72A-06DB62B9773A}"/>
              </a:ext>
            </a:extLst>
          </p:cNvPr>
          <p:cNvSpPr>
            <a:spLocks noGrp="1"/>
          </p:cNvSpPr>
          <p:nvPr>
            <p:ph type="dt" sz="half" idx="10"/>
          </p:nvPr>
        </p:nvSpPr>
        <p:spPr/>
        <p:txBody>
          <a:bodyPr/>
          <a:lstStyle/>
          <a:p>
            <a:fld id="{5AFFDC36-999F-4E72-9EE7-6FDD261760F8}" type="datetimeFigureOut">
              <a:rPr lang="en-US" smtClean="0"/>
              <a:t>4/26/2025</a:t>
            </a:fld>
            <a:endParaRPr lang="en-US"/>
          </a:p>
        </p:txBody>
      </p:sp>
      <p:sp>
        <p:nvSpPr>
          <p:cNvPr id="4" name="Footer Placeholder 3">
            <a:extLst>
              <a:ext uri="{FF2B5EF4-FFF2-40B4-BE49-F238E27FC236}">
                <a16:creationId xmlns:a16="http://schemas.microsoft.com/office/drawing/2014/main" id="{06291C2C-57CB-4F57-A11A-AA90EDA0B0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F7FC7D-3262-40F3-B047-7478067BDE5F}"/>
              </a:ext>
            </a:extLst>
          </p:cNvPr>
          <p:cNvSpPr>
            <a:spLocks noGrp="1"/>
          </p:cNvSpPr>
          <p:nvPr>
            <p:ph type="sldNum" sz="quarter" idx="12"/>
          </p:nvPr>
        </p:nvSpPr>
        <p:spPr/>
        <p:txBody>
          <a:bodyPr/>
          <a:lstStyle/>
          <a:p>
            <a:fld id="{09CD87B6-34F0-4646-92A5-5FBB0427E19C}" type="slidenum">
              <a:rPr lang="en-US" smtClean="0"/>
              <a:t>‹#›</a:t>
            </a:fld>
            <a:endParaRPr lang="en-US"/>
          </a:p>
        </p:txBody>
      </p:sp>
    </p:spTree>
    <p:extLst>
      <p:ext uri="{BB962C8B-B14F-4D97-AF65-F5344CB8AC3E}">
        <p14:creationId xmlns:p14="http://schemas.microsoft.com/office/powerpoint/2010/main" val="3403137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62A474-DE80-4286-A09A-71AF42E1C005}"/>
              </a:ext>
            </a:extLst>
          </p:cNvPr>
          <p:cNvSpPr>
            <a:spLocks noGrp="1"/>
          </p:cNvSpPr>
          <p:nvPr>
            <p:ph type="dt" sz="half" idx="10"/>
          </p:nvPr>
        </p:nvSpPr>
        <p:spPr/>
        <p:txBody>
          <a:bodyPr/>
          <a:lstStyle/>
          <a:p>
            <a:fld id="{5AFFDC36-999F-4E72-9EE7-6FDD261760F8}" type="datetimeFigureOut">
              <a:rPr lang="en-US" smtClean="0"/>
              <a:t>4/26/2025</a:t>
            </a:fld>
            <a:endParaRPr lang="en-US"/>
          </a:p>
        </p:txBody>
      </p:sp>
      <p:sp>
        <p:nvSpPr>
          <p:cNvPr id="3" name="Footer Placeholder 2">
            <a:extLst>
              <a:ext uri="{FF2B5EF4-FFF2-40B4-BE49-F238E27FC236}">
                <a16:creationId xmlns:a16="http://schemas.microsoft.com/office/drawing/2014/main" id="{404B39E5-DC03-45DE-8DE8-EF1A59D5DF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89D03B-EBC8-43EC-BC22-9AA9BC1483F8}"/>
              </a:ext>
            </a:extLst>
          </p:cNvPr>
          <p:cNvSpPr>
            <a:spLocks noGrp="1"/>
          </p:cNvSpPr>
          <p:nvPr>
            <p:ph type="sldNum" sz="quarter" idx="12"/>
          </p:nvPr>
        </p:nvSpPr>
        <p:spPr/>
        <p:txBody>
          <a:bodyPr/>
          <a:lstStyle/>
          <a:p>
            <a:fld id="{09CD87B6-34F0-4646-92A5-5FBB0427E19C}" type="slidenum">
              <a:rPr lang="en-US" smtClean="0"/>
              <a:t>‹#›</a:t>
            </a:fld>
            <a:endParaRPr lang="en-US"/>
          </a:p>
        </p:txBody>
      </p:sp>
    </p:spTree>
    <p:extLst>
      <p:ext uri="{BB962C8B-B14F-4D97-AF65-F5344CB8AC3E}">
        <p14:creationId xmlns:p14="http://schemas.microsoft.com/office/powerpoint/2010/main" val="2563886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3123B-7738-4575-B49B-5EA9A960CA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A01CAF-9B8E-472F-BA60-99C41AEBB0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C8AEFC-F31D-4268-A091-5A407AAFB5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E6FB8B-AE8B-4D98-81B8-9865E2C769FF}"/>
              </a:ext>
            </a:extLst>
          </p:cNvPr>
          <p:cNvSpPr>
            <a:spLocks noGrp="1"/>
          </p:cNvSpPr>
          <p:nvPr>
            <p:ph type="dt" sz="half" idx="10"/>
          </p:nvPr>
        </p:nvSpPr>
        <p:spPr/>
        <p:txBody>
          <a:bodyPr/>
          <a:lstStyle/>
          <a:p>
            <a:fld id="{5AFFDC36-999F-4E72-9EE7-6FDD261760F8}" type="datetimeFigureOut">
              <a:rPr lang="en-US" smtClean="0"/>
              <a:t>4/26/2025</a:t>
            </a:fld>
            <a:endParaRPr lang="en-US"/>
          </a:p>
        </p:txBody>
      </p:sp>
      <p:sp>
        <p:nvSpPr>
          <p:cNvPr id="6" name="Footer Placeholder 5">
            <a:extLst>
              <a:ext uri="{FF2B5EF4-FFF2-40B4-BE49-F238E27FC236}">
                <a16:creationId xmlns:a16="http://schemas.microsoft.com/office/drawing/2014/main" id="{84E66DF0-0D67-41AC-BB70-61A76950E2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396EEA-FD9C-4DCA-A6FB-2FE1A0656448}"/>
              </a:ext>
            </a:extLst>
          </p:cNvPr>
          <p:cNvSpPr>
            <a:spLocks noGrp="1"/>
          </p:cNvSpPr>
          <p:nvPr>
            <p:ph type="sldNum" sz="quarter" idx="12"/>
          </p:nvPr>
        </p:nvSpPr>
        <p:spPr/>
        <p:txBody>
          <a:bodyPr/>
          <a:lstStyle/>
          <a:p>
            <a:fld id="{09CD87B6-34F0-4646-92A5-5FBB0427E19C}" type="slidenum">
              <a:rPr lang="en-US" smtClean="0"/>
              <a:t>‹#›</a:t>
            </a:fld>
            <a:endParaRPr lang="en-US"/>
          </a:p>
        </p:txBody>
      </p:sp>
    </p:spTree>
    <p:extLst>
      <p:ext uri="{BB962C8B-B14F-4D97-AF65-F5344CB8AC3E}">
        <p14:creationId xmlns:p14="http://schemas.microsoft.com/office/powerpoint/2010/main" val="3454180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67593-5515-4AC5-B82B-1F699CBBDA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51F1F2-6EFA-4AF3-A1AC-D1C78AE0A6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84BB2E-FFD9-4672-AF78-BA32BD74D1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CB74BE-7D85-4C6E-8E51-0B402CCFA18E}"/>
              </a:ext>
            </a:extLst>
          </p:cNvPr>
          <p:cNvSpPr>
            <a:spLocks noGrp="1"/>
          </p:cNvSpPr>
          <p:nvPr>
            <p:ph type="dt" sz="half" idx="10"/>
          </p:nvPr>
        </p:nvSpPr>
        <p:spPr/>
        <p:txBody>
          <a:bodyPr/>
          <a:lstStyle/>
          <a:p>
            <a:fld id="{5AFFDC36-999F-4E72-9EE7-6FDD261760F8}" type="datetimeFigureOut">
              <a:rPr lang="en-US" smtClean="0"/>
              <a:t>4/26/2025</a:t>
            </a:fld>
            <a:endParaRPr lang="en-US"/>
          </a:p>
        </p:txBody>
      </p:sp>
      <p:sp>
        <p:nvSpPr>
          <p:cNvPr id="6" name="Footer Placeholder 5">
            <a:extLst>
              <a:ext uri="{FF2B5EF4-FFF2-40B4-BE49-F238E27FC236}">
                <a16:creationId xmlns:a16="http://schemas.microsoft.com/office/drawing/2014/main" id="{DBB9909F-B63D-47C2-8311-51AE096891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E84EFE-A407-40EF-9DE3-F65937D71CC4}"/>
              </a:ext>
            </a:extLst>
          </p:cNvPr>
          <p:cNvSpPr>
            <a:spLocks noGrp="1"/>
          </p:cNvSpPr>
          <p:nvPr>
            <p:ph type="sldNum" sz="quarter" idx="12"/>
          </p:nvPr>
        </p:nvSpPr>
        <p:spPr/>
        <p:txBody>
          <a:bodyPr/>
          <a:lstStyle/>
          <a:p>
            <a:fld id="{09CD87B6-34F0-4646-92A5-5FBB0427E19C}" type="slidenum">
              <a:rPr lang="en-US" smtClean="0"/>
              <a:t>‹#›</a:t>
            </a:fld>
            <a:endParaRPr lang="en-US"/>
          </a:p>
        </p:txBody>
      </p:sp>
    </p:spTree>
    <p:extLst>
      <p:ext uri="{BB962C8B-B14F-4D97-AF65-F5344CB8AC3E}">
        <p14:creationId xmlns:p14="http://schemas.microsoft.com/office/powerpoint/2010/main" val="3879009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C4D141-9878-446A-85B4-15005203F3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C9DE12-7079-4FF3-A138-542B74E3FC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36072A-0F0C-4256-AACC-88AFDB9FE2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FFDC36-999F-4E72-9EE7-6FDD261760F8}" type="datetimeFigureOut">
              <a:rPr lang="en-US" smtClean="0"/>
              <a:t>4/26/2025</a:t>
            </a:fld>
            <a:endParaRPr lang="en-US"/>
          </a:p>
        </p:txBody>
      </p:sp>
      <p:sp>
        <p:nvSpPr>
          <p:cNvPr id="5" name="Footer Placeholder 4">
            <a:extLst>
              <a:ext uri="{FF2B5EF4-FFF2-40B4-BE49-F238E27FC236}">
                <a16:creationId xmlns:a16="http://schemas.microsoft.com/office/drawing/2014/main" id="{24ABB613-B724-49E7-B8D9-8531ACEBF3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49E951-E282-409A-91D6-A07EE00EC0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CD87B6-34F0-4646-92A5-5FBB0427E19C}" type="slidenum">
              <a:rPr lang="en-US" smtClean="0"/>
              <a:t>‹#›</a:t>
            </a:fld>
            <a:endParaRPr lang="en-US"/>
          </a:p>
        </p:txBody>
      </p:sp>
    </p:spTree>
    <p:extLst>
      <p:ext uri="{BB962C8B-B14F-4D97-AF65-F5344CB8AC3E}">
        <p14:creationId xmlns:p14="http://schemas.microsoft.com/office/powerpoint/2010/main" val="10877861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609600" y="1600200"/>
            <a:ext cx="109728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 y="6416676"/>
            <a:ext cx="28448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AA848613-0279-499F-A10B-21403BC692A4}" type="datetimeFigureOut">
              <a:rPr lang="en-US" smtClean="0"/>
              <a:pPr/>
              <a:t>4/25/2025</a:t>
            </a:fld>
            <a:endParaRPr lang="en-US"/>
          </a:p>
        </p:txBody>
      </p:sp>
      <p:sp>
        <p:nvSpPr>
          <p:cNvPr id="3" name="Footer Placeholder 2"/>
          <p:cNvSpPr>
            <a:spLocks noGrp="1"/>
          </p:cNvSpPr>
          <p:nvPr>
            <p:ph type="ftr" sz="quarter" idx="3"/>
          </p:nvPr>
        </p:nvSpPr>
        <p:spPr>
          <a:xfrm>
            <a:off x="4165600" y="6416676"/>
            <a:ext cx="38608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10566400" y="6416676"/>
            <a:ext cx="1016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CAB326D-D103-432C-AF71-61C525127FBE}" type="slidenum">
              <a:rPr lang="en-US" smtClean="0"/>
              <a:pPr/>
              <a:t>‹#›</a:t>
            </a:fld>
            <a:endParaRPr lang="en-US"/>
          </a:p>
        </p:txBody>
      </p:sp>
    </p:spTree>
    <p:extLst>
      <p:ext uri="{BB962C8B-B14F-4D97-AF65-F5344CB8AC3E}">
        <p14:creationId xmlns:p14="http://schemas.microsoft.com/office/powerpoint/2010/main" val="4033271680"/>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www.google.com/url?sa=i&amp;rct=j&amp;q=&amp;esrc=s&amp;source=images&amp;cd=&amp;cad=rja&amp;uact=8&amp;ved=0ahUKEwij68L327TJAhXG8CYKHTIzBgQQjRwIBw&amp;url=http://www.ancientjewreview.com/articles/2015/1/16/weekly-roundup-for-jan-16th&amp;bvm=bv.108194040,d.eWE&amp;psig=AFQjCNHwtZFa9uy0JRe0Tp10E--lR-ediQ&amp;ust=1448855067373784" TargetMode="External"/><Relationship Id="rId1" Type="http://schemas.openxmlformats.org/officeDocument/2006/relationships/slideLayout" Target="../slideLayouts/slideLayout13.xml"/><Relationship Id="rId5" Type="http://schemas.openxmlformats.org/officeDocument/2006/relationships/image" Target="../media/image9.jpeg"/><Relationship Id="rId4" Type="http://schemas.openxmlformats.org/officeDocument/2006/relationships/hyperlink" Target="https://www.google.com/url?sa=i&amp;rct=j&amp;q=&amp;esrc=s&amp;source=images&amp;cd=&amp;cad=rja&amp;uact=8&amp;ved=0ahUKEwi17-WD3bTJAhWE5SYKHe_yA8QQjRwIBw&amp;url=http://www.heavendwellers.com/works_of_flavius_josephus.htm&amp;bvm=bv.108194040,d.eWE&amp;psig=AFQjCNHeLuv1ygpIbryhUExKXWKUYDL-7A&amp;ust=1448855356608476"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jpeg"/><Relationship Id="rId7"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The Millennial Temple: the Messiah’s House in Shiloh – Part 1">
            <a:extLst>
              <a:ext uri="{FF2B5EF4-FFF2-40B4-BE49-F238E27FC236}">
                <a16:creationId xmlns:a16="http://schemas.microsoft.com/office/drawing/2014/main" id="{7CC22C9A-1A03-DD3F-9455-6B54D871EABA}"/>
              </a:ext>
            </a:extLst>
          </p:cNvPr>
          <p:cNvPicPr>
            <a:picLocks noChangeAspect="1" noChangeArrowheads="1"/>
          </p:cNvPicPr>
          <p:nvPr/>
        </p:nvPicPr>
        <p:blipFill rotWithShape="1">
          <a:blip r:embed="rId2">
            <a:alphaModFix amt="70000"/>
            <a:extLst>
              <a:ext uri="{28A0092B-C50C-407E-A947-70E740481C1C}">
                <a14:useLocalDpi xmlns:a14="http://schemas.microsoft.com/office/drawing/2010/main" val="0"/>
              </a:ext>
            </a:extLst>
          </a:blip>
          <a:srcRect b="3095"/>
          <a:stretch/>
        </p:blipFill>
        <p:spPr bwMode="auto">
          <a:xfrm>
            <a:off x="3048" y="0"/>
            <a:ext cx="12188952"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descr="Starry night sky">
            <a:extLst>
              <a:ext uri="{FF2B5EF4-FFF2-40B4-BE49-F238E27FC236}">
                <a16:creationId xmlns:a16="http://schemas.microsoft.com/office/drawing/2014/main" id="{81F57499-BF06-464E-E0A6-2B763E47A0E8}"/>
              </a:ext>
            </a:extLst>
          </p:cNvPr>
          <p:cNvSpPr txBox="1"/>
          <p:nvPr/>
        </p:nvSpPr>
        <p:spPr>
          <a:xfrm>
            <a:off x="314325" y="2625367"/>
            <a:ext cx="11563350" cy="65556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0" b="0" i="0" u="none" strike="noStrike" kern="1200" cap="none" spc="0" normalizeH="0" baseline="0" noProof="0" dirty="0">
                <a:ln w="19050">
                  <a:solidFill>
                    <a:prstClr val="white"/>
                  </a:solidFill>
                </a:ln>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uLnTx/>
                <a:uFillTx/>
                <a:latin typeface="MoolBoran" panose="020B0100010101010101" pitchFamily="34" charset="0"/>
                <a:ea typeface="+mn-ea"/>
                <a:cs typeface="MoolBoran" panose="020B0100010101010101" pitchFamily="34" charset="0"/>
              </a:rPr>
              <a:t>Ezekiel</a:t>
            </a:r>
          </a:p>
        </p:txBody>
      </p:sp>
      <p:sp>
        <p:nvSpPr>
          <p:cNvPr id="9" name="TextBox 8" descr="Starry night sky">
            <a:extLst>
              <a:ext uri="{FF2B5EF4-FFF2-40B4-BE49-F238E27FC236}">
                <a16:creationId xmlns:a16="http://schemas.microsoft.com/office/drawing/2014/main" id="{2AF55D01-464C-3734-3F20-2E05BB5521D3}"/>
              </a:ext>
            </a:extLst>
          </p:cNvPr>
          <p:cNvSpPr txBox="1"/>
          <p:nvPr/>
        </p:nvSpPr>
        <p:spPr>
          <a:xfrm>
            <a:off x="2269478" y="2961980"/>
            <a:ext cx="6245191" cy="2163413"/>
          </a:xfrm>
          <a:prstGeom prst="rect">
            <a:avLst/>
          </a:prstGeom>
          <a:noFill/>
        </p:spPr>
        <p:txBody>
          <a:bodyPr wrap="square" rtlCol="0">
            <a:spAutoFit/>
          </a:bodyPr>
          <a:lstStyle/>
          <a:p>
            <a:pPr marL="0" marR="0" lvl="0" indent="0" algn="l" defTabSz="914400" rtl="0" eaLnBrk="1" fontAlgn="auto" latinLnBrk="0" hangingPunct="1">
              <a:lnSpc>
                <a:spcPts val="7000"/>
              </a:lnSpc>
              <a:spcBef>
                <a:spcPts val="0"/>
              </a:spcBef>
              <a:spcAft>
                <a:spcPts val="0"/>
              </a:spcAft>
              <a:buClrTx/>
              <a:buSzTx/>
              <a:buFontTx/>
              <a:buNone/>
              <a:tabLst/>
              <a:defRPr/>
            </a:pPr>
            <a:r>
              <a:rPr kumimoji="0" lang="en-US" sz="10000" b="0" i="0" u="none" strike="noStrike" kern="1200" cap="none" spc="0" normalizeH="0" baseline="0" noProof="0">
                <a:ln w="3175">
                  <a:solidFill>
                    <a:prstClr val="white"/>
                  </a:solidFill>
                </a:ln>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uLnTx/>
                <a:uFillTx/>
                <a:latin typeface="MoolBoran" panose="020B0100010101010101" pitchFamily="34" charset="0"/>
                <a:ea typeface="+mn-ea"/>
                <a:cs typeface="MoolBoran" panose="020B0100010101010101" pitchFamily="34" charset="0"/>
              </a:rPr>
              <a:t>The</a:t>
            </a:r>
          </a:p>
          <a:p>
            <a:pPr marL="0" marR="0" lvl="0" indent="0" algn="l" defTabSz="914400" rtl="0" eaLnBrk="1" fontAlgn="auto" latinLnBrk="0" hangingPunct="1">
              <a:lnSpc>
                <a:spcPts val="7000"/>
              </a:lnSpc>
              <a:spcBef>
                <a:spcPts val="0"/>
              </a:spcBef>
              <a:spcAft>
                <a:spcPts val="0"/>
              </a:spcAft>
              <a:buClrTx/>
              <a:buSzTx/>
              <a:buFontTx/>
              <a:buNone/>
              <a:tabLst/>
              <a:defRPr/>
            </a:pPr>
            <a:r>
              <a:rPr kumimoji="0" lang="en-US" sz="13000" b="0" i="0" u="none" strike="noStrike" kern="1200" cap="none" spc="0" normalizeH="0" baseline="0" noProof="0">
                <a:ln w="3175">
                  <a:solidFill>
                    <a:prstClr val="white"/>
                  </a:solidFill>
                </a:ln>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uLnTx/>
                <a:uFillTx/>
                <a:latin typeface="MoolBoran" panose="020B0100010101010101" pitchFamily="34" charset="0"/>
                <a:ea typeface="+mn-ea"/>
                <a:cs typeface="MoolBoran" panose="020B0100010101010101" pitchFamily="34" charset="0"/>
              </a:rPr>
              <a:t>Book of</a:t>
            </a:r>
          </a:p>
        </p:txBody>
      </p:sp>
      <p:pic>
        <p:nvPicPr>
          <p:cNvPr id="10" name="Picture 9">
            <a:extLst>
              <a:ext uri="{FF2B5EF4-FFF2-40B4-BE49-F238E27FC236}">
                <a16:creationId xmlns:a16="http://schemas.microsoft.com/office/drawing/2014/main" id="{73F692C1-46D1-91FC-E875-69B28A253F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2556" y="396194"/>
            <a:ext cx="1914614" cy="916489"/>
          </a:xfrm>
          <a:prstGeom prst="rect">
            <a:avLst/>
          </a:prstGeom>
        </p:spPr>
      </p:pic>
      <p:sp>
        <p:nvSpPr>
          <p:cNvPr id="11" name="TextBox 10">
            <a:extLst>
              <a:ext uri="{FF2B5EF4-FFF2-40B4-BE49-F238E27FC236}">
                <a16:creationId xmlns:a16="http://schemas.microsoft.com/office/drawing/2014/main" id="{D9442276-97D3-4DE4-F405-428C5396F84B}"/>
              </a:ext>
            </a:extLst>
          </p:cNvPr>
          <p:cNvSpPr txBox="1"/>
          <p:nvPr/>
        </p:nvSpPr>
        <p:spPr>
          <a:xfrm>
            <a:off x="1958758" y="302359"/>
            <a:ext cx="8274483" cy="1770998"/>
          </a:xfrm>
          <a:prstGeom prst="rect">
            <a:avLst/>
          </a:prstGeom>
          <a:noFill/>
        </p:spPr>
        <p:txBody>
          <a:bodyPr wrap="square" rtlCol="0">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5600" b="0" i="0" u="none" strike="noStrike" kern="1200" cap="none" spc="0" normalizeH="0" baseline="0" noProof="0" dirty="0">
                <a:ln>
                  <a:solidFill>
                    <a:prstClr val="white"/>
                  </a:solidFill>
                </a:ln>
                <a:solidFill>
                  <a:prstClr val="black"/>
                </a:solidFill>
                <a:effectLst/>
                <a:uLnTx/>
                <a:uFillTx/>
                <a:latin typeface="Jumble" panose="02000503000000020004" pitchFamily="2" charset="0"/>
                <a:ea typeface="+mn-ea"/>
                <a:cs typeface="+mn-cs"/>
              </a:rPr>
              <a:t>Final Attack:</a:t>
            </a:r>
          </a:p>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5600" b="0" i="0" u="none" strike="noStrike" kern="1200" cap="none" spc="0" normalizeH="0" baseline="0" noProof="0" dirty="0">
                <a:ln>
                  <a:solidFill>
                    <a:prstClr val="white"/>
                  </a:solidFill>
                </a:ln>
                <a:solidFill>
                  <a:prstClr val="black"/>
                </a:solidFill>
                <a:effectLst/>
                <a:uLnTx/>
                <a:uFillTx/>
                <a:latin typeface="Jumble" panose="02000503000000020004" pitchFamily="2" charset="0"/>
                <a:ea typeface="+mn-ea"/>
                <a:cs typeface="+mn-cs"/>
              </a:rPr>
              <a:t>God’s Victory Over Gog</a:t>
            </a:r>
          </a:p>
          <a:p>
            <a:pPr marL="0" marR="0" lvl="0" indent="0" algn="ctr" defTabSz="914400" rtl="0" eaLnBrk="1" fontAlgn="auto" latinLnBrk="0" hangingPunct="1">
              <a:lnSpc>
                <a:spcPts val="3000"/>
              </a:lnSpc>
              <a:spcBef>
                <a:spcPts val="0"/>
              </a:spcBef>
              <a:spcAft>
                <a:spcPts val="0"/>
              </a:spcAft>
              <a:buClrTx/>
              <a:buSzTx/>
              <a:buFontTx/>
              <a:buNone/>
              <a:tabLst/>
              <a:defRPr/>
            </a:pPr>
            <a:r>
              <a:rPr lang="en-US" sz="2800" dirty="0">
                <a:ln>
                  <a:solidFill>
                    <a:prstClr val="white"/>
                  </a:solidFill>
                </a:ln>
                <a:solidFill>
                  <a:prstClr val="black"/>
                </a:solidFill>
                <a:latin typeface="Jumble" panose="02000503000000020004" pitchFamily="2" charset="0"/>
              </a:rPr>
              <a:t>Episode 1 of 2</a:t>
            </a:r>
            <a:endParaRPr kumimoji="0" lang="en-US" sz="2800" b="0" i="0" u="none" strike="noStrike" kern="1200" cap="none" spc="0" normalizeH="0" baseline="0" noProof="0" dirty="0">
              <a:ln>
                <a:solidFill>
                  <a:prstClr val="white"/>
                </a:solidFill>
              </a:ln>
              <a:solidFill>
                <a:prstClr val="black"/>
              </a:solidFill>
              <a:effectLst/>
              <a:uLnTx/>
              <a:uFillTx/>
              <a:latin typeface="Jumble" panose="02000503000000020004" pitchFamily="2" charset="0"/>
              <a:ea typeface="+mn-ea"/>
              <a:cs typeface="+mn-cs"/>
            </a:endParaRPr>
          </a:p>
        </p:txBody>
      </p:sp>
      <p:sp>
        <p:nvSpPr>
          <p:cNvPr id="2" name="TextBox 1">
            <a:extLst>
              <a:ext uri="{FF2B5EF4-FFF2-40B4-BE49-F238E27FC236}">
                <a16:creationId xmlns:a16="http://schemas.microsoft.com/office/drawing/2014/main" id="{ECB673E2-5E2A-9D74-844A-BF29047AA4D6}"/>
              </a:ext>
            </a:extLst>
          </p:cNvPr>
          <p:cNvSpPr txBox="1"/>
          <p:nvPr/>
        </p:nvSpPr>
        <p:spPr>
          <a:xfrm>
            <a:off x="3846576" y="3077997"/>
            <a:ext cx="6878574" cy="1862048"/>
          </a:xfrm>
          <a:prstGeom prst="rect">
            <a:avLst/>
          </a:prstGeom>
          <a:noFill/>
        </p:spPr>
        <p:txBody>
          <a:bodyPr wrap="square" rtlCol="0">
            <a:spAutoFit/>
          </a:bodyPr>
          <a:lstStyle/>
          <a:p>
            <a:pPr algn="r">
              <a:lnSpc>
                <a:spcPts val="6000"/>
              </a:lnSpc>
            </a:pPr>
            <a:r>
              <a:rPr lang="en-US" sz="13000" b="1" dirty="0">
                <a:ln>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DaunPenh" panose="020F0502020204030204" pitchFamily="2" charset="0"/>
                <a:cs typeface="DaunPenh" panose="020F0502020204030204" pitchFamily="2" charset="0"/>
              </a:rPr>
              <a:t>Chapter</a:t>
            </a:r>
          </a:p>
          <a:p>
            <a:pPr algn="r">
              <a:lnSpc>
                <a:spcPts val="6000"/>
              </a:lnSpc>
            </a:pPr>
            <a:r>
              <a:rPr lang="en-US" sz="11000" b="1" dirty="0">
                <a:ln>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DaunPenh" panose="020F0502020204030204" pitchFamily="2" charset="0"/>
                <a:cs typeface="DaunPenh" panose="020F0502020204030204" pitchFamily="2" charset="0"/>
              </a:rPr>
              <a:t>38 </a:t>
            </a:r>
            <a:r>
              <a:rPr lang="en-US" sz="100" b="1" dirty="0">
                <a:ln>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DaunPenh" panose="020F0502020204030204" pitchFamily="2" charset="0"/>
                <a:cs typeface="DaunPenh" panose="020F0502020204030204" pitchFamily="2" charset="0"/>
              </a:rPr>
              <a:t>.</a:t>
            </a:r>
          </a:p>
        </p:txBody>
      </p:sp>
    </p:spTree>
    <p:extLst>
      <p:ext uri="{BB962C8B-B14F-4D97-AF65-F5344CB8AC3E}">
        <p14:creationId xmlns:p14="http://schemas.microsoft.com/office/powerpoint/2010/main" val="341316965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54BEA48-C807-C03D-D60B-664E95A0AF1C}"/>
            </a:ext>
          </a:extLst>
        </p:cNvPr>
        <p:cNvGrpSpPr/>
        <p:nvPr/>
      </p:nvGrpSpPr>
      <p:grpSpPr>
        <a:xfrm>
          <a:off x="0" y="0"/>
          <a:ext cx="0" cy="0"/>
          <a:chOff x="0" y="0"/>
          <a:chExt cx="0" cy="0"/>
        </a:xfrm>
      </p:grpSpPr>
      <p:sp>
        <p:nvSpPr>
          <p:cNvPr id="1033" name="Rectangle 1032">
            <a:extLst>
              <a:ext uri="{FF2B5EF4-FFF2-40B4-BE49-F238E27FC236}">
                <a16:creationId xmlns:a16="http://schemas.microsoft.com/office/drawing/2014/main" id="{E8E52D23-0326-A7B4-0391-96A3BC84B5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The Millennial Temple: the Messiah’s House in Shiloh – Part 1">
            <a:extLst>
              <a:ext uri="{FF2B5EF4-FFF2-40B4-BE49-F238E27FC236}">
                <a16:creationId xmlns:a16="http://schemas.microsoft.com/office/drawing/2014/main" id="{D51582FD-F5D6-3FE1-5E5A-28C1CE827C33}"/>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b="3095"/>
          <a:stretch/>
        </p:blipFill>
        <p:spPr bwMode="auto">
          <a:xfrm>
            <a:off x="3048" y="0"/>
            <a:ext cx="12188952"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descr="Starry night sky">
            <a:extLst>
              <a:ext uri="{FF2B5EF4-FFF2-40B4-BE49-F238E27FC236}">
                <a16:creationId xmlns:a16="http://schemas.microsoft.com/office/drawing/2014/main" id="{F04EE254-EF60-F946-57B0-784310D84C00}"/>
              </a:ext>
            </a:extLst>
          </p:cNvPr>
          <p:cNvSpPr txBox="1"/>
          <p:nvPr/>
        </p:nvSpPr>
        <p:spPr>
          <a:xfrm>
            <a:off x="391751" y="1562416"/>
            <a:ext cx="11574399" cy="2594300"/>
          </a:xfrm>
          <a:prstGeom prst="rect">
            <a:avLst/>
          </a:prstGeom>
          <a:noFill/>
        </p:spPr>
        <p:txBody>
          <a:bodyPr wrap="square" rtlCol="0" anchor="t">
            <a:spAutoFit/>
          </a:bodyPr>
          <a:lstStyle/>
          <a:p>
            <a:pPr marL="742950" lvl="0" indent="-742950">
              <a:lnSpc>
                <a:spcPts val="5000"/>
              </a:lnSpc>
              <a:spcAft>
                <a:spcPts val="3600"/>
              </a:spcAft>
              <a:buFont typeface="+mj-lt"/>
              <a:buAutoNum type="arabicPeriod"/>
              <a:defRPr/>
            </a:pPr>
            <a:r>
              <a:rPr lang="en-US" sz="7200" dirty="0">
                <a:ln w="3175">
                  <a:noFill/>
                </a:ln>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latin typeface="MoolBoran" panose="020B0100010101010101" pitchFamily="34" charset="0"/>
                <a:cs typeface="MoolBoran" panose="020B0100010101010101" pitchFamily="34" charset="0"/>
              </a:rPr>
              <a:t>Let’s identify the players, places &amp; what prompts them</a:t>
            </a:r>
          </a:p>
          <a:p>
            <a:pPr marL="742950" lvl="0" indent="-742950">
              <a:lnSpc>
                <a:spcPts val="5000"/>
              </a:lnSpc>
              <a:spcAft>
                <a:spcPts val="3600"/>
              </a:spcAft>
              <a:buFont typeface="+mj-lt"/>
              <a:buAutoNum type="arabicPeriod"/>
              <a:defRPr/>
            </a:pPr>
            <a:r>
              <a:rPr lang="en-US" sz="7200" noProof="0" dirty="0">
                <a:ln w="3175">
                  <a:noFill/>
                </a:ln>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latin typeface="MoolBoran" panose="020B0100010101010101" pitchFamily="34" charset="0"/>
                <a:cs typeface="MoolBoran" panose="020B0100010101010101" pitchFamily="34" charset="0"/>
              </a:rPr>
              <a:t>Let’s identify God’s plan &amp; activity</a:t>
            </a:r>
          </a:p>
        </p:txBody>
      </p:sp>
      <p:pic>
        <p:nvPicPr>
          <p:cNvPr id="10" name="Picture 9">
            <a:extLst>
              <a:ext uri="{FF2B5EF4-FFF2-40B4-BE49-F238E27FC236}">
                <a16:creationId xmlns:a16="http://schemas.microsoft.com/office/drawing/2014/main" id="{801DD145-DED3-BD5D-E27E-985BCB01B0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4431" y="5895647"/>
            <a:ext cx="1752788" cy="839026"/>
          </a:xfrm>
          <a:prstGeom prst="rect">
            <a:avLst/>
          </a:prstGeom>
        </p:spPr>
      </p:pic>
      <p:sp>
        <p:nvSpPr>
          <p:cNvPr id="11" name="TextBox 10">
            <a:extLst>
              <a:ext uri="{FF2B5EF4-FFF2-40B4-BE49-F238E27FC236}">
                <a16:creationId xmlns:a16="http://schemas.microsoft.com/office/drawing/2014/main" id="{6CDE1FE6-D7D8-E790-4DDB-4016F6540FEF}"/>
              </a:ext>
            </a:extLst>
          </p:cNvPr>
          <p:cNvSpPr txBox="1"/>
          <p:nvPr/>
        </p:nvSpPr>
        <p:spPr>
          <a:xfrm>
            <a:off x="393275" y="485207"/>
            <a:ext cx="11572875" cy="611706"/>
          </a:xfrm>
          <a:prstGeom prst="rect">
            <a:avLst/>
          </a:prstGeom>
          <a:noFill/>
        </p:spPr>
        <p:txBody>
          <a:bodyPr wrap="square" rtlCol="0">
            <a:spAutoFit/>
          </a:bodyPr>
          <a:lstStyle/>
          <a:p>
            <a:pPr marL="0" marR="0" lvl="0" indent="0" algn="r" defTabSz="914400" rtl="0" eaLnBrk="1" fontAlgn="auto" latinLnBrk="0" hangingPunct="1">
              <a:lnSpc>
                <a:spcPts val="3000"/>
              </a:lnSpc>
              <a:spcBef>
                <a:spcPts val="0"/>
              </a:spcBef>
              <a:spcAft>
                <a:spcPts val="0"/>
              </a:spcAft>
              <a:buClrTx/>
              <a:buSzTx/>
              <a:buFontTx/>
              <a:buNone/>
              <a:tabLst/>
              <a:defRPr/>
            </a:pPr>
            <a:r>
              <a:rPr kumimoji="0" lang="en-US" sz="6000" b="0" i="0" u="none" strike="noStrike" kern="1200" cap="none" spc="0" normalizeH="0" baseline="0" noProof="0" dirty="0">
                <a:ln>
                  <a:solidFill>
                    <a:prstClr val="white"/>
                  </a:solidFill>
                </a:ln>
                <a:solidFill>
                  <a:prstClr val="black"/>
                </a:solidFill>
                <a:effectLst/>
                <a:uLnTx/>
                <a:uFillTx/>
                <a:latin typeface="Jumble" panose="02000503000000020004" pitchFamily="2" charset="0"/>
                <a:ea typeface="+mn-ea"/>
                <a:cs typeface="+mn-cs"/>
              </a:rPr>
              <a:t>Gog’s Forces Attack Israel</a:t>
            </a:r>
          </a:p>
        </p:txBody>
      </p:sp>
      <p:sp>
        <p:nvSpPr>
          <p:cNvPr id="2" name="TextBox 1">
            <a:extLst>
              <a:ext uri="{FF2B5EF4-FFF2-40B4-BE49-F238E27FC236}">
                <a16:creationId xmlns:a16="http://schemas.microsoft.com/office/drawing/2014/main" id="{A48E9BE4-41A5-C3E2-7E6E-5652B7224888}"/>
              </a:ext>
            </a:extLst>
          </p:cNvPr>
          <p:cNvSpPr txBox="1"/>
          <p:nvPr/>
        </p:nvSpPr>
        <p:spPr>
          <a:xfrm>
            <a:off x="391751" y="4058292"/>
            <a:ext cx="11238595" cy="2554545"/>
          </a:xfrm>
          <a:prstGeom prst="rect">
            <a:avLst/>
          </a:prstGeom>
          <a:noFill/>
        </p:spPr>
        <p:txBody>
          <a:bodyPr wrap="square" rtlCol="0">
            <a:spAutoFit/>
          </a:bodyPr>
          <a:lstStyle/>
          <a:p>
            <a:pPr algn="just"/>
            <a:r>
              <a:rPr lang="en-US" sz="4000" b="1" dirty="0"/>
              <a:t>“There shall come a man out of his seed, and he shall rule over many nations; &amp; the kingdom of Gog shall be exalted, &amp; his kingdom shall be increased.”</a:t>
            </a:r>
          </a:p>
          <a:p>
            <a:pPr algn="just"/>
            <a:r>
              <a:rPr lang="en-US" sz="4000" b="1" dirty="0"/>
              <a:t>Numbers 24:7 - LXX</a:t>
            </a:r>
          </a:p>
        </p:txBody>
      </p:sp>
    </p:spTree>
    <p:extLst>
      <p:ext uri="{BB962C8B-B14F-4D97-AF65-F5344CB8AC3E}">
        <p14:creationId xmlns:p14="http://schemas.microsoft.com/office/powerpoint/2010/main" val="1706317905"/>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wedge">
                                      <p:cBhvr>
                                        <p:cTn id="7" dur="20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D0B25AD-A836-A5A5-9D5A-B1CEEF962901}"/>
            </a:ext>
          </a:extLst>
        </p:cNvPr>
        <p:cNvGrpSpPr/>
        <p:nvPr/>
      </p:nvGrpSpPr>
      <p:grpSpPr>
        <a:xfrm>
          <a:off x="0" y="0"/>
          <a:ext cx="0" cy="0"/>
          <a:chOff x="0" y="0"/>
          <a:chExt cx="0" cy="0"/>
        </a:xfrm>
      </p:grpSpPr>
      <p:sp>
        <p:nvSpPr>
          <p:cNvPr id="1033" name="Rectangle 1032">
            <a:extLst>
              <a:ext uri="{FF2B5EF4-FFF2-40B4-BE49-F238E27FC236}">
                <a16:creationId xmlns:a16="http://schemas.microsoft.com/office/drawing/2014/main" id="{3D5E2087-2EFA-B75E-CEA3-A966ED269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The Millennial Temple: the Messiah’s House in Shiloh – Part 1">
            <a:extLst>
              <a:ext uri="{FF2B5EF4-FFF2-40B4-BE49-F238E27FC236}">
                <a16:creationId xmlns:a16="http://schemas.microsoft.com/office/drawing/2014/main" id="{169C35AA-7244-C940-FE66-5064E8098A24}"/>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b="3095"/>
          <a:stretch/>
        </p:blipFill>
        <p:spPr bwMode="auto">
          <a:xfrm>
            <a:off x="3048" y="0"/>
            <a:ext cx="12188952"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descr="Starry night sky">
            <a:extLst>
              <a:ext uri="{FF2B5EF4-FFF2-40B4-BE49-F238E27FC236}">
                <a16:creationId xmlns:a16="http://schemas.microsoft.com/office/drawing/2014/main" id="{DDC9ADA0-8881-8330-3D5B-E83836C0A267}"/>
              </a:ext>
            </a:extLst>
          </p:cNvPr>
          <p:cNvSpPr txBox="1"/>
          <p:nvPr/>
        </p:nvSpPr>
        <p:spPr>
          <a:xfrm>
            <a:off x="391751" y="1562416"/>
            <a:ext cx="11574399" cy="4979568"/>
          </a:xfrm>
          <a:prstGeom prst="rect">
            <a:avLst/>
          </a:prstGeom>
          <a:noFill/>
        </p:spPr>
        <p:txBody>
          <a:bodyPr wrap="square" rtlCol="0" anchor="t">
            <a:spAutoFit/>
          </a:bodyPr>
          <a:lstStyle/>
          <a:p>
            <a:pPr marL="742950" lvl="0" indent="-742950">
              <a:lnSpc>
                <a:spcPts val="5000"/>
              </a:lnSpc>
              <a:spcAft>
                <a:spcPts val="1800"/>
              </a:spcAft>
              <a:buFont typeface="+mj-lt"/>
              <a:buAutoNum type="arabicPeriod"/>
              <a:defRPr/>
            </a:pPr>
            <a:r>
              <a:rPr lang="en-US" sz="7200" dirty="0">
                <a:ln w="3175">
                  <a:noFill/>
                </a:ln>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latin typeface="MoolBoran" panose="020B0100010101010101" pitchFamily="34" charset="0"/>
                <a:cs typeface="MoolBoran" panose="020B0100010101010101" pitchFamily="34" charset="0"/>
              </a:rPr>
              <a:t>Let’s identify the players, places &amp; what prompts them</a:t>
            </a:r>
          </a:p>
          <a:p>
            <a:pPr marL="1314450" lvl="1" indent="-857250">
              <a:lnSpc>
                <a:spcPts val="5000"/>
              </a:lnSpc>
              <a:spcAft>
                <a:spcPts val="3600"/>
              </a:spcAft>
              <a:buFont typeface="Wingdings" panose="05000000000000000000" pitchFamily="2" charset="2"/>
              <a:buChar char="ü"/>
              <a:defRPr/>
            </a:pPr>
            <a:r>
              <a:rPr lang="en-US" sz="7200" dirty="0">
                <a:ln w="3175">
                  <a:noFill/>
                </a:ln>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latin typeface="MoolBoran" panose="020B0100010101010101" pitchFamily="34" charset="0"/>
                <a:cs typeface="MoolBoran" panose="020B0100010101010101" pitchFamily="34" charset="0"/>
              </a:rPr>
              <a:t>Israel’s foes led by a new enemy</a:t>
            </a:r>
          </a:p>
          <a:p>
            <a:pPr marL="742950" lvl="0" indent="-742950">
              <a:lnSpc>
                <a:spcPts val="5000"/>
              </a:lnSpc>
              <a:spcAft>
                <a:spcPts val="1800"/>
              </a:spcAft>
              <a:buFont typeface="+mj-lt"/>
              <a:buAutoNum type="arabicPeriod"/>
              <a:defRPr/>
            </a:pPr>
            <a:r>
              <a:rPr lang="en-US" sz="7200" noProof="0" dirty="0">
                <a:ln w="3175">
                  <a:noFill/>
                </a:ln>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latin typeface="MoolBoran" panose="020B0100010101010101" pitchFamily="34" charset="0"/>
                <a:cs typeface="MoolBoran" panose="020B0100010101010101" pitchFamily="34" charset="0"/>
              </a:rPr>
              <a:t>Let’s identify God’s plan &amp; activity</a:t>
            </a:r>
          </a:p>
          <a:p>
            <a:pPr marL="1314450" lvl="1" indent="-857250">
              <a:lnSpc>
                <a:spcPts val="5000"/>
              </a:lnSpc>
              <a:spcAft>
                <a:spcPts val="3600"/>
              </a:spcAft>
              <a:buFont typeface="Wingdings" panose="05000000000000000000" pitchFamily="2" charset="2"/>
              <a:buChar char="ü"/>
              <a:defRPr/>
            </a:pPr>
            <a:r>
              <a:rPr lang="en-US" sz="7200" noProof="0" dirty="0">
                <a:ln w="3175">
                  <a:noFill/>
                </a:ln>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latin typeface="MoolBoran" panose="020B0100010101010101" pitchFamily="34" charset="0"/>
                <a:cs typeface="MoolBoran" panose="020B0100010101010101" pitchFamily="34" charset="0"/>
              </a:rPr>
              <a:t>God’s always been prepared to intervene &amp; destroy Satan’s plan</a:t>
            </a:r>
          </a:p>
        </p:txBody>
      </p:sp>
      <p:pic>
        <p:nvPicPr>
          <p:cNvPr id="10" name="Picture 9">
            <a:extLst>
              <a:ext uri="{FF2B5EF4-FFF2-40B4-BE49-F238E27FC236}">
                <a16:creationId xmlns:a16="http://schemas.microsoft.com/office/drawing/2014/main" id="{E7ECDFB6-13E4-431A-5B5F-C45A65C5CA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4431" y="5895647"/>
            <a:ext cx="1752788" cy="839026"/>
          </a:xfrm>
          <a:prstGeom prst="rect">
            <a:avLst/>
          </a:prstGeom>
        </p:spPr>
      </p:pic>
      <p:sp>
        <p:nvSpPr>
          <p:cNvPr id="11" name="TextBox 10">
            <a:extLst>
              <a:ext uri="{FF2B5EF4-FFF2-40B4-BE49-F238E27FC236}">
                <a16:creationId xmlns:a16="http://schemas.microsoft.com/office/drawing/2014/main" id="{F9F0B763-F8F5-D5E0-93DF-E3AE29116DEC}"/>
              </a:ext>
            </a:extLst>
          </p:cNvPr>
          <p:cNvSpPr txBox="1"/>
          <p:nvPr/>
        </p:nvSpPr>
        <p:spPr>
          <a:xfrm>
            <a:off x="393275" y="485207"/>
            <a:ext cx="11572875" cy="611706"/>
          </a:xfrm>
          <a:prstGeom prst="rect">
            <a:avLst/>
          </a:prstGeom>
          <a:noFill/>
        </p:spPr>
        <p:txBody>
          <a:bodyPr wrap="square" rtlCol="0">
            <a:spAutoFit/>
          </a:bodyPr>
          <a:lstStyle/>
          <a:p>
            <a:pPr marL="0" marR="0" lvl="0" indent="0" algn="r" defTabSz="914400" rtl="0" eaLnBrk="1" fontAlgn="auto" latinLnBrk="0" hangingPunct="1">
              <a:lnSpc>
                <a:spcPts val="3000"/>
              </a:lnSpc>
              <a:spcBef>
                <a:spcPts val="0"/>
              </a:spcBef>
              <a:spcAft>
                <a:spcPts val="0"/>
              </a:spcAft>
              <a:buClrTx/>
              <a:buSzTx/>
              <a:buFontTx/>
              <a:buNone/>
              <a:tabLst/>
              <a:defRPr/>
            </a:pPr>
            <a:r>
              <a:rPr kumimoji="0" lang="en-US" sz="6000" b="0" i="0" u="none" strike="noStrike" kern="1200" cap="none" spc="0" normalizeH="0" baseline="0" noProof="0" dirty="0">
                <a:ln>
                  <a:solidFill>
                    <a:prstClr val="white"/>
                  </a:solidFill>
                </a:ln>
                <a:solidFill>
                  <a:prstClr val="black"/>
                </a:solidFill>
                <a:effectLst/>
                <a:uLnTx/>
                <a:uFillTx/>
                <a:latin typeface="Jumble" panose="02000503000000020004" pitchFamily="2" charset="0"/>
                <a:ea typeface="+mn-ea"/>
                <a:cs typeface="+mn-cs"/>
              </a:rPr>
              <a:t>Gog’s Forces Attack Israel</a:t>
            </a:r>
          </a:p>
        </p:txBody>
      </p:sp>
    </p:spTree>
    <p:extLst>
      <p:ext uri="{BB962C8B-B14F-4D97-AF65-F5344CB8AC3E}">
        <p14:creationId xmlns:p14="http://schemas.microsoft.com/office/powerpoint/2010/main" val="3909595840"/>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edge">
                                      <p:cBhvr>
                                        <p:cTn id="7" dur="2000"/>
                                        <p:tgtEl>
                                          <p:spTgt spid="9">
                                            <p:txEl>
                                              <p:pRg st="0" end="0"/>
                                            </p:txEl>
                                          </p:spTgt>
                                        </p:tgtEl>
                                      </p:cBhvr>
                                    </p:animEffect>
                                  </p:childTnLst>
                                </p:cTn>
                              </p:par>
                            </p:childTnLst>
                          </p:cTn>
                        </p:par>
                        <p:par>
                          <p:cTn id="8" fill="hold">
                            <p:stCondLst>
                              <p:cond delay="2000"/>
                            </p:stCondLst>
                            <p:childTnLst>
                              <p:par>
                                <p:cTn id="9" presetID="20" presetClass="entr" presetSubtype="0" fill="hold"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wedge">
                                      <p:cBhvr>
                                        <p:cTn id="11" dur="2000"/>
                                        <p:tgtEl>
                                          <p:spTgt spid="9">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0" presetClass="entr" presetSubtype="0" fill="hold" nodeType="click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wedge">
                                      <p:cBhvr>
                                        <p:cTn id="16" dur="2000"/>
                                        <p:tgtEl>
                                          <p:spTgt spid="9">
                                            <p:txEl>
                                              <p:pRg st="2" end="2"/>
                                            </p:txEl>
                                          </p:spTgt>
                                        </p:tgtEl>
                                      </p:cBhvr>
                                    </p:animEffect>
                                  </p:childTnLst>
                                </p:cTn>
                              </p:par>
                            </p:childTnLst>
                          </p:cTn>
                        </p:par>
                        <p:par>
                          <p:cTn id="17" fill="hold">
                            <p:stCondLst>
                              <p:cond delay="2000"/>
                            </p:stCondLst>
                            <p:childTnLst>
                              <p:par>
                                <p:cTn id="18" presetID="20" presetClass="entr" presetSubtype="0" fill="hold" nodeType="afterEffect">
                                  <p:stCondLst>
                                    <p:cond delay="0"/>
                                  </p:stCondLst>
                                  <p:childTnLst>
                                    <p:set>
                                      <p:cBhvr>
                                        <p:cTn id="19" dur="1" fill="hold">
                                          <p:stCondLst>
                                            <p:cond delay="0"/>
                                          </p:stCondLst>
                                        </p:cTn>
                                        <p:tgtEl>
                                          <p:spTgt spid="9">
                                            <p:txEl>
                                              <p:pRg st="3" end="3"/>
                                            </p:txEl>
                                          </p:spTgt>
                                        </p:tgtEl>
                                        <p:attrNameLst>
                                          <p:attrName>style.visibility</p:attrName>
                                        </p:attrNameLst>
                                      </p:cBhvr>
                                      <p:to>
                                        <p:strVal val="visible"/>
                                      </p:to>
                                    </p:set>
                                    <p:animEffect transition="in" filter="wedge">
                                      <p:cBhvr>
                                        <p:cTn id="20" dur="20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970E9C-E979-3032-DF8D-62EDDA8C44EF}"/>
            </a:ext>
          </a:extLst>
        </p:cNvPr>
        <p:cNvGrpSpPr/>
        <p:nvPr/>
      </p:nvGrpSpPr>
      <p:grpSpPr>
        <a:xfrm>
          <a:off x="0" y="0"/>
          <a:ext cx="0" cy="0"/>
          <a:chOff x="0" y="0"/>
          <a:chExt cx="0" cy="0"/>
        </a:xfrm>
      </p:grpSpPr>
      <p:sp>
        <p:nvSpPr>
          <p:cNvPr id="1033" name="Rectangle 1032">
            <a:extLst>
              <a:ext uri="{FF2B5EF4-FFF2-40B4-BE49-F238E27FC236}">
                <a16:creationId xmlns:a16="http://schemas.microsoft.com/office/drawing/2014/main" id="{86CC20FC-DD15-242A-D56A-EBD2EF8F02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The Millennial Temple: the Messiah’s House in Shiloh – Part 1">
            <a:extLst>
              <a:ext uri="{FF2B5EF4-FFF2-40B4-BE49-F238E27FC236}">
                <a16:creationId xmlns:a16="http://schemas.microsoft.com/office/drawing/2014/main" id="{B19D38D2-B6C2-22DF-7979-D3DEA79170FC}"/>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b="3095"/>
          <a:stretch/>
        </p:blipFill>
        <p:spPr bwMode="auto">
          <a:xfrm>
            <a:off x="3048" y="0"/>
            <a:ext cx="12188952"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descr="Starry night sky">
            <a:extLst>
              <a:ext uri="{FF2B5EF4-FFF2-40B4-BE49-F238E27FC236}">
                <a16:creationId xmlns:a16="http://schemas.microsoft.com/office/drawing/2014/main" id="{9620406A-7132-2011-BD31-16A71CC3F29F}"/>
              </a:ext>
            </a:extLst>
          </p:cNvPr>
          <p:cNvSpPr txBox="1"/>
          <p:nvPr/>
        </p:nvSpPr>
        <p:spPr>
          <a:xfrm>
            <a:off x="312801" y="1466555"/>
            <a:ext cx="11574399" cy="5529719"/>
          </a:xfrm>
          <a:prstGeom prst="rect">
            <a:avLst/>
          </a:prstGeom>
          <a:noFill/>
        </p:spPr>
        <p:txBody>
          <a:bodyPr wrap="square" rtlCol="0" anchor="t">
            <a:spAutoFit/>
          </a:bodyPr>
          <a:lstStyle/>
          <a:p>
            <a:pPr marL="742950" marR="0" lvl="0" indent="-742950" algn="l" defTabSz="914400" rtl="0" eaLnBrk="1" fontAlgn="auto" latinLnBrk="0" hangingPunct="1">
              <a:spcBef>
                <a:spcPts val="0"/>
              </a:spcBef>
              <a:spcAft>
                <a:spcPts val="1000"/>
              </a:spcAft>
              <a:buClrTx/>
              <a:buSzTx/>
              <a:buFont typeface="+mj-lt"/>
              <a:buAutoNum type="arabicPeriod"/>
              <a:tabLst/>
              <a:defRPr/>
            </a:pPr>
            <a:r>
              <a:rPr kumimoji="0" lang="en-US" sz="6400" b="0" i="0" u="none" strike="noStrike" kern="1200" cap="none" spc="0" normalizeH="0" baseline="0" noProof="0">
                <a:ln w="3175">
                  <a:noFill/>
                </a:ln>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uLnTx/>
                <a:uFillTx/>
                <a:latin typeface="MoolBoran" panose="020B0100010101010101" pitchFamily="34" charset="0"/>
                <a:ea typeface="+mn-ea"/>
                <a:cs typeface="MoolBoran" panose="020B0100010101010101" pitchFamily="34" charset="0"/>
              </a:rPr>
              <a:t>Ezekiel’s Commission (Chap</a:t>
            </a:r>
            <a:r>
              <a:rPr kumimoji="0" lang="en-US" sz="6400" b="0" i="0" u="none" strike="noStrike" kern="1200" cap="none" spc="0" normalizeH="0" noProof="0">
                <a:ln w="3175">
                  <a:noFill/>
                </a:ln>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uLnTx/>
                <a:uFillTx/>
                <a:latin typeface="MoolBoran" panose="020B0100010101010101" pitchFamily="34" charset="0"/>
                <a:ea typeface="+mn-ea"/>
                <a:cs typeface="MoolBoran" panose="020B0100010101010101" pitchFamily="34" charset="0"/>
              </a:rPr>
              <a:t> 1-3)</a:t>
            </a:r>
          </a:p>
          <a:p>
            <a:pPr marL="742950" marR="0" lvl="0" indent="-742950" algn="l" defTabSz="914400" rtl="0" eaLnBrk="1" fontAlgn="auto" latinLnBrk="0" hangingPunct="1">
              <a:spcBef>
                <a:spcPts val="0"/>
              </a:spcBef>
              <a:spcAft>
                <a:spcPts val="1000"/>
              </a:spcAft>
              <a:buClrTx/>
              <a:buSzTx/>
              <a:buFont typeface="+mj-lt"/>
              <a:buAutoNum type="arabicPeriod"/>
              <a:tabLst/>
              <a:defRPr/>
            </a:pPr>
            <a:r>
              <a:rPr lang="en-US" sz="6400" baseline="0">
                <a:ln w="3175">
                  <a:noFill/>
                </a:ln>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latin typeface="MoolBoran" panose="020B0100010101010101" pitchFamily="34" charset="0"/>
                <a:cs typeface="MoolBoran" panose="020B0100010101010101" pitchFamily="34" charset="0"/>
              </a:rPr>
              <a:t>Against</a:t>
            </a:r>
            <a:r>
              <a:rPr lang="en-US" sz="6400">
                <a:ln w="3175">
                  <a:noFill/>
                </a:ln>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latin typeface="MoolBoran" panose="020B0100010101010101" pitchFamily="34" charset="0"/>
                <a:cs typeface="MoolBoran" panose="020B0100010101010101" pitchFamily="34" charset="0"/>
              </a:rPr>
              <a:t> Judah (Chap 4-24)</a:t>
            </a:r>
          </a:p>
          <a:p>
            <a:pPr marL="742950" marR="0" lvl="0" indent="-742950" algn="l" defTabSz="914400" rtl="0" eaLnBrk="1" fontAlgn="auto" latinLnBrk="0" hangingPunct="1">
              <a:spcBef>
                <a:spcPts val="0"/>
              </a:spcBef>
              <a:spcAft>
                <a:spcPts val="1000"/>
              </a:spcAft>
              <a:buClrTx/>
              <a:buSzTx/>
              <a:buFont typeface="+mj-lt"/>
              <a:buAutoNum type="arabicPeriod"/>
              <a:tabLst/>
              <a:defRPr/>
            </a:pPr>
            <a:r>
              <a:rPr kumimoji="0" lang="en-US" sz="6400" b="0" i="0" u="none" strike="noStrike" kern="1200" cap="none" spc="0" normalizeH="0" baseline="0" noProof="0">
                <a:ln w="3175">
                  <a:noFill/>
                </a:ln>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uLnTx/>
                <a:uFillTx/>
                <a:latin typeface="MoolBoran" panose="020B0100010101010101" pitchFamily="34" charset="0"/>
                <a:ea typeface="+mn-ea"/>
                <a:cs typeface="MoolBoran" panose="020B0100010101010101" pitchFamily="34" charset="0"/>
              </a:rPr>
              <a:t>Against</a:t>
            </a:r>
            <a:r>
              <a:rPr kumimoji="0" lang="en-US" sz="6400" b="0" i="0" u="none" strike="noStrike" kern="1200" cap="none" spc="0" normalizeH="0" noProof="0">
                <a:ln w="3175">
                  <a:noFill/>
                </a:ln>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uLnTx/>
                <a:uFillTx/>
                <a:latin typeface="MoolBoran" panose="020B0100010101010101" pitchFamily="34" charset="0"/>
                <a:ea typeface="+mn-ea"/>
                <a:cs typeface="MoolBoran" panose="020B0100010101010101" pitchFamily="34" charset="0"/>
              </a:rPr>
              <a:t> Nations (Chap 25-32)</a:t>
            </a:r>
          </a:p>
          <a:p>
            <a:pPr marL="742950" marR="0" lvl="0" indent="-742950" algn="l" defTabSz="914400" rtl="0" eaLnBrk="1" fontAlgn="auto" latinLnBrk="0" hangingPunct="1">
              <a:spcBef>
                <a:spcPts val="0"/>
              </a:spcBef>
              <a:spcAft>
                <a:spcPts val="1000"/>
              </a:spcAft>
              <a:buClrTx/>
              <a:buSzTx/>
              <a:buFont typeface="+mj-lt"/>
              <a:buAutoNum type="arabicPeriod"/>
              <a:tabLst/>
              <a:defRPr/>
            </a:pPr>
            <a:r>
              <a:rPr kumimoji="0" lang="en-US" sz="6400" b="0" i="0" u="none" strike="noStrike" kern="1200" cap="none" spc="0" normalizeH="0" baseline="0" noProof="0">
                <a:ln w="3175">
                  <a:noFill/>
                </a:ln>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uLnTx/>
                <a:uFillTx/>
                <a:latin typeface="MoolBoran" panose="020B0100010101010101" pitchFamily="34" charset="0"/>
                <a:ea typeface="+mn-ea"/>
                <a:cs typeface="MoolBoran" panose="020B0100010101010101" pitchFamily="34" charset="0"/>
              </a:rPr>
              <a:t>Of Israel’s Restoration (Chap 33-39)</a:t>
            </a:r>
          </a:p>
          <a:p>
            <a:pPr marL="742950" marR="0" lvl="0" indent="-742950" algn="l" defTabSz="914400" rtl="0" eaLnBrk="1" fontAlgn="auto" latinLnBrk="0" hangingPunct="1">
              <a:spcBef>
                <a:spcPts val="0"/>
              </a:spcBef>
              <a:spcAft>
                <a:spcPts val="1000"/>
              </a:spcAft>
              <a:buClrTx/>
              <a:buSzTx/>
              <a:buFont typeface="+mj-lt"/>
              <a:buAutoNum type="arabicPeriod"/>
              <a:tabLst/>
              <a:defRPr/>
            </a:pPr>
            <a:r>
              <a:rPr lang="en-US" sz="6400">
                <a:ln w="3175">
                  <a:noFill/>
                </a:ln>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latin typeface="MoolBoran" panose="020B0100010101010101" pitchFamily="34" charset="0"/>
                <a:cs typeface="MoolBoran" panose="020B0100010101010101" pitchFamily="34" charset="0"/>
              </a:rPr>
              <a:t>Of the Millennial Kingdom (Chap 40-48)</a:t>
            </a:r>
            <a:endParaRPr kumimoji="0" lang="en-US" sz="6400" b="0" i="0" u="none" strike="noStrike" kern="1200" cap="none" spc="0" normalizeH="0" baseline="0" noProof="0">
              <a:ln w="3175">
                <a:noFill/>
              </a:ln>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uLnTx/>
              <a:uFillTx/>
              <a:latin typeface="MoolBoran" panose="020B0100010101010101" pitchFamily="34" charset="0"/>
              <a:ea typeface="+mn-ea"/>
              <a:cs typeface="MoolBoran" panose="020B0100010101010101" pitchFamily="34" charset="0"/>
            </a:endParaRPr>
          </a:p>
        </p:txBody>
      </p:sp>
      <p:pic>
        <p:nvPicPr>
          <p:cNvPr id="10" name="Picture 9">
            <a:extLst>
              <a:ext uri="{FF2B5EF4-FFF2-40B4-BE49-F238E27FC236}">
                <a16:creationId xmlns:a16="http://schemas.microsoft.com/office/drawing/2014/main" id="{43AAF21B-2078-4D50-56A3-AAA6729A57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2556" y="396194"/>
            <a:ext cx="1914614" cy="916489"/>
          </a:xfrm>
          <a:prstGeom prst="rect">
            <a:avLst/>
          </a:prstGeom>
        </p:spPr>
      </p:pic>
      <p:sp>
        <p:nvSpPr>
          <p:cNvPr id="11" name="TextBox 10">
            <a:extLst>
              <a:ext uri="{FF2B5EF4-FFF2-40B4-BE49-F238E27FC236}">
                <a16:creationId xmlns:a16="http://schemas.microsoft.com/office/drawing/2014/main" id="{4938F01A-5A36-BC4F-AA0F-E786761E63DB}"/>
              </a:ext>
            </a:extLst>
          </p:cNvPr>
          <p:cNvSpPr txBox="1"/>
          <p:nvPr/>
        </p:nvSpPr>
        <p:spPr>
          <a:xfrm>
            <a:off x="314325" y="350299"/>
            <a:ext cx="9560096" cy="95410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5600" b="0" i="0" u="none" strike="noStrike" kern="1200" cap="none" spc="0" normalizeH="0" baseline="0" noProof="0">
                <a:ln>
                  <a:solidFill>
                    <a:prstClr val="white"/>
                  </a:solidFill>
                </a:ln>
                <a:solidFill>
                  <a:prstClr val="black"/>
                </a:solidFill>
                <a:effectLst/>
                <a:uLnTx/>
                <a:uFillTx/>
                <a:latin typeface="Jumble" panose="02000503000000020004" pitchFamily="2" charset="0"/>
                <a:ea typeface="+mn-ea"/>
                <a:cs typeface="+mn-cs"/>
              </a:rPr>
              <a:t>Ezekiel in 5 Sections</a:t>
            </a:r>
          </a:p>
        </p:txBody>
      </p:sp>
    </p:spTree>
    <p:extLst>
      <p:ext uri="{BB962C8B-B14F-4D97-AF65-F5344CB8AC3E}">
        <p14:creationId xmlns:p14="http://schemas.microsoft.com/office/powerpoint/2010/main" val="421458593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77C186-B8CD-F098-1A4B-51441E0A5121}"/>
            </a:ext>
          </a:extLst>
        </p:cNvPr>
        <p:cNvGrpSpPr/>
        <p:nvPr/>
      </p:nvGrpSpPr>
      <p:grpSpPr>
        <a:xfrm>
          <a:off x="0" y="0"/>
          <a:ext cx="0" cy="0"/>
          <a:chOff x="0" y="0"/>
          <a:chExt cx="0" cy="0"/>
        </a:xfrm>
      </p:grpSpPr>
      <p:sp>
        <p:nvSpPr>
          <p:cNvPr id="1033" name="Rectangle 1032">
            <a:extLst>
              <a:ext uri="{FF2B5EF4-FFF2-40B4-BE49-F238E27FC236}">
                <a16:creationId xmlns:a16="http://schemas.microsoft.com/office/drawing/2014/main" id="{6F9C8F50-D9EF-360E-D80D-B59DDE607F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The Millennial Temple: the Messiah’s House in Shiloh – Part 1">
            <a:extLst>
              <a:ext uri="{FF2B5EF4-FFF2-40B4-BE49-F238E27FC236}">
                <a16:creationId xmlns:a16="http://schemas.microsoft.com/office/drawing/2014/main" id="{4F60F660-4586-365A-32A0-6D22D1B404BC}"/>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b="3095"/>
          <a:stretch/>
        </p:blipFill>
        <p:spPr bwMode="auto">
          <a:xfrm>
            <a:off x="3048" y="6439"/>
            <a:ext cx="12188952"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descr="Starry night sky">
            <a:extLst>
              <a:ext uri="{FF2B5EF4-FFF2-40B4-BE49-F238E27FC236}">
                <a16:creationId xmlns:a16="http://schemas.microsoft.com/office/drawing/2014/main" id="{B4A29507-83B0-9A8C-07FE-D6C518587BCD}"/>
              </a:ext>
            </a:extLst>
          </p:cNvPr>
          <p:cNvSpPr txBox="1"/>
          <p:nvPr/>
        </p:nvSpPr>
        <p:spPr>
          <a:xfrm>
            <a:off x="312801" y="2380954"/>
            <a:ext cx="11574399" cy="4416594"/>
          </a:xfrm>
          <a:prstGeom prst="rect">
            <a:avLst/>
          </a:prstGeom>
          <a:noFill/>
        </p:spPr>
        <p:txBody>
          <a:bodyPr wrap="square" rtlCol="0" anchor="t">
            <a:spAutoFit/>
          </a:bodyPr>
          <a:lstStyle/>
          <a:p>
            <a:pPr marL="742950" marR="0" lvl="0" indent="-742950" algn="l" defTabSz="914400" rtl="0" eaLnBrk="1" fontAlgn="auto" latinLnBrk="0" hangingPunct="1">
              <a:spcBef>
                <a:spcPts val="0"/>
              </a:spcBef>
              <a:spcAft>
                <a:spcPts val="1000"/>
              </a:spcAft>
              <a:buClrTx/>
              <a:buSzTx/>
              <a:buFont typeface="+mj-lt"/>
              <a:buAutoNum type="arabicPeriod"/>
              <a:tabLst/>
              <a:defRPr/>
            </a:pPr>
            <a:r>
              <a:rPr kumimoji="0" lang="en-US" sz="6400" b="0" i="0" u="none" strike="noStrike" kern="1200" cap="none" spc="0" normalizeH="0" baseline="0" noProof="0" dirty="0">
                <a:ln w="3175">
                  <a:noFill/>
                </a:ln>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uLnTx/>
                <a:uFillTx/>
                <a:latin typeface="MoolBoran" panose="020B0100010101010101" pitchFamily="34" charset="0"/>
                <a:ea typeface="+mn-ea"/>
                <a:cs typeface="MoolBoran" panose="020B0100010101010101" pitchFamily="34" charset="0"/>
              </a:rPr>
              <a:t>Good Leaders Arise (Chap</a:t>
            </a:r>
            <a:r>
              <a:rPr kumimoji="0" lang="en-US" sz="6400" b="0" i="0" u="none" strike="noStrike" kern="1200" cap="none" spc="0" normalizeH="0" noProof="0" dirty="0">
                <a:ln w="3175">
                  <a:noFill/>
                </a:ln>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uLnTx/>
                <a:uFillTx/>
                <a:latin typeface="MoolBoran" panose="020B0100010101010101" pitchFamily="34" charset="0"/>
                <a:ea typeface="+mn-ea"/>
                <a:cs typeface="MoolBoran" panose="020B0100010101010101" pitchFamily="34" charset="0"/>
              </a:rPr>
              <a:t> 33-34)</a:t>
            </a:r>
          </a:p>
          <a:p>
            <a:pPr marL="742950" marR="0" lvl="0" indent="-742950" algn="l" defTabSz="914400" rtl="0" eaLnBrk="1" fontAlgn="auto" latinLnBrk="0" hangingPunct="1">
              <a:spcBef>
                <a:spcPts val="0"/>
              </a:spcBef>
              <a:spcAft>
                <a:spcPts val="1000"/>
              </a:spcAft>
              <a:buClrTx/>
              <a:buSzTx/>
              <a:buFont typeface="+mj-lt"/>
              <a:buAutoNum type="arabicPeriod"/>
              <a:tabLst/>
              <a:defRPr/>
            </a:pPr>
            <a:r>
              <a:rPr lang="en-US" sz="6400" baseline="0" dirty="0">
                <a:ln w="3175">
                  <a:noFill/>
                </a:ln>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latin typeface="MoolBoran" panose="020B0100010101010101" pitchFamily="34" charset="0"/>
                <a:cs typeface="MoolBoran" panose="020B0100010101010101" pitchFamily="34" charset="0"/>
              </a:rPr>
              <a:t>Preparing The Land For Fruitful (Chap 35-36)</a:t>
            </a:r>
            <a:endParaRPr lang="en-US" sz="6400" dirty="0">
              <a:ln w="3175">
                <a:noFill/>
              </a:ln>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latin typeface="MoolBoran" panose="020B0100010101010101" pitchFamily="34" charset="0"/>
              <a:cs typeface="MoolBoran" panose="020B0100010101010101" pitchFamily="34" charset="0"/>
            </a:endParaRPr>
          </a:p>
          <a:p>
            <a:pPr marL="742950" marR="0" lvl="0" indent="-742950" algn="l" defTabSz="914400" rtl="0" eaLnBrk="1" fontAlgn="auto" latinLnBrk="0" hangingPunct="1">
              <a:spcBef>
                <a:spcPts val="0"/>
              </a:spcBef>
              <a:spcAft>
                <a:spcPts val="1000"/>
              </a:spcAft>
              <a:buClrTx/>
              <a:buSzTx/>
              <a:buFont typeface="+mj-lt"/>
              <a:buAutoNum type="arabicPeriod"/>
              <a:tabLst/>
              <a:defRPr/>
            </a:pPr>
            <a:r>
              <a:rPr kumimoji="0" lang="en-US" sz="6400" b="0" i="0" u="none" strike="noStrike" kern="1200" cap="none" spc="0" normalizeH="0" baseline="0" noProof="0" dirty="0">
                <a:ln w="3175">
                  <a:noFill/>
                </a:ln>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uLnTx/>
                <a:uFillTx/>
                <a:latin typeface="MoolBoran" panose="020B0100010101010101" pitchFamily="34" charset="0"/>
                <a:ea typeface="+mn-ea"/>
                <a:cs typeface="MoolBoran" panose="020B0100010101010101" pitchFamily="34" charset="0"/>
              </a:rPr>
              <a:t>Israel’s New Heart &amp; Unified Life</a:t>
            </a:r>
            <a:r>
              <a:rPr kumimoji="0" lang="en-US" sz="6400" b="0" i="0" u="none" strike="noStrike" kern="1200" cap="none" spc="0" normalizeH="0" noProof="0" dirty="0">
                <a:ln w="3175">
                  <a:noFill/>
                </a:ln>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uLnTx/>
                <a:uFillTx/>
                <a:latin typeface="MoolBoran" panose="020B0100010101010101" pitchFamily="34" charset="0"/>
                <a:ea typeface="+mn-ea"/>
                <a:cs typeface="MoolBoran" panose="020B0100010101010101" pitchFamily="34" charset="0"/>
              </a:rPr>
              <a:t> (Chap 36-37)</a:t>
            </a:r>
          </a:p>
          <a:p>
            <a:pPr marL="742950" marR="0" lvl="0" indent="-742950" algn="l" defTabSz="914400" rtl="0" eaLnBrk="1" fontAlgn="auto" latinLnBrk="0" hangingPunct="1">
              <a:spcBef>
                <a:spcPts val="0"/>
              </a:spcBef>
              <a:spcAft>
                <a:spcPts val="1000"/>
              </a:spcAft>
              <a:buClrTx/>
              <a:buSzTx/>
              <a:buFont typeface="+mj-lt"/>
              <a:buAutoNum type="arabicPeriod"/>
              <a:tabLst/>
              <a:defRPr/>
            </a:pPr>
            <a:r>
              <a:rPr kumimoji="0" lang="en-US" sz="6400" b="0" i="0" u="none" strike="noStrike" kern="1200" cap="none" spc="0" normalizeH="0" baseline="0" noProof="0" dirty="0">
                <a:ln w="3175">
                  <a:noFill/>
                </a:ln>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uLnTx/>
                <a:uFillTx/>
                <a:latin typeface="MoolBoran" panose="020B0100010101010101" pitchFamily="34" charset="0"/>
                <a:ea typeface="+mn-ea"/>
                <a:cs typeface="MoolBoran" panose="020B0100010101010101" pitchFamily="34" charset="0"/>
              </a:rPr>
              <a:t>Trusting God Thru The Attacks (Chap 38-39)</a:t>
            </a:r>
          </a:p>
        </p:txBody>
      </p:sp>
      <p:pic>
        <p:nvPicPr>
          <p:cNvPr id="10" name="Picture 9">
            <a:extLst>
              <a:ext uri="{FF2B5EF4-FFF2-40B4-BE49-F238E27FC236}">
                <a16:creationId xmlns:a16="http://schemas.microsoft.com/office/drawing/2014/main" id="{4080B024-93D4-3113-A107-18FD25C451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2556" y="396194"/>
            <a:ext cx="1914614" cy="916489"/>
          </a:xfrm>
          <a:prstGeom prst="rect">
            <a:avLst/>
          </a:prstGeom>
        </p:spPr>
      </p:pic>
      <p:sp>
        <p:nvSpPr>
          <p:cNvPr id="11" name="TextBox 10">
            <a:extLst>
              <a:ext uri="{FF2B5EF4-FFF2-40B4-BE49-F238E27FC236}">
                <a16:creationId xmlns:a16="http://schemas.microsoft.com/office/drawing/2014/main" id="{5127FB53-EAD0-6420-26AA-9B05F3A2BECD}"/>
              </a:ext>
            </a:extLst>
          </p:cNvPr>
          <p:cNvSpPr txBox="1"/>
          <p:nvPr/>
        </p:nvSpPr>
        <p:spPr>
          <a:xfrm>
            <a:off x="314325" y="350299"/>
            <a:ext cx="9560096" cy="181588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5600" b="0" i="0" u="none" strike="noStrike" kern="1200" cap="none" spc="0" normalizeH="0" baseline="0" noProof="0" dirty="0">
                <a:ln>
                  <a:solidFill>
                    <a:prstClr val="white"/>
                  </a:solidFill>
                </a:ln>
                <a:solidFill>
                  <a:prstClr val="black"/>
                </a:solidFill>
                <a:effectLst/>
                <a:uLnTx/>
                <a:uFillTx/>
                <a:latin typeface="Jumble" panose="02000503000000020004" pitchFamily="2" charset="0"/>
                <a:ea typeface="+mn-ea"/>
                <a:cs typeface="+mn-cs"/>
              </a:rPr>
              <a:t>Ezekiel’s 4</a:t>
            </a:r>
            <a:r>
              <a:rPr kumimoji="0" lang="en-US" sz="5600" b="0" i="0" u="none" strike="noStrike" kern="1200" cap="none" spc="0" normalizeH="0" baseline="30000" noProof="0" dirty="0">
                <a:ln>
                  <a:solidFill>
                    <a:prstClr val="white"/>
                  </a:solidFill>
                </a:ln>
                <a:solidFill>
                  <a:prstClr val="black"/>
                </a:solidFill>
                <a:effectLst/>
                <a:uLnTx/>
                <a:uFillTx/>
                <a:latin typeface="Jumble" panose="02000503000000020004" pitchFamily="2" charset="0"/>
                <a:ea typeface="+mn-ea"/>
                <a:cs typeface="+mn-cs"/>
              </a:rPr>
              <a:t>th</a:t>
            </a:r>
            <a:r>
              <a:rPr kumimoji="0" lang="en-US" sz="5600" b="0" i="0" u="none" strike="noStrike" kern="1200" cap="none" spc="0" normalizeH="0" baseline="0" noProof="0" dirty="0">
                <a:ln>
                  <a:solidFill>
                    <a:prstClr val="white"/>
                  </a:solidFill>
                </a:ln>
                <a:solidFill>
                  <a:prstClr val="black"/>
                </a:solidFill>
                <a:effectLst/>
                <a:uLnTx/>
                <a:uFillTx/>
                <a:latin typeface="Jumble" panose="02000503000000020004" pitchFamily="2" charset="0"/>
                <a:ea typeface="+mn-ea"/>
                <a:cs typeface="+mn-cs"/>
              </a:rPr>
              <a:t> Section:</a:t>
            </a:r>
          </a:p>
          <a:p>
            <a:pPr marL="0" marR="0" lvl="0" indent="0" defTabSz="914400" rtl="0" eaLnBrk="1" fontAlgn="auto" latinLnBrk="0" hangingPunct="1">
              <a:lnSpc>
                <a:spcPct val="100000"/>
              </a:lnSpc>
              <a:spcBef>
                <a:spcPts val="0"/>
              </a:spcBef>
              <a:spcAft>
                <a:spcPts val="0"/>
              </a:spcAft>
              <a:buClrTx/>
              <a:buSzTx/>
              <a:buFontTx/>
              <a:buNone/>
              <a:tabLst/>
              <a:defRPr/>
            </a:pPr>
            <a:r>
              <a:rPr lang="en-US" sz="5600" dirty="0">
                <a:ln>
                  <a:solidFill>
                    <a:prstClr val="white"/>
                  </a:solidFill>
                </a:ln>
                <a:solidFill>
                  <a:prstClr val="black"/>
                </a:solidFill>
                <a:latin typeface="Jumble" panose="02000503000000020004" pitchFamily="2" charset="0"/>
              </a:rPr>
              <a:t>Of Israel’s Restoration</a:t>
            </a:r>
            <a:endParaRPr kumimoji="0" lang="en-US" sz="5600" b="0" i="0" u="none" strike="noStrike" kern="1200" cap="none" spc="0" normalizeH="0" baseline="0" noProof="0" dirty="0">
              <a:ln>
                <a:solidFill>
                  <a:prstClr val="white"/>
                </a:solidFill>
              </a:ln>
              <a:solidFill>
                <a:prstClr val="black"/>
              </a:solidFill>
              <a:effectLst/>
              <a:uLnTx/>
              <a:uFillTx/>
              <a:latin typeface="Jumble" panose="02000503000000020004" pitchFamily="2" charset="0"/>
              <a:ea typeface="+mn-ea"/>
              <a:cs typeface="+mn-cs"/>
            </a:endParaRPr>
          </a:p>
        </p:txBody>
      </p:sp>
    </p:spTree>
    <p:extLst>
      <p:ext uri="{BB962C8B-B14F-4D97-AF65-F5344CB8AC3E}">
        <p14:creationId xmlns:p14="http://schemas.microsoft.com/office/powerpoint/2010/main" val="193353348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C7E002C-9A7E-8279-198B-DB8BE0036AA9}"/>
            </a:ext>
          </a:extLst>
        </p:cNvPr>
        <p:cNvGrpSpPr/>
        <p:nvPr/>
      </p:nvGrpSpPr>
      <p:grpSpPr>
        <a:xfrm>
          <a:off x="0" y="0"/>
          <a:ext cx="0" cy="0"/>
          <a:chOff x="0" y="0"/>
          <a:chExt cx="0" cy="0"/>
        </a:xfrm>
      </p:grpSpPr>
      <p:sp>
        <p:nvSpPr>
          <p:cNvPr id="1033" name="Rectangle 1032">
            <a:extLst>
              <a:ext uri="{FF2B5EF4-FFF2-40B4-BE49-F238E27FC236}">
                <a16:creationId xmlns:a16="http://schemas.microsoft.com/office/drawing/2014/main" id="{3378E4B1-DD7B-8894-8BB5-5C3616CF6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The Millennial Temple: the Messiah’s House in Shiloh – Part 1">
            <a:extLst>
              <a:ext uri="{FF2B5EF4-FFF2-40B4-BE49-F238E27FC236}">
                <a16:creationId xmlns:a16="http://schemas.microsoft.com/office/drawing/2014/main" id="{F38E05AE-D426-F18F-37F4-9EB5F147DC03}"/>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b="3095"/>
          <a:stretch/>
        </p:blipFill>
        <p:spPr bwMode="auto">
          <a:xfrm>
            <a:off x="3048" y="0"/>
            <a:ext cx="12188952"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descr="Starry night sky">
            <a:extLst>
              <a:ext uri="{FF2B5EF4-FFF2-40B4-BE49-F238E27FC236}">
                <a16:creationId xmlns:a16="http://schemas.microsoft.com/office/drawing/2014/main" id="{DA3032EF-F0D0-24F6-6FA4-009183DF1D62}"/>
              </a:ext>
            </a:extLst>
          </p:cNvPr>
          <p:cNvSpPr txBox="1"/>
          <p:nvPr/>
        </p:nvSpPr>
        <p:spPr>
          <a:xfrm>
            <a:off x="391751" y="1562416"/>
            <a:ext cx="11574399" cy="1491434"/>
          </a:xfrm>
          <a:prstGeom prst="rect">
            <a:avLst/>
          </a:prstGeom>
          <a:noFill/>
        </p:spPr>
        <p:txBody>
          <a:bodyPr wrap="square" rtlCol="0" anchor="t">
            <a:spAutoFit/>
          </a:bodyPr>
          <a:lstStyle/>
          <a:p>
            <a:pPr marL="742950" lvl="0" indent="-742950">
              <a:lnSpc>
                <a:spcPts val="5000"/>
              </a:lnSpc>
              <a:spcAft>
                <a:spcPts val="3600"/>
              </a:spcAft>
              <a:buFont typeface="+mj-lt"/>
              <a:buAutoNum type="arabicPeriod"/>
              <a:defRPr/>
            </a:pPr>
            <a:r>
              <a:rPr lang="en-US" sz="7200" dirty="0">
                <a:ln w="3175">
                  <a:noFill/>
                </a:ln>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latin typeface="MoolBoran" panose="020B0100010101010101" pitchFamily="34" charset="0"/>
                <a:cs typeface="MoolBoran" panose="020B0100010101010101" pitchFamily="34" charset="0"/>
              </a:rPr>
              <a:t>Let’s identify the players, places &amp; what prompts them</a:t>
            </a:r>
          </a:p>
        </p:txBody>
      </p:sp>
      <p:pic>
        <p:nvPicPr>
          <p:cNvPr id="10" name="Picture 9">
            <a:extLst>
              <a:ext uri="{FF2B5EF4-FFF2-40B4-BE49-F238E27FC236}">
                <a16:creationId xmlns:a16="http://schemas.microsoft.com/office/drawing/2014/main" id="{EF61E173-C789-2993-EB29-3F73F9389E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4431" y="5895647"/>
            <a:ext cx="1752788" cy="839026"/>
          </a:xfrm>
          <a:prstGeom prst="rect">
            <a:avLst/>
          </a:prstGeom>
        </p:spPr>
      </p:pic>
      <p:sp>
        <p:nvSpPr>
          <p:cNvPr id="11" name="TextBox 10">
            <a:extLst>
              <a:ext uri="{FF2B5EF4-FFF2-40B4-BE49-F238E27FC236}">
                <a16:creationId xmlns:a16="http://schemas.microsoft.com/office/drawing/2014/main" id="{C82E52EF-D956-4FC6-6EC7-D8B19BBE42F3}"/>
              </a:ext>
            </a:extLst>
          </p:cNvPr>
          <p:cNvSpPr txBox="1"/>
          <p:nvPr/>
        </p:nvSpPr>
        <p:spPr>
          <a:xfrm>
            <a:off x="393275" y="485207"/>
            <a:ext cx="11572875" cy="611706"/>
          </a:xfrm>
          <a:prstGeom prst="rect">
            <a:avLst/>
          </a:prstGeom>
          <a:noFill/>
        </p:spPr>
        <p:txBody>
          <a:bodyPr wrap="square" rtlCol="0">
            <a:spAutoFit/>
          </a:bodyPr>
          <a:lstStyle/>
          <a:p>
            <a:pPr marL="0" marR="0" lvl="0" indent="0" algn="r" defTabSz="914400" rtl="0" eaLnBrk="1" fontAlgn="auto" latinLnBrk="0" hangingPunct="1">
              <a:lnSpc>
                <a:spcPts val="3000"/>
              </a:lnSpc>
              <a:spcBef>
                <a:spcPts val="0"/>
              </a:spcBef>
              <a:spcAft>
                <a:spcPts val="0"/>
              </a:spcAft>
              <a:buClrTx/>
              <a:buSzTx/>
              <a:buFontTx/>
              <a:buNone/>
              <a:tabLst/>
              <a:defRPr/>
            </a:pPr>
            <a:r>
              <a:rPr kumimoji="0" lang="en-US" sz="6000" b="0" i="0" u="none" strike="noStrike" kern="1200" cap="none" spc="0" normalizeH="0" baseline="0" noProof="0" dirty="0">
                <a:ln>
                  <a:solidFill>
                    <a:prstClr val="white"/>
                  </a:solidFill>
                </a:ln>
                <a:solidFill>
                  <a:prstClr val="black"/>
                </a:solidFill>
                <a:effectLst/>
                <a:uLnTx/>
                <a:uFillTx/>
                <a:latin typeface="Jumble" panose="02000503000000020004" pitchFamily="2" charset="0"/>
                <a:ea typeface="+mn-ea"/>
                <a:cs typeface="+mn-cs"/>
              </a:rPr>
              <a:t>Gog’s Forces Attack Israel</a:t>
            </a:r>
          </a:p>
        </p:txBody>
      </p:sp>
    </p:spTree>
    <p:extLst>
      <p:ext uri="{BB962C8B-B14F-4D97-AF65-F5344CB8AC3E}">
        <p14:creationId xmlns:p14="http://schemas.microsoft.com/office/powerpoint/2010/main" val="56642078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edge">
                                      <p:cBhvr>
                                        <p:cTn id="7" dur="2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AABB88-0606-5AF9-3E3D-DF9C1A3A3F08}"/>
              </a:ext>
            </a:extLst>
          </p:cNvPr>
          <p:cNvPicPr>
            <a:picLocks noChangeAspect="1"/>
          </p:cNvPicPr>
          <p:nvPr/>
        </p:nvPicPr>
        <p:blipFill>
          <a:blip r:embed="rId2"/>
          <a:srcRect l="2525"/>
          <a:stretch/>
        </p:blipFill>
        <p:spPr>
          <a:xfrm>
            <a:off x="-1" y="0"/>
            <a:ext cx="6828889" cy="6858000"/>
          </a:xfrm>
          <a:prstGeom prst="rect">
            <a:avLst/>
          </a:prstGeom>
        </p:spPr>
      </p:pic>
      <p:sp>
        <p:nvSpPr>
          <p:cNvPr id="3" name="Content Placeholder 2">
            <a:extLst>
              <a:ext uri="{FF2B5EF4-FFF2-40B4-BE49-F238E27FC236}">
                <a16:creationId xmlns:a16="http://schemas.microsoft.com/office/drawing/2014/main" id="{7739F8B6-0F9A-FD85-3333-E880CF323C03}"/>
              </a:ext>
            </a:extLst>
          </p:cNvPr>
          <p:cNvSpPr>
            <a:spLocks noGrp="1"/>
          </p:cNvSpPr>
          <p:nvPr>
            <p:ph idx="1"/>
          </p:nvPr>
        </p:nvSpPr>
        <p:spPr>
          <a:xfrm>
            <a:off x="166981" y="3873358"/>
            <a:ext cx="1600173" cy="3205537"/>
          </a:xfrm>
          <a:solidFill>
            <a:schemeClr val="bg1"/>
          </a:solidFill>
        </p:spPr>
        <p:txBody>
          <a:bodyPr anchor="ctr">
            <a:normAutofit/>
          </a:bodyPr>
          <a:lstStyle/>
          <a:p>
            <a:pPr marL="0" indent="0" algn="ctr">
              <a:lnSpc>
                <a:spcPts val="40"/>
              </a:lnSpc>
              <a:buNone/>
            </a:pPr>
            <a:r>
              <a:rPr lang="en-US" sz="2200" b="1" dirty="0"/>
              <a:t>Gomer</a:t>
            </a:r>
          </a:p>
          <a:p>
            <a:pPr marL="0" indent="0" algn="ctr">
              <a:lnSpc>
                <a:spcPts val="200"/>
              </a:lnSpc>
              <a:buNone/>
            </a:pPr>
            <a:r>
              <a:rPr lang="en-US" sz="1600" dirty="0"/>
              <a:t>(Parts of Turkey)</a:t>
            </a:r>
          </a:p>
          <a:p>
            <a:pPr marL="0" indent="0" algn="ctr">
              <a:lnSpc>
                <a:spcPts val="1600"/>
              </a:lnSpc>
              <a:buNone/>
            </a:pPr>
            <a:r>
              <a:rPr lang="en-US" sz="2200" b="1" dirty="0"/>
              <a:t>Magog</a:t>
            </a:r>
          </a:p>
          <a:p>
            <a:pPr marL="0" indent="0" algn="ctr">
              <a:lnSpc>
                <a:spcPts val="200"/>
              </a:lnSpc>
              <a:buNone/>
            </a:pPr>
            <a:r>
              <a:rPr lang="en-US" sz="1600" dirty="0"/>
              <a:t>(Russia)</a:t>
            </a:r>
          </a:p>
          <a:p>
            <a:pPr marL="0" indent="0" algn="ctr">
              <a:lnSpc>
                <a:spcPts val="1600"/>
              </a:lnSpc>
              <a:buNone/>
            </a:pPr>
            <a:r>
              <a:rPr lang="en-US" sz="2200" b="1" dirty="0"/>
              <a:t>Javan</a:t>
            </a:r>
          </a:p>
          <a:p>
            <a:pPr marL="0" indent="0" algn="ctr">
              <a:lnSpc>
                <a:spcPts val="200"/>
              </a:lnSpc>
              <a:buNone/>
            </a:pPr>
            <a:r>
              <a:rPr lang="en-US" sz="1600" dirty="0"/>
              <a:t>(Greeks)</a:t>
            </a:r>
          </a:p>
          <a:p>
            <a:pPr marL="0" indent="0" algn="ctr">
              <a:lnSpc>
                <a:spcPts val="1600"/>
              </a:lnSpc>
              <a:buNone/>
            </a:pPr>
            <a:r>
              <a:rPr lang="en-US" sz="2200" b="1" dirty="0"/>
              <a:t>Tubal</a:t>
            </a:r>
          </a:p>
          <a:p>
            <a:pPr marL="0" indent="0" algn="ctr">
              <a:lnSpc>
                <a:spcPts val="200"/>
              </a:lnSpc>
              <a:buNone/>
            </a:pPr>
            <a:r>
              <a:rPr lang="en-US" sz="1600" dirty="0"/>
              <a:t>(Parts of Turkey)</a:t>
            </a:r>
          </a:p>
          <a:p>
            <a:pPr marL="0" indent="0" algn="ctr">
              <a:lnSpc>
                <a:spcPts val="1600"/>
              </a:lnSpc>
              <a:buNone/>
            </a:pPr>
            <a:r>
              <a:rPr lang="en-US" sz="2200" b="1" dirty="0"/>
              <a:t>Meshech</a:t>
            </a:r>
          </a:p>
          <a:p>
            <a:pPr marL="0" indent="0" algn="ctr">
              <a:lnSpc>
                <a:spcPts val="200"/>
              </a:lnSpc>
              <a:buNone/>
            </a:pPr>
            <a:r>
              <a:rPr lang="en-US" sz="1600" dirty="0"/>
              <a:t>(Parts of Turkey)</a:t>
            </a:r>
          </a:p>
          <a:p>
            <a:pPr marL="0" indent="0" algn="ctr">
              <a:lnSpc>
                <a:spcPts val="1600"/>
              </a:lnSpc>
              <a:buNone/>
            </a:pPr>
            <a:r>
              <a:rPr lang="en-US" sz="2200" b="1" dirty="0"/>
              <a:t>Tiras</a:t>
            </a:r>
          </a:p>
          <a:p>
            <a:pPr marL="0" indent="0" algn="ctr">
              <a:lnSpc>
                <a:spcPts val="200"/>
              </a:lnSpc>
              <a:buNone/>
            </a:pPr>
            <a:r>
              <a:rPr lang="en-US" sz="1600" dirty="0"/>
              <a:t>(Macedonia)</a:t>
            </a:r>
          </a:p>
          <a:p>
            <a:pPr marL="0" indent="0" algn="ctr">
              <a:buNone/>
            </a:pPr>
            <a:endParaRPr lang="en-US" sz="1200" dirty="0"/>
          </a:p>
        </p:txBody>
      </p:sp>
      <p:sp>
        <p:nvSpPr>
          <p:cNvPr id="6" name="Content Placeholder 2">
            <a:extLst>
              <a:ext uri="{FF2B5EF4-FFF2-40B4-BE49-F238E27FC236}">
                <a16:creationId xmlns:a16="http://schemas.microsoft.com/office/drawing/2014/main" id="{D548E901-4513-0EA8-0254-D3BC2FBD6FD5}"/>
              </a:ext>
            </a:extLst>
          </p:cNvPr>
          <p:cNvSpPr txBox="1">
            <a:spLocks/>
          </p:cNvSpPr>
          <p:nvPr/>
        </p:nvSpPr>
        <p:spPr>
          <a:xfrm>
            <a:off x="2434973" y="3873358"/>
            <a:ext cx="1804115" cy="3205537"/>
          </a:xfrm>
          <a:prstGeom prst="rect">
            <a:avLst/>
          </a:prstGeom>
          <a:solidFill>
            <a:schemeClr val="bg1"/>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2200" b="1" dirty="0"/>
              <a:t>Cush</a:t>
            </a:r>
          </a:p>
          <a:p>
            <a:pPr marL="0" indent="0" algn="ctr">
              <a:lnSpc>
                <a:spcPts val="200"/>
              </a:lnSpc>
              <a:buFont typeface="Arial" panose="020B0604020202020204" pitchFamily="34" charset="0"/>
              <a:buNone/>
            </a:pPr>
            <a:r>
              <a:rPr lang="en-US" sz="1600" dirty="0"/>
              <a:t>(Ethiopia)</a:t>
            </a:r>
          </a:p>
          <a:p>
            <a:pPr marL="0" indent="0" algn="ctr">
              <a:lnSpc>
                <a:spcPts val="1600"/>
              </a:lnSpc>
              <a:buFont typeface="Arial" panose="020B0604020202020204" pitchFamily="34" charset="0"/>
              <a:buNone/>
            </a:pPr>
            <a:r>
              <a:rPr lang="en-US" sz="2200" b="1" dirty="0"/>
              <a:t>Mizraim</a:t>
            </a:r>
          </a:p>
          <a:p>
            <a:pPr marL="0" indent="0" algn="ctr">
              <a:lnSpc>
                <a:spcPts val="200"/>
              </a:lnSpc>
              <a:buFont typeface="Arial" panose="020B0604020202020204" pitchFamily="34" charset="0"/>
              <a:buNone/>
            </a:pPr>
            <a:r>
              <a:rPr lang="en-US" sz="1600" dirty="0"/>
              <a:t>(Egypt)</a:t>
            </a:r>
          </a:p>
          <a:p>
            <a:pPr marL="0" indent="0" algn="ctr">
              <a:lnSpc>
                <a:spcPts val="1600"/>
              </a:lnSpc>
              <a:buFont typeface="Arial" panose="020B0604020202020204" pitchFamily="34" charset="0"/>
              <a:buNone/>
            </a:pPr>
            <a:r>
              <a:rPr lang="en-US" sz="2200" b="1" dirty="0"/>
              <a:t>Put</a:t>
            </a:r>
          </a:p>
          <a:p>
            <a:pPr marL="0" indent="0" algn="ctr">
              <a:lnSpc>
                <a:spcPts val="200"/>
              </a:lnSpc>
              <a:buFont typeface="Arial" panose="020B0604020202020204" pitchFamily="34" charset="0"/>
              <a:buNone/>
            </a:pPr>
            <a:r>
              <a:rPr lang="en-US" sz="1600" dirty="0"/>
              <a:t>(Libya)</a:t>
            </a:r>
          </a:p>
          <a:p>
            <a:pPr marL="0" indent="0" algn="ctr">
              <a:lnSpc>
                <a:spcPts val="1600"/>
              </a:lnSpc>
              <a:buFont typeface="Arial" panose="020B0604020202020204" pitchFamily="34" charset="0"/>
              <a:buNone/>
            </a:pPr>
            <a:r>
              <a:rPr lang="en-US" sz="2200" b="1" dirty="0"/>
              <a:t>Canaan</a:t>
            </a:r>
          </a:p>
          <a:p>
            <a:pPr marL="0" indent="0" algn="ctr">
              <a:lnSpc>
                <a:spcPts val="200"/>
              </a:lnSpc>
              <a:buFont typeface="Arial" panose="020B0604020202020204" pitchFamily="34" charset="0"/>
              <a:buNone/>
            </a:pPr>
            <a:r>
              <a:rPr lang="en-US" sz="1600" dirty="0"/>
              <a:t>(All the ‘</a:t>
            </a:r>
            <a:r>
              <a:rPr lang="en-US" sz="1600" dirty="0" err="1"/>
              <a:t>ites</a:t>
            </a:r>
            <a:r>
              <a:rPr lang="en-US" sz="1600" dirty="0"/>
              <a:t>’)</a:t>
            </a:r>
          </a:p>
          <a:p>
            <a:pPr marL="0" indent="0" algn="ctr">
              <a:buFont typeface="Arial" panose="020B0604020202020204" pitchFamily="34" charset="0"/>
              <a:buNone/>
            </a:pPr>
            <a:endParaRPr lang="en-US" sz="1200" dirty="0"/>
          </a:p>
        </p:txBody>
      </p:sp>
      <p:sp>
        <p:nvSpPr>
          <p:cNvPr id="7" name="Content Placeholder 2">
            <a:extLst>
              <a:ext uri="{FF2B5EF4-FFF2-40B4-BE49-F238E27FC236}">
                <a16:creationId xmlns:a16="http://schemas.microsoft.com/office/drawing/2014/main" id="{16227284-8974-033E-EA3C-A9A14D336E27}"/>
              </a:ext>
            </a:extLst>
          </p:cNvPr>
          <p:cNvSpPr txBox="1">
            <a:spLocks/>
          </p:cNvSpPr>
          <p:nvPr/>
        </p:nvSpPr>
        <p:spPr>
          <a:xfrm>
            <a:off x="4864273" y="3865653"/>
            <a:ext cx="1600174" cy="3205537"/>
          </a:xfrm>
          <a:prstGeom prst="snip1Rect">
            <a:avLst>
              <a:gd name="adj" fmla="val 0"/>
            </a:avLst>
          </a:prstGeom>
          <a:solidFill>
            <a:schemeClr val="bg1"/>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2200" b="1" dirty="0"/>
              <a:t>Elam</a:t>
            </a:r>
          </a:p>
          <a:p>
            <a:pPr marL="0" indent="0" algn="ctr">
              <a:lnSpc>
                <a:spcPts val="200"/>
              </a:lnSpc>
              <a:buFont typeface="Arial" panose="020B0604020202020204" pitchFamily="34" charset="0"/>
              <a:buNone/>
            </a:pPr>
            <a:r>
              <a:rPr lang="en-US" sz="1600" dirty="0"/>
              <a:t>(Ancient Iran)</a:t>
            </a:r>
          </a:p>
          <a:p>
            <a:pPr marL="0" indent="0" algn="ctr">
              <a:lnSpc>
                <a:spcPts val="1600"/>
              </a:lnSpc>
              <a:buFont typeface="Arial" panose="020B0604020202020204" pitchFamily="34" charset="0"/>
              <a:buNone/>
            </a:pPr>
            <a:r>
              <a:rPr lang="en-US" sz="2200" b="1" dirty="0"/>
              <a:t>Asshur</a:t>
            </a:r>
          </a:p>
          <a:p>
            <a:pPr marL="0" indent="0" algn="ctr">
              <a:lnSpc>
                <a:spcPts val="200"/>
              </a:lnSpc>
              <a:buFont typeface="Arial" panose="020B0604020202020204" pitchFamily="34" charset="0"/>
              <a:buNone/>
            </a:pPr>
            <a:r>
              <a:rPr lang="en-US" sz="1600" dirty="0"/>
              <a:t>(Assyria)</a:t>
            </a:r>
          </a:p>
          <a:p>
            <a:pPr marL="0" indent="0" algn="ctr">
              <a:lnSpc>
                <a:spcPts val="1600"/>
              </a:lnSpc>
              <a:buFont typeface="Arial" panose="020B0604020202020204" pitchFamily="34" charset="0"/>
              <a:buNone/>
            </a:pPr>
            <a:r>
              <a:rPr lang="en-US" sz="2200" b="1" dirty="0"/>
              <a:t>Arpachshad</a:t>
            </a:r>
          </a:p>
          <a:p>
            <a:pPr marL="0" indent="0" algn="ctr">
              <a:lnSpc>
                <a:spcPts val="200"/>
              </a:lnSpc>
              <a:buFont typeface="Arial" panose="020B0604020202020204" pitchFamily="34" charset="0"/>
              <a:buNone/>
            </a:pPr>
            <a:r>
              <a:rPr lang="en-US" sz="1600" dirty="0"/>
              <a:t>(Chaldea)</a:t>
            </a:r>
          </a:p>
          <a:p>
            <a:pPr marL="0" indent="0" algn="ctr">
              <a:lnSpc>
                <a:spcPts val="1600"/>
              </a:lnSpc>
              <a:buFont typeface="Arial" panose="020B0604020202020204" pitchFamily="34" charset="0"/>
              <a:buNone/>
            </a:pPr>
            <a:r>
              <a:rPr lang="en-US" sz="2200" b="1" dirty="0"/>
              <a:t>Lud</a:t>
            </a:r>
          </a:p>
          <a:p>
            <a:pPr marL="0" indent="0" algn="ctr">
              <a:lnSpc>
                <a:spcPts val="200"/>
              </a:lnSpc>
              <a:buFont typeface="Arial" panose="020B0604020202020204" pitchFamily="34" charset="0"/>
              <a:buNone/>
            </a:pPr>
            <a:r>
              <a:rPr lang="en-US" sz="1600" dirty="0"/>
              <a:t>(Lydia)</a:t>
            </a:r>
          </a:p>
          <a:p>
            <a:pPr marL="0" indent="0" algn="ctr">
              <a:lnSpc>
                <a:spcPts val="1600"/>
              </a:lnSpc>
              <a:buFont typeface="Arial" panose="020B0604020202020204" pitchFamily="34" charset="0"/>
              <a:buNone/>
            </a:pPr>
            <a:r>
              <a:rPr lang="en-US" sz="2200" b="1" dirty="0"/>
              <a:t>Aram</a:t>
            </a:r>
          </a:p>
          <a:p>
            <a:pPr marL="0" indent="0" algn="ctr">
              <a:lnSpc>
                <a:spcPts val="200"/>
              </a:lnSpc>
              <a:buFont typeface="Arial" panose="020B0604020202020204" pitchFamily="34" charset="0"/>
              <a:buNone/>
            </a:pPr>
            <a:r>
              <a:rPr lang="en-US" sz="1600" dirty="0"/>
              <a:t>(Syria)</a:t>
            </a:r>
          </a:p>
          <a:p>
            <a:pPr marL="0" indent="0" algn="ctr">
              <a:buFont typeface="Arial" panose="020B0604020202020204" pitchFamily="34" charset="0"/>
              <a:buNone/>
            </a:pPr>
            <a:endParaRPr lang="en-US" sz="1200" dirty="0"/>
          </a:p>
        </p:txBody>
      </p:sp>
      <p:pic>
        <p:nvPicPr>
          <p:cNvPr id="4" name="Picture 3">
            <a:extLst>
              <a:ext uri="{FF2B5EF4-FFF2-40B4-BE49-F238E27FC236}">
                <a16:creationId xmlns:a16="http://schemas.microsoft.com/office/drawing/2014/main" id="{A8F7761C-B00E-4E91-B34B-915E3065970F}"/>
              </a:ext>
            </a:extLst>
          </p:cNvPr>
          <p:cNvPicPr>
            <a:picLocks noChangeAspect="1"/>
          </p:cNvPicPr>
          <p:nvPr/>
        </p:nvPicPr>
        <p:blipFill>
          <a:blip r:embed="rId3"/>
          <a:stretch>
            <a:fillRect/>
          </a:stretch>
        </p:blipFill>
        <p:spPr>
          <a:xfrm>
            <a:off x="6390526" y="3051425"/>
            <a:ext cx="5677072" cy="2979456"/>
          </a:xfrm>
          <a:prstGeom prst="rect">
            <a:avLst/>
          </a:prstGeom>
        </p:spPr>
      </p:pic>
      <p:sp>
        <p:nvSpPr>
          <p:cNvPr id="8" name="TextBox 7">
            <a:extLst>
              <a:ext uri="{FF2B5EF4-FFF2-40B4-BE49-F238E27FC236}">
                <a16:creationId xmlns:a16="http://schemas.microsoft.com/office/drawing/2014/main" id="{CE79666D-BF1B-B6FA-3391-94B367FD3DE9}"/>
              </a:ext>
            </a:extLst>
          </p:cNvPr>
          <p:cNvSpPr txBox="1"/>
          <p:nvPr/>
        </p:nvSpPr>
        <p:spPr>
          <a:xfrm>
            <a:off x="6742715" y="602383"/>
            <a:ext cx="4972693" cy="1938992"/>
          </a:xfrm>
          <a:prstGeom prst="rect">
            <a:avLst/>
          </a:prstGeom>
          <a:noFill/>
        </p:spPr>
        <p:txBody>
          <a:bodyPr wrap="square" rtlCol="0">
            <a:spAutoFit/>
          </a:bodyPr>
          <a:lstStyle/>
          <a:p>
            <a:pPr algn="just"/>
            <a:r>
              <a:rPr lang="en-US" sz="3000" dirty="0"/>
              <a:t>“These three were the sons of Noah; and from them, the whole earth was scattered abroad.”                 Genesis 9:19</a:t>
            </a:r>
          </a:p>
        </p:txBody>
      </p:sp>
      <p:sp>
        <p:nvSpPr>
          <p:cNvPr id="10" name="Rectangle 9">
            <a:extLst>
              <a:ext uri="{FF2B5EF4-FFF2-40B4-BE49-F238E27FC236}">
                <a16:creationId xmlns:a16="http://schemas.microsoft.com/office/drawing/2014/main" id="{BE32F32B-AD87-05F6-BC3B-1B3E8BC1534A}"/>
              </a:ext>
            </a:extLst>
          </p:cNvPr>
          <p:cNvSpPr/>
          <p:nvPr/>
        </p:nvSpPr>
        <p:spPr>
          <a:xfrm>
            <a:off x="4864273" y="0"/>
            <a:ext cx="1964615" cy="7191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56F1E5B-A0C5-73F8-A51C-6DDCF6186420}"/>
              </a:ext>
            </a:extLst>
          </p:cNvPr>
          <p:cNvSpPr/>
          <p:nvPr/>
        </p:nvSpPr>
        <p:spPr>
          <a:xfrm>
            <a:off x="5540655" y="242787"/>
            <a:ext cx="1202060" cy="7191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A607515-454F-FB39-8C00-9DCF270A195E}"/>
              </a:ext>
            </a:extLst>
          </p:cNvPr>
          <p:cNvSpPr/>
          <p:nvPr/>
        </p:nvSpPr>
        <p:spPr>
          <a:xfrm>
            <a:off x="5540655" y="992373"/>
            <a:ext cx="1321058" cy="152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4551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5366" y="168666"/>
            <a:ext cx="10777591" cy="6858000"/>
          </a:xfrm>
        </p:spPr>
        <p:txBody>
          <a:bodyPr>
            <a:noAutofit/>
          </a:bodyPr>
          <a:lstStyle/>
          <a:p>
            <a:pPr algn="just">
              <a:buNone/>
            </a:pPr>
            <a:r>
              <a:rPr lang="en-US" sz="3200" dirty="0"/>
              <a:t>“Now they were the grandchildren of Noah, in honor of whom names were imposed on the nations by those that first seized upon them. Japhet, the son of Noah, had seven sons: they inhabited so, that, beginning at the mountains Taurus &amp; Amanus, they proceeded along Asia, as far as the river </a:t>
            </a:r>
            <a:r>
              <a:rPr lang="en-US" sz="3200" dirty="0" err="1"/>
              <a:t>Tanais</a:t>
            </a:r>
            <a:r>
              <a:rPr lang="en-US" sz="3200" dirty="0"/>
              <a:t>, &amp; along Europe to Cadiz; &amp; settling themselves on the lands which they light upon, which none had inhabited before, they called the nations by their own names. For Gomer founded those whom the Greeks now call Galatians, [Galls,] but were then called </a:t>
            </a:r>
            <a:r>
              <a:rPr lang="en-US" sz="3200" dirty="0" err="1"/>
              <a:t>Gomerites</a:t>
            </a:r>
            <a:r>
              <a:rPr lang="en-US" sz="3200" dirty="0"/>
              <a:t>. </a:t>
            </a:r>
            <a:r>
              <a:rPr lang="en-US" sz="3200" dirty="0" err="1"/>
              <a:t>Magog</a:t>
            </a:r>
            <a:r>
              <a:rPr lang="en-US" sz="3200" dirty="0"/>
              <a:t> founded those that from him were named </a:t>
            </a:r>
            <a:r>
              <a:rPr lang="en-US" sz="3200" dirty="0" err="1"/>
              <a:t>Magogites</a:t>
            </a:r>
            <a:r>
              <a:rPr lang="en-US" sz="3200" dirty="0"/>
              <a:t>, but who are by the Greeks called Scythians.”</a:t>
            </a:r>
          </a:p>
        </p:txBody>
      </p:sp>
      <p:pic>
        <p:nvPicPr>
          <p:cNvPr id="20482" name="Picture 2" descr="http://static1.squarespace.com/static/5449167fe4b078c86b41f810/t/54b92ee8e4b0b5bb4be60071/1421422313283/">
            <a:hlinkClick r:id="rId2"/>
          </p:cNvPr>
          <p:cNvPicPr>
            <a:picLocks noChangeAspect="1" noChangeArrowheads="1"/>
          </p:cNvPicPr>
          <p:nvPr/>
        </p:nvPicPr>
        <p:blipFill>
          <a:blip r:embed="rId3" cstate="print"/>
          <a:srcRect/>
          <a:stretch>
            <a:fillRect/>
          </a:stretch>
        </p:blipFill>
        <p:spPr bwMode="auto">
          <a:xfrm>
            <a:off x="181509" y="622992"/>
            <a:ext cx="1691753" cy="20876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484" name="Picture 4" descr="http://www.heavendwellers.com/works_josephus.jpg">
            <a:hlinkClick r:id="rId4"/>
          </p:cNvPr>
          <p:cNvPicPr>
            <a:picLocks noChangeAspect="1" noChangeArrowheads="1"/>
          </p:cNvPicPr>
          <p:nvPr/>
        </p:nvPicPr>
        <p:blipFill>
          <a:blip r:embed="rId5" cstate="print"/>
          <a:srcRect/>
          <a:stretch>
            <a:fillRect/>
          </a:stretch>
        </p:blipFill>
        <p:spPr bwMode="auto">
          <a:xfrm>
            <a:off x="181510" y="4147312"/>
            <a:ext cx="1593216" cy="2487868"/>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C8C6F-7695-EE2E-DC9B-4F69E4D3C32B}"/>
              </a:ext>
            </a:extLst>
          </p:cNvPr>
          <p:cNvSpPr>
            <a:spLocks noGrp="1"/>
          </p:cNvSpPr>
          <p:nvPr>
            <p:ph type="title"/>
          </p:nvPr>
        </p:nvSpPr>
        <p:spPr/>
        <p:txBody>
          <a:bodyPr/>
          <a:lstStyle/>
          <a:p>
            <a:endParaRPr lang="en-US"/>
          </a:p>
        </p:txBody>
      </p:sp>
      <p:pic>
        <p:nvPicPr>
          <p:cNvPr id="5" name="Content Placeholder 4" descr="A map of europe with orange circle&#10;&#10;AI-generated content may be incorrect.">
            <a:extLst>
              <a:ext uri="{FF2B5EF4-FFF2-40B4-BE49-F238E27FC236}">
                <a16:creationId xmlns:a16="http://schemas.microsoft.com/office/drawing/2014/main" id="{96BB1DE3-E403-8DF6-EDC2-187C23D15ACC}"/>
              </a:ext>
            </a:extLst>
          </p:cNvPr>
          <p:cNvPicPr>
            <a:picLocks noGrp="1" noChangeAspect="1"/>
          </p:cNvPicPr>
          <p:nvPr>
            <p:ph idx="1"/>
          </p:nvPr>
        </p:nvPicPr>
        <p:blipFill>
          <a:blip r:embed="rId2"/>
          <a:stretch>
            <a:fillRect/>
          </a:stretch>
        </p:blipFill>
        <p:spPr>
          <a:xfrm>
            <a:off x="0" y="0"/>
            <a:ext cx="12192000" cy="6863138"/>
          </a:xfrm>
        </p:spPr>
      </p:pic>
      <p:sp>
        <p:nvSpPr>
          <p:cNvPr id="6" name="Rectangle 5">
            <a:extLst>
              <a:ext uri="{FF2B5EF4-FFF2-40B4-BE49-F238E27FC236}">
                <a16:creationId xmlns:a16="http://schemas.microsoft.com/office/drawing/2014/main" id="{F954F87C-6085-5562-B28E-2DAF69716B90}"/>
              </a:ext>
            </a:extLst>
          </p:cNvPr>
          <p:cNvSpPr/>
          <p:nvPr/>
        </p:nvSpPr>
        <p:spPr>
          <a:xfrm>
            <a:off x="4397339" y="5774076"/>
            <a:ext cx="2137025" cy="380144"/>
          </a:xfrm>
          <a:prstGeom prst="rect">
            <a:avLst/>
          </a:prstGeom>
          <a:solidFill>
            <a:srgbClr val="C1D0B6"/>
          </a:solidFill>
          <a:ln>
            <a:solidFill>
              <a:srgbClr val="C1D0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3175">
                  <a:solidFill>
                    <a:schemeClr val="bg1"/>
                  </a:solidFill>
                </a:ln>
                <a:solidFill>
                  <a:sysClr val="windowText" lastClr="000000"/>
                </a:solidFill>
              </a:rPr>
              <a:t>TURKEY</a:t>
            </a:r>
          </a:p>
        </p:txBody>
      </p:sp>
      <p:sp>
        <p:nvSpPr>
          <p:cNvPr id="7" name="Rectangle 6">
            <a:extLst>
              <a:ext uri="{FF2B5EF4-FFF2-40B4-BE49-F238E27FC236}">
                <a16:creationId xmlns:a16="http://schemas.microsoft.com/office/drawing/2014/main" id="{87D25804-C905-8576-0A31-2A3350EE087B}"/>
              </a:ext>
            </a:extLst>
          </p:cNvPr>
          <p:cNvSpPr/>
          <p:nvPr/>
        </p:nvSpPr>
        <p:spPr>
          <a:xfrm>
            <a:off x="0" y="4397339"/>
            <a:ext cx="1542837" cy="190072"/>
          </a:xfrm>
          <a:prstGeom prst="rect">
            <a:avLst/>
          </a:prstGeom>
          <a:solidFill>
            <a:srgbClr val="C1D0B6"/>
          </a:solidFill>
          <a:ln>
            <a:solidFill>
              <a:srgbClr val="C1D0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w="3175">
                <a:solidFill>
                  <a:schemeClr val="bg1"/>
                </a:solidFill>
              </a:ln>
              <a:solidFill>
                <a:sysClr val="windowText" lastClr="000000"/>
              </a:solidFill>
            </a:endParaRPr>
          </a:p>
        </p:txBody>
      </p:sp>
      <p:sp>
        <p:nvSpPr>
          <p:cNvPr id="8" name="Rectangle 7">
            <a:extLst>
              <a:ext uri="{FF2B5EF4-FFF2-40B4-BE49-F238E27FC236}">
                <a16:creationId xmlns:a16="http://schemas.microsoft.com/office/drawing/2014/main" id="{5C6BCE0F-188F-882F-02F6-E110BCA9DBEE}"/>
              </a:ext>
            </a:extLst>
          </p:cNvPr>
          <p:cNvSpPr/>
          <p:nvPr/>
        </p:nvSpPr>
        <p:spPr>
          <a:xfrm>
            <a:off x="5447015" y="6573284"/>
            <a:ext cx="648985" cy="190072"/>
          </a:xfrm>
          <a:prstGeom prst="rect">
            <a:avLst/>
          </a:prstGeom>
          <a:solidFill>
            <a:srgbClr val="C1D0B6"/>
          </a:solidFill>
          <a:ln>
            <a:solidFill>
              <a:srgbClr val="C1D0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ln w="3175">
                  <a:solidFill>
                    <a:schemeClr val="bg1"/>
                  </a:solidFill>
                </a:ln>
                <a:solidFill>
                  <a:sysClr val="windowText" lastClr="000000"/>
                </a:solidFill>
              </a:rPr>
              <a:t>Syria</a:t>
            </a:r>
          </a:p>
        </p:txBody>
      </p:sp>
      <p:sp>
        <p:nvSpPr>
          <p:cNvPr id="9" name="Rectangle 8">
            <a:extLst>
              <a:ext uri="{FF2B5EF4-FFF2-40B4-BE49-F238E27FC236}">
                <a16:creationId xmlns:a16="http://schemas.microsoft.com/office/drawing/2014/main" id="{081ABD33-9F5D-653B-7F4D-509A8EE45A3A}"/>
              </a:ext>
            </a:extLst>
          </p:cNvPr>
          <p:cNvSpPr/>
          <p:nvPr/>
        </p:nvSpPr>
        <p:spPr>
          <a:xfrm>
            <a:off x="6209872" y="6583362"/>
            <a:ext cx="648984" cy="84958"/>
          </a:xfrm>
          <a:prstGeom prst="rect">
            <a:avLst/>
          </a:prstGeom>
          <a:solidFill>
            <a:srgbClr val="C1D0B6"/>
          </a:solidFill>
          <a:ln>
            <a:solidFill>
              <a:srgbClr val="C1D0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ln w="3175">
                  <a:solidFill>
                    <a:schemeClr val="bg1"/>
                  </a:solidFill>
                </a:ln>
                <a:solidFill>
                  <a:sysClr val="windowText" lastClr="000000"/>
                </a:solidFill>
              </a:rPr>
              <a:t>IRAQ</a:t>
            </a:r>
          </a:p>
        </p:txBody>
      </p:sp>
      <p:sp>
        <p:nvSpPr>
          <p:cNvPr id="10" name="Rectangle 9">
            <a:extLst>
              <a:ext uri="{FF2B5EF4-FFF2-40B4-BE49-F238E27FC236}">
                <a16:creationId xmlns:a16="http://schemas.microsoft.com/office/drawing/2014/main" id="{C17AC837-9E3C-5E5F-289B-9E0C1D630E60}"/>
              </a:ext>
            </a:extLst>
          </p:cNvPr>
          <p:cNvSpPr/>
          <p:nvPr/>
        </p:nvSpPr>
        <p:spPr>
          <a:xfrm>
            <a:off x="7378556" y="6393290"/>
            <a:ext cx="1601057" cy="380144"/>
          </a:xfrm>
          <a:prstGeom prst="rect">
            <a:avLst/>
          </a:prstGeom>
          <a:solidFill>
            <a:srgbClr val="C1D0B6"/>
          </a:solidFill>
          <a:ln>
            <a:solidFill>
              <a:srgbClr val="C1D0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3175">
                  <a:solidFill>
                    <a:schemeClr val="bg1"/>
                  </a:solidFill>
                </a:ln>
                <a:solidFill>
                  <a:sysClr val="windowText" lastClr="000000"/>
                </a:solidFill>
              </a:rPr>
              <a:t>IRAN</a:t>
            </a:r>
          </a:p>
        </p:txBody>
      </p:sp>
    </p:spTree>
    <p:extLst>
      <p:ext uri="{BB962C8B-B14F-4D97-AF65-F5344CB8AC3E}">
        <p14:creationId xmlns:p14="http://schemas.microsoft.com/office/powerpoint/2010/main" val="290859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descr="http://www.aamen.org/sitebuilder/images/Ezk38-39MAP-600x527.jpg"/>
          <p:cNvPicPr>
            <a:picLocks noChangeAspect="1" noChangeArrowheads="1"/>
          </p:cNvPicPr>
          <p:nvPr/>
        </p:nvPicPr>
        <p:blipFill>
          <a:blip r:embed="rId2" cstate="print"/>
          <a:srcRect t="2247"/>
          <a:stretch/>
        </p:blipFill>
        <p:spPr bwMode="auto">
          <a:xfrm>
            <a:off x="0" y="0"/>
            <a:ext cx="12192000" cy="685800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ADDFBDD-B4CA-0E0D-022D-DA6E9B6F3588}"/>
            </a:ext>
          </a:extLst>
        </p:cNvPr>
        <p:cNvGrpSpPr/>
        <p:nvPr/>
      </p:nvGrpSpPr>
      <p:grpSpPr>
        <a:xfrm>
          <a:off x="0" y="0"/>
          <a:ext cx="0" cy="0"/>
          <a:chOff x="0" y="0"/>
          <a:chExt cx="0" cy="0"/>
        </a:xfrm>
      </p:grpSpPr>
      <p:sp>
        <p:nvSpPr>
          <p:cNvPr id="1033" name="Rectangle 1032">
            <a:extLst>
              <a:ext uri="{FF2B5EF4-FFF2-40B4-BE49-F238E27FC236}">
                <a16:creationId xmlns:a16="http://schemas.microsoft.com/office/drawing/2014/main" id="{5D1A93E5-F914-F266-B606-662D1FBB9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The Millennial Temple: the Messiah’s House in Shiloh – Part 1">
            <a:extLst>
              <a:ext uri="{FF2B5EF4-FFF2-40B4-BE49-F238E27FC236}">
                <a16:creationId xmlns:a16="http://schemas.microsoft.com/office/drawing/2014/main" id="{27FA9F88-9D62-1F68-B35E-1A7E07BCAACD}"/>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b="3095"/>
          <a:stretch/>
        </p:blipFill>
        <p:spPr bwMode="auto">
          <a:xfrm>
            <a:off x="3048" y="0"/>
            <a:ext cx="12188952"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descr="Starry night sky">
            <a:extLst>
              <a:ext uri="{FF2B5EF4-FFF2-40B4-BE49-F238E27FC236}">
                <a16:creationId xmlns:a16="http://schemas.microsoft.com/office/drawing/2014/main" id="{43D84B73-6B9D-4FA2-74EC-3ABF18164BD8}"/>
              </a:ext>
            </a:extLst>
          </p:cNvPr>
          <p:cNvSpPr txBox="1"/>
          <p:nvPr/>
        </p:nvSpPr>
        <p:spPr>
          <a:xfrm>
            <a:off x="391751" y="1562416"/>
            <a:ext cx="11574399" cy="1491434"/>
          </a:xfrm>
          <a:prstGeom prst="rect">
            <a:avLst/>
          </a:prstGeom>
          <a:noFill/>
        </p:spPr>
        <p:txBody>
          <a:bodyPr wrap="square" rtlCol="0" anchor="t">
            <a:spAutoFit/>
          </a:bodyPr>
          <a:lstStyle/>
          <a:p>
            <a:pPr marL="742950" lvl="0" indent="-742950">
              <a:lnSpc>
                <a:spcPts val="5000"/>
              </a:lnSpc>
              <a:spcAft>
                <a:spcPts val="3600"/>
              </a:spcAft>
              <a:buFont typeface="+mj-lt"/>
              <a:buAutoNum type="arabicPeriod"/>
              <a:defRPr/>
            </a:pPr>
            <a:r>
              <a:rPr lang="en-US" sz="7200" dirty="0">
                <a:ln w="3175">
                  <a:noFill/>
                </a:ln>
                <a:blipFill dpi="0" rotWithShape="1">
                  <a:blip r:embed="rId3">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a:latin typeface="MoolBoran" panose="020B0100010101010101" pitchFamily="34" charset="0"/>
                <a:cs typeface="MoolBoran" panose="020B0100010101010101" pitchFamily="34" charset="0"/>
              </a:rPr>
              <a:t>Let’s identify the players, places &amp; what prompts them</a:t>
            </a:r>
          </a:p>
        </p:txBody>
      </p:sp>
      <p:pic>
        <p:nvPicPr>
          <p:cNvPr id="10" name="Picture 9">
            <a:extLst>
              <a:ext uri="{FF2B5EF4-FFF2-40B4-BE49-F238E27FC236}">
                <a16:creationId xmlns:a16="http://schemas.microsoft.com/office/drawing/2014/main" id="{AD3B9DCD-2238-A6F8-C517-1812454419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4431" y="5895647"/>
            <a:ext cx="1752788" cy="839026"/>
          </a:xfrm>
          <a:prstGeom prst="rect">
            <a:avLst/>
          </a:prstGeom>
        </p:spPr>
      </p:pic>
      <p:sp>
        <p:nvSpPr>
          <p:cNvPr id="11" name="TextBox 10">
            <a:extLst>
              <a:ext uri="{FF2B5EF4-FFF2-40B4-BE49-F238E27FC236}">
                <a16:creationId xmlns:a16="http://schemas.microsoft.com/office/drawing/2014/main" id="{2EB411A3-E1BF-1EFD-6760-FABA95BE4260}"/>
              </a:ext>
            </a:extLst>
          </p:cNvPr>
          <p:cNvSpPr txBox="1"/>
          <p:nvPr/>
        </p:nvSpPr>
        <p:spPr>
          <a:xfrm>
            <a:off x="393275" y="485207"/>
            <a:ext cx="11572875" cy="611706"/>
          </a:xfrm>
          <a:prstGeom prst="rect">
            <a:avLst/>
          </a:prstGeom>
          <a:noFill/>
        </p:spPr>
        <p:txBody>
          <a:bodyPr wrap="square" rtlCol="0">
            <a:spAutoFit/>
          </a:bodyPr>
          <a:lstStyle/>
          <a:p>
            <a:pPr marL="0" marR="0" lvl="0" indent="0" algn="r" defTabSz="914400" rtl="0" eaLnBrk="1" fontAlgn="auto" latinLnBrk="0" hangingPunct="1">
              <a:lnSpc>
                <a:spcPts val="3000"/>
              </a:lnSpc>
              <a:spcBef>
                <a:spcPts val="0"/>
              </a:spcBef>
              <a:spcAft>
                <a:spcPts val="0"/>
              </a:spcAft>
              <a:buClrTx/>
              <a:buSzTx/>
              <a:buFontTx/>
              <a:buNone/>
              <a:tabLst/>
              <a:defRPr/>
            </a:pPr>
            <a:r>
              <a:rPr kumimoji="0" lang="en-US" sz="6000" b="0" i="0" u="none" strike="noStrike" kern="1200" cap="none" spc="0" normalizeH="0" baseline="0" noProof="0" dirty="0">
                <a:ln>
                  <a:solidFill>
                    <a:prstClr val="white"/>
                  </a:solidFill>
                </a:ln>
                <a:solidFill>
                  <a:prstClr val="black"/>
                </a:solidFill>
                <a:effectLst/>
                <a:uLnTx/>
                <a:uFillTx/>
                <a:latin typeface="Jumble" panose="02000503000000020004" pitchFamily="2" charset="0"/>
                <a:ea typeface="+mn-ea"/>
                <a:cs typeface="+mn-cs"/>
              </a:rPr>
              <a:t>Gog’s Forces Attack Israel</a:t>
            </a:r>
          </a:p>
        </p:txBody>
      </p:sp>
      <p:pic>
        <p:nvPicPr>
          <p:cNvPr id="2" name="Picture 1">
            <a:extLst>
              <a:ext uri="{FF2B5EF4-FFF2-40B4-BE49-F238E27FC236}">
                <a16:creationId xmlns:a16="http://schemas.microsoft.com/office/drawing/2014/main" id="{2639D309-45F5-DEEA-8990-A82025EF25F9}"/>
              </a:ext>
            </a:extLst>
          </p:cNvPr>
          <p:cNvPicPr>
            <a:picLocks noChangeAspect="1"/>
          </p:cNvPicPr>
          <p:nvPr/>
        </p:nvPicPr>
        <p:blipFill>
          <a:blip r:embed="rId5"/>
          <a:srcRect l="20573" r="10584"/>
          <a:stretch/>
        </p:blipFill>
        <p:spPr>
          <a:xfrm>
            <a:off x="225850" y="3053850"/>
            <a:ext cx="4767209" cy="3638550"/>
          </a:xfrm>
          <a:prstGeom prst="rect">
            <a:avLst/>
          </a:prstGeom>
        </p:spPr>
      </p:pic>
      <p:pic>
        <p:nvPicPr>
          <p:cNvPr id="4" name="Picture 3">
            <a:extLst>
              <a:ext uri="{FF2B5EF4-FFF2-40B4-BE49-F238E27FC236}">
                <a16:creationId xmlns:a16="http://schemas.microsoft.com/office/drawing/2014/main" id="{3568BADF-99FF-92D0-BF35-898B844D26F5}"/>
              </a:ext>
            </a:extLst>
          </p:cNvPr>
          <p:cNvPicPr>
            <a:picLocks noChangeAspect="1"/>
          </p:cNvPicPr>
          <p:nvPr/>
        </p:nvPicPr>
        <p:blipFill>
          <a:blip r:embed="rId6"/>
          <a:srcRect l="12577" t="4494" r="11832"/>
          <a:stretch/>
        </p:blipFill>
        <p:spPr>
          <a:xfrm>
            <a:off x="5161872" y="3800226"/>
            <a:ext cx="3375337" cy="2892174"/>
          </a:xfrm>
          <a:prstGeom prst="rect">
            <a:avLst/>
          </a:prstGeom>
        </p:spPr>
      </p:pic>
      <p:pic>
        <p:nvPicPr>
          <p:cNvPr id="3" name="Picture 2">
            <a:extLst>
              <a:ext uri="{FF2B5EF4-FFF2-40B4-BE49-F238E27FC236}">
                <a16:creationId xmlns:a16="http://schemas.microsoft.com/office/drawing/2014/main" id="{369A5689-A6DB-071E-602B-6DE2CE67C1D9}"/>
              </a:ext>
            </a:extLst>
          </p:cNvPr>
          <p:cNvPicPr>
            <a:picLocks noChangeAspect="1"/>
          </p:cNvPicPr>
          <p:nvPr/>
        </p:nvPicPr>
        <p:blipFill>
          <a:blip r:embed="rId7"/>
          <a:srcRect r="23245"/>
          <a:stretch/>
        </p:blipFill>
        <p:spPr>
          <a:xfrm>
            <a:off x="8250148" y="2119434"/>
            <a:ext cx="3716002" cy="3230205"/>
          </a:xfrm>
          <a:prstGeom prst="rect">
            <a:avLst/>
          </a:prstGeom>
        </p:spPr>
      </p:pic>
      <p:sp>
        <p:nvSpPr>
          <p:cNvPr id="5" name="TextBox 4">
            <a:extLst>
              <a:ext uri="{FF2B5EF4-FFF2-40B4-BE49-F238E27FC236}">
                <a16:creationId xmlns:a16="http://schemas.microsoft.com/office/drawing/2014/main" id="{E054F445-F4E5-7D45-C9AA-91FAF6896600}"/>
              </a:ext>
            </a:extLst>
          </p:cNvPr>
          <p:cNvSpPr txBox="1"/>
          <p:nvPr/>
        </p:nvSpPr>
        <p:spPr>
          <a:xfrm>
            <a:off x="5253019" y="3523227"/>
            <a:ext cx="1941815" cy="646331"/>
          </a:xfrm>
          <a:prstGeom prst="rect">
            <a:avLst/>
          </a:prstGeom>
          <a:noFill/>
        </p:spPr>
        <p:txBody>
          <a:bodyPr wrap="square" rtlCol="0">
            <a:spAutoFit/>
          </a:bodyPr>
          <a:lstStyle/>
          <a:p>
            <a:r>
              <a:rPr lang="en-US" sz="3600" dirty="0">
                <a:solidFill>
                  <a:schemeClr val="accent4">
                    <a:lumMod val="50000"/>
                  </a:schemeClr>
                </a:solidFill>
                <a:latin typeface="Aharoni" panose="02010803020104030203" pitchFamily="2" charset="-79"/>
                <a:cs typeface="Aharoni" panose="02010803020104030203" pitchFamily="2" charset="-79"/>
              </a:rPr>
              <a:t>Tamar</a:t>
            </a:r>
          </a:p>
        </p:txBody>
      </p:sp>
      <p:sp>
        <p:nvSpPr>
          <p:cNvPr id="6" name="TextBox 5">
            <a:extLst>
              <a:ext uri="{FF2B5EF4-FFF2-40B4-BE49-F238E27FC236}">
                <a16:creationId xmlns:a16="http://schemas.microsoft.com/office/drawing/2014/main" id="{B62488FF-0115-B3D6-EDF5-2F952FF04708}"/>
              </a:ext>
            </a:extLst>
          </p:cNvPr>
          <p:cNvSpPr txBox="1"/>
          <p:nvPr/>
        </p:nvSpPr>
        <p:spPr>
          <a:xfrm>
            <a:off x="7138827" y="1968251"/>
            <a:ext cx="3772328" cy="646331"/>
          </a:xfrm>
          <a:prstGeom prst="rect">
            <a:avLst/>
          </a:prstGeom>
          <a:noFill/>
        </p:spPr>
        <p:txBody>
          <a:bodyPr wrap="square" rtlCol="0">
            <a:spAutoFit/>
          </a:bodyPr>
          <a:lstStyle/>
          <a:p>
            <a:r>
              <a:rPr lang="en-US" sz="3600" dirty="0">
                <a:solidFill>
                  <a:schemeClr val="accent4">
                    <a:lumMod val="50000"/>
                  </a:schemeClr>
                </a:solidFill>
                <a:latin typeface="Aharoni" panose="02010803020104030203" pitchFamily="2" charset="-79"/>
                <a:cs typeface="Aharoni" panose="02010803020104030203" pitchFamily="2" charset="-79"/>
              </a:rPr>
              <a:t>Leviathan</a:t>
            </a:r>
          </a:p>
        </p:txBody>
      </p:sp>
      <p:pic>
        <p:nvPicPr>
          <p:cNvPr id="7" name="Picture 6">
            <a:extLst>
              <a:ext uri="{FF2B5EF4-FFF2-40B4-BE49-F238E27FC236}">
                <a16:creationId xmlns:a16="http://schemas.microsoft.com/office/drawing/2014/main" id="{268AF458-6C62-0486-8DEB-D99CAD7D7BA8}"/>
              </a:ext>
            </a:extLst>
          </p:cNvPr>
          <p:cNvPicPr>
            <a:picLocks noChangeAspect="1"/>
          </p:cNvPicPr>
          <p:nvPr/>
        </p:nvPicPr>
        <p:blipFill>
          <a:blip r:embed="rId8"/>
          <a:stretch>
            <a:fillRect/>
          </a:stretch>
        </p:blipFill>
        <p:spPr>
          <a:xfrm>
            <a:off x="5158960" y="2005813"/>
            <a:ext cx="6878259" cy="4675067"/>
          </a:xfrm>
          <a:prstGeom prst="rect">
            <a:avLst/>
          </a:prstGeom>
        </p:spPr>
      </p:pic>
      <p:sp>
        <p:nvSpPr>
          <p:cNvPr id="8" name="TextBox 7">
            <a:extLst>
              <a:ext uri="{FF2B5EF4-FFF2-40B4-BE49-F238E27FC236}">
                <a16:creationId xmlns:a16="http://schemas.microsoft.com/office/drawing/2014/main" id="{343FF3C7-9DD6-B9B3-22FF-71ADFFB24000}"/>
              </a:ext>
            </a:extLst>
          </p:cNvPr>
          <p:cNvSpPr txBox="1"/>
          <p:nvPr/>
        </p:nvSpPr>
        <p:spPr>
          <a:xfrm>
            <a:off x="8457787" y="5895647"/>
            <a:ext cx="3487388" cy="646331"/>
          </a:xfrm>
          <a:prstGeom prst="rect">
            <a:avLst/>
          </a:prstGeom>
          <a:noFill/>
        </p:spPr>
        <p:txBody>
          <a:bodyPr wrap="square" rtlCol="0" anchor="ctr">
            <a:spAutoFit/>
          </a:bodyPr>
          <a:lstStyle/>
          <a:p>
            <a:r>
              <a:rPr lang="en-US" sz="3600" dirty="0">
                <a:ln w="3175">
                  <a:solidFill>
                    <a:schemeClr val="tx1"/>
                  </a:solidFill>
                </a:ln>
                <a:solidFill>
                  <a:schemeClr val="bg1"/>
                </a:solidFill>
                <a:latin typeface="Amasis MT Pro Black" panose="02040A04050005020304" pitchFamily="18" charset="0"/>
                <a:cs typeface="Aldhabi" panose="01000000000000000000" pitchFamily="2" charset="-78"/>
              </a:rPr>
              <a:t>April 25, 2025</a:t>
            </a:r>
          </a:p>
        </p:txBody>
      </p:sp>
    </p:spTree>
    <p:extLst>
      <p:ext uri="{BB962C8B-B14F-4D97-AF65-F5344CB8AC3E}">
        <p14:creationId xmlns:p14="http://schemas.microsoft.com/office/powerpoint/2010/main" val="927541694"/>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795</TotalTime>
  <Words>458</Words>
  <Application>Microsoft Office PowerPoint</Application>
  <PresentationFormat>Widescreen</PresentationFormat>
  <Paragraphs>73</Paragraphs>
  <Slides>11</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11</vt:i4>
      </vt:variant>
    </vt:vector>
  </HeadingPairs>
  <TitlesOfParts>
    <vt:vector size="26" baseType="lpstr">
      <vt:lpstr>Aharoni</vt:lpstr>
      <vt:lpstr>Amasis MT Pro Black</vt:lpstr>
      <vt:lpstr>Arial</vt:lpstr>
      <vt:lpstr>Book Antiqua</vt:lpstr>
      <vt:lpstr>Calibri</vt:lpstr>
      <vt:lpstr>Calibri Light</vt:lpstr>
      <vt:lpstr>DaunPenh</vt:lpstr>
      <vt:lpstr>Jumble</vt:lpstr>
      <vt:lpstr>Lucida Sans</vt:lpstr>
      <vt:lpstr>MoolBoran</vt:lpstr>
      <vt:lpstr>Wingdings</vt:lpstr>
      <vt:lpstr>Wingdings 2</vt:lpstr>
      <vt:lpstr>Wingdings 3</vt:lpstr>
      <vt:lpstr>1_Office Theme</vt:lpstr>
      <vt:lpstr>Apex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 Shunk</dc:creator>
  <cp:lastModifiedBy>Daniel Shunk</cp:lastModifiedBy>
  <cp:revision>4</cp:revision>
  <dcterms:created xsi:type="dcterms:W3CDTF">2024-12-04T19:56:57Z</dcterms:created>
  <dcterms:modified xsi:type="dcterms:W3CDTF">2025-04-27T01:16:08Z</dcterms:modified>
</cp:coreProperties>
</file>