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23" r:id="rId2"/>
    <p:sldId id="526" r:id="rId3"/>
    <p:sldId id="527" r:id="rId4"/>
    <p:sldId id="524" r:id="rId5"/>
    <p:sldId id="525" r:id="rId6"/>
    <p:sldId id="530" r:id="rId7"/>
    <p:sldId id="528" r:id="rId8"/>
    <p:sldId id="529" r:id="rId9"/>
    <p:sldId id="531" r:id="rId10"/>
    <p:sldId id="532" r:id="rId11"/>
    <p:sldId id="533" r:id="rId12"/>
    <p:sldId id="534" r:id="rId13"/>
    <p:sldId id="537" r:id="rId14"/>
    <p:sldId id="53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943B5-359C-42DD-A5B2-7E35DAFD1175}" v="219" dt="2025-04-23T21:58:24.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8" autoAdjust="0"/>
    <p:restoredTop sz="94660"/>
  </p:normalViewPr>
  <p:slideViewPr>
    <p:cSldViewPr snapToGrid="0">
      <p:cViewPr varScale="1">
        <p:scale>
          <a:sx n="93" d="100"/>
          <a:sy n="93" d="100"/>
        </p:scale>
        <p:origin x="72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644943B5-359C-42DD-A5B2-7E35DAFD1175}"/>
    <pc:docChg chg="undo custSel addSld delSld modSld sldOrd">
      <pc:chgData name="Daniel Shunk" userId="8b1a05f26d681f8b" providerId="LiveId" clId="{644943B5-359C-42DD-A5B2-7E35DAFD1175}" dt="2025-04-23T21:58:57.487" v="552" actId="20577"/>
      <pc:docMkLst>
        <pc:docMk/>
      </pc:docMkLst>
      <pc:sldChg chg="modSp mod">
        <pc:chgData name="Daniel Shunk" userId="8b1a05f26d681f8b" providerId="LiveId" clId="{644943B5-359C-42DD-A5B2-7E35DAFD1175}" dt="2025-04-23T21:58:49.602" v="544" actId="20577"/>
        <pc:sldMkLst>
          <pc:docMk/>
          <pc:sldMk cId="1324993420" sldId="523"/>
        </pc:sldMkLst>
        <pc:spChg chg="mod">
          <ac:chgData name="Daniel Shunk" userId="8b1a05f26d681f8b" providerId="LiveId" clId="{644943B5-359C-42DD-A5B2-7E35DAFD1175}" dt="2025-04-23T21:58:49.602" v="544" actId="20577"/>
          <ac:spMkLst>
            <pc:docMk/>
            <pc:sldMk cId="1324993420" sldId="523"/>
            <ac:spMk id="8" creationId="{4A1C244E-C43F-D890-EAD4-EA58C0EE309D}"/>
          </ac:spMkLst>
        </pc:spChg>
        <pc:spChg chg="mod">
          <ac:chgData name="Daniel Shunk" userId="8b1a05f26d681f8b" providerId="LiveId" clId="{644943B5-359C-42DD-A5B2-7E35DAFD1175}" dt="2025-04-23T21:40:39.455" v="26" actId="20577"/>
          <ac:spMkLst>
            <pc:docMk/>
            <pc:sldMk cId="1324993420" sldId="523"/>
            <ac:spMk id="9" creationId="{9F659F9C-387A-541D-257A-FDC0CC690253}"/>
          </ac:spMkLst>
        </pc:spChg>
      </pc:sldChg>
      <pc:sldChg chg="modSp mod modAnim">
        <pc:chgData name="Daniel Shunk" userId="8b1a05f26d681f8b" providerId="LiveId" clId="{644943B5-359C-42DD-A5B2-7E35DAFD1175}" dt="2025-04-23T21:47:30.843" v="327" actId="20577"/>
        <pc:sldMkLst>
          <pc:docMk/>
          <pc:sldMk cId="2583736342" sldId="524"/>
        </pc:sldMkLst>
        <pc:spChg chg="mod">
          <ac:chgData name="Daniel Shunk" userId="8b1a05f26d681f8b" providerId="LiveId" clId="{644943B5-359C-42DD-A5B2-7E35DAFD1175}" dt="2025-04-23T21:47:30.843" v="327" actId="20577"/>
          <ac:spMkLst>
            <pc:docMk/>
            <pc:sldMk cId="2583736342" sldId="524"/>
            <ac:spMk id="7" creationId="{17874EB8-561B-6184-D340-5EDE94C278CF}"/>
          </ac:spMkLst>
        </pc:spChg>
        <pc:spChg chg="mod">
          <ac:chgData name="Daniel Shunk" userId="8b1a05f26d681f8b" providerId="LiveId" clId="{644943B5-359C-42DD-A5B2-7E35DAFD1175}" dt="2025-04-23T21:41:44.144" v="78" actId="20577"/>
          <ac:spMkLst>
            <pc:docMk/>
            <pc:sldMk cId="2583736342" sldId="524"/>
            <ac:spMk id="9" creationId="{EC3AE299-77F3-0912-FB70-E54309AF2951}"/>
          </ac:spMkLst>
        </pc:spChg>
        <pc:picChg chg="mod">
          <ac:chgData name="Daniel Shunk" userId="8b1a05f26d681f8b" providerId="LiveId" clId="{644943B5-359C-42DD-A5B2-7E35DAFD1175}" dt="2025-04-23T21:44:07.274" v="284" actId="1076"/>
          <ac:picMkLst>
            <pc:docMk/>
            <pc:sldMk cId="2583736342" sldId="524"/>
            <ac:picMk id="6" creationId="{B08966EF-334E-81F9-32FB-610E72AFB4D4}"/>
          </ac:picMkLst>
        </pc:picChg>
      </pc:sldChg>
      <pc:sldChg chg="modSp mod">
        <pc:chgData name="Daniel Shunk" userId="8b1a05f26d681f8b" providerId="LiveId" clId="{644943B5-359C-42DD-A5B2-7E35DAFD1175}" dt="2025-04-23T21:50:16.177" v="374" actId="255"/>
        <pc:sldMkLst>
          <pc:docMk/>
          <pc:sldMk cId="4120324964" sldId="525"/>
        </pc:sldMkLst>
        <pc:spChg chg="mod">
          <ac:chgData name="Daniel Shunk" userId="8b1a05f26d681f8b" providerId="LiveId" clId="{644943B5-359C-42DD-A5B2-7E35DAFD1175}" dt="2025-04-23T21:50:16.177" v="374" actId="255"/>
          <ac:spMkLst>
            <pc:docMk/>
            <pc:sldMk cId="4120324964" sldId="525"/>
            <ac:spMk id="7" creationId="{F67F8F67-7E33-175E-937E-9655B94A5991}"/>
          </ac:spMkLst>
        </pc:spChg>
        <pc:spChg chg="mod">
          <ac:chgData name="Daniel Shunk" userId="8b1a05f26d681f8b" providerId="LiveId" clId="{644943B5-359C-42DD-A5B2-7E35DAFD1175}" dt="2025-04-23T21:47:55.325" v="343" actId="20577"/>
          <ac:spMkLst>
            <pc:docMk/>
            <pc:sldMk cId="4120324964" sldId="525"/>
            <ac:spMk id="9" creationId="{B2362D61-EFD6-97C1-0448-4AC2CE5FCED1}"/>
          </ac:spMkLst>
        </pc:spChg>
      </pc:sldChg>
      <pc:sldChg chg="modSp add mod ord">
        <pc:chgData name="Daniel Shunk" userId="8b1a05f26d681f8b" providerId="LiveId" clId="{644943B5-359C-42DD-A5B2-7E35DAFD1175}" dt="2025-04-23T21:47:06.111" v="325" actId="255"/>
        <pc:sldMkLst>
          <pc:docMk/>
          <pc:sldMk cId="648582109" sldId="526"/>
        </pc:sldMkLst>
        <pc:spChg chg="mod">
          <ac:chgData name="Daniel Shunk" userId="8b1a05f26d681f8b" providerId="LiveId" clId="{644943B5-359C-42DD-A5B2-7E35DAFD1175}" dt="2025-04-23T21:47:06.111" v="325" actId="255"/>
          <ac:spMkLst>
            <pc:docMk/>
            <pc:sldMk cId="648582109" sldId="526"/>
            <ac:spMk id="7" creationId="{E7D33633-A3B4-86BD-F00C-9DCBF30CCBEE}"/>
          </ac:spMkLst>
        </pc:spChg>
        <pc:spChg chg="mod">
          <ac:chgData name="Daniel Shunk" userId="8b1a05f26d681f8b" providerId="LiveId" clId="{644943B5-359C-42DD-A5B2-7E35DAFD1175}" dt="2025-04-23T21:45:54.150" v="311" actId="20577"/>
          <ac:spMkLst>
            <pc:docMk/>
            <pc:sldMk cId="648582109" sldId="526"/>
            <ac:spMk id="9" creationId="{0627891A-6251-05ED-EE52-27FA60C8D0A2}"/>
          </ac:spMkLst>
        </pc:spChg>
      </pc:sldChg>
      <pc:sldChg chg="del">
        <pc:chgData name="Daniel Shunk" userId="8b1a05f26d681f8b" providerId="LiveId" clId="{644943B5-359C-42DD-A5B2-7E35DAFD1175}" dt="2025-04-23T21:40:49.430" v="27" actId="47"/>
        <pc:sldMkLst>
          <pc:docMk/>
          <pc:sldMk cId="3870712755" sldId="526"/>
        </pc:sldMkLst>
      </pc:sldChg>
      <pc:sldChg chg="modSp add mod ord">
        <pc:chgData name="Daniel Shunk" userId="8b1a05f26d681f8b" providerId="LiveId" clId="{644943B5-359C-42DD-A5B2-7E35DAFD1175}" dt="2025-04-23T21:58:57.487" v="552" actId="20577"/>
        <pc:sldMkLst>
          <pc:docMk/>
          <pc:sldMk cId="853509947" sldId="527"/>
        </pc:sldMkLst>
        <pc:spChg chg="mod">
          <ac:chgData name="Daniel Shunk" userId="8b1a05f26d681f8b" providerId="LiveId" clId="{644943B5-359C-42DD-A5B2-7E35DAFD1175}" dt="2025-04-23T21:58:57.487" v="552" actId="20577"/>
          <ac:spMkLst>
            <pc:docMk/>
            <pc:sldMk cId="853509947" sldId="527"/>
            <ac:spMk id="8" creationId="{25306D54-E6EB-9B51-52B0-1E22AE8CDE2E}"/>
          </ac:spMkLst>
        </pc:spChg>
      </pc:sldChg>
      <pc:sldChg chg="del">
        <pc:chgData name="Daniel Shunk" userId="8b1a05f26d681f8b" providerId="LiveId" clId="{644943B5-359C-42DD-A5B2-7E35DAFD1175}" dt="2025-04-23T21:40:49.710" v="28" actId="47"/>
        <pc:sldMkLst>
          <pc:docMk/>
          <pc:sldMk cId="3415158075" sldId="527"/>
        </pc:sldMkLst>
      </pc:sldChg>
      <pc:sldChg chg="del">
        <pc:chgData name="Daniel Shunk" userId="8b1a05f26d681f8b" providerId="LiveId" clId="{644943B5-359C-42DD-A5B2-7E35DAFD1175}" dt="2025-04-23T21:40:50.298" v="30" actId="47"/>
        <pc:sldMkLst>
          <pc:docMk/>
          <pc:sldMk cId="2849417501" sldId="528"/>
        </pc:sldMkLst>
      </pc:sldChg>
      <pc:sldChg chg="modSp add modAnim">
        <pc:chgData name="Daniel Shunk" userId="8b1a05f26d681f8b" providerId="LiveId" clId="{644943B5-359C-42DD-A5B2-7E35DAFD1175}" dt="2025-04-23T21:52:24.114" v="410" actId="20577"/>
        <pc:sldMkLst>
          <pc:docMk/>
          <pc:sldMk cId="3951993105" sldId="528"/>
        </pc:sldMkLst>
        <pc:spChg chg="mod">
          <ac:chgData name="Daniel Shunk" userId="8b1a05f26d681f8b" providerId="LiveId" clId="{644943B5-359C-42DD-A5B2-7E35DAFD1175}" dt="2025-04-23T21:52:24.114" v="410" actId="20577"/>
          <ac:spMkLst>
            <pc:docMk/>
            <pc:sldMk cId="3951993105" sldId="528"/>
            <ac:spMk id="7" creationId="{37B2D457-EF4F-914C-9E15-892741AE48E0}"/>
          </ac:spMkLst>
        </pc:spChg>
      </pc:sldChg>
      <pc:sldChg chg="modSp add mod replId">
        <pc:chgData name="Daniel Shunk" userId="8b1a05f26d681f8b" providerId="LiveId" clId="{644943B5-359C-42DD-A5B2-7E35DAFD1175}" dt="2025-04-23T21:54:04.989" v="443" actId="255"/>
        <pc:sldMkLst>
          <pc:docMk/>
          <pc:sldMk cId="281715464" sldId="529"/>
        </pc:sldMkLst>
        <pc:spChg chg="mod">
          <ac:chgData name="Daniel Shunk" userId="8b1a05f26d681f8b" providerId="LiveId" clId="{644943B5-359C-42DD-A5B2-7E35DAFD1175}" dt="2025-04-23T21:54:04.989" v="443" actId="255"/>
          <ac:spMkLst>
            <pc:docMk/>
            <pc:sldMk cId="281715464" sldId="529"/>
            <ac:spMk id="7" creationId="{3BF3AFB8-537C-5E27-47C3-DB1D79391891}"/>
          </ac:spMkLst>
        </pc:spChg>
        <pc:spChg chg="mod">
          <ac:chgData name="Daniel Shunk" userId="8b1a05f26d681f8b" providerId="LiveId" clId="{644943B5-359C-42DD-A5B2-7E35DAFD1175}" dt="2025-04-23T21:52:35.242" v="421" actId="20577"/>
          <ac:spMkLst>
            <pc:docMk/>
            <pc:sldMk cId="281715464" sldId="529"/>
            <ac:spMk id="9" creationId="{F01B9360-9F30-E8A9-4253-FB4A7D04DABE}"/>
          </ac:spMkLst>
        </pc:spChg>
      </pc:sldChg>
      <pc:sldChg chg="del">
        <pc:chgData name="Daniel Shunk" userId="8b1a05f26d681f8b" providerId="LiveId" clId="{644943B5-359C-42DD-A5B2-7E35DAFD1175}" dt="2025-04-23T21:40:50.643" v="31" actId="47"/>
        <pc:sldMkLst>
          <pc:docMk/>
          <pc:sldMk cId="2185690785" sldId="529"/>
        </pc:sldMkLst>
      </pc:sldChg>
      <pc:sldChg chg="del">
        <pc:chgData name="Daniel Shunk" userId="8b1a05f26d681f8b" providerId="LiveId" clId="{644943B5-359C-42DD-A5B2-7E35DAFD1175}" dt="2025-04-23T21:40:49.964" v="29" actId="47"/>
        <pc:sldMkLst>
          <pc:docMk/>
          <pc:sldMk cId="640960711" sldId="530"/>
        </pc:sldMkLst>
      </pc:sldChg>
      <pc:sldChg chg="modSp add mod">
        <pc:chgData name="Daniel Shunk" userId="8b1a05f26d681f8b" providerId="LiveId" clId="{644943B5-359C-42DD-A5B2-7E35DAFD1175}" dt="2025-04-23T21:52:01.021" v="405" actId="255"/>
        <pc:sldMkLst>
          <pc:docMk/>
          <pc:sldMk cId="2149593187" sldId="530"/>
        </pc:sldMkLst>
        <pc:spChg chg="mod">
          <ac:chgData name="Daniel Shunk" userId="8b1a05f26d681f8b" providerId="LiveId" clId="{644943B5-359C-42DD-A5B2-7E35DAFD1175}" dt="2025-04-23T21:52:01.021" v="405" actId="255"/>
          <ac:spMkLst>
            <pc:docMk/>
            <pc:sldMk cId="2149593187" sldId="530"/>
            <ac:spMk id="7" creationId="{1A5B6C11-2772-C3E3-9944-040F8151D5B7}"/>
          </ac:spMkLst>
        </pc:spChg>
        <pc:spChg chg="mod">
          <ac:chgData name="Daniel Shunk" userId="8b1a05f26d681f8b" providerId="LiveId" clId="{644943B5-359C-42DD-A5B2-7E35DAFD1175}" dt="2025-04-23T21:50:37.130" v="391" actId="20577"/>
          <ac:spMkLst>
            <pc:docMk/>
            <pc:sldMk cId="2149593187" sldId="530"/>
            <ac:spMk id="9" creationId="{90674777-4BD6-83C9-C752-76EF78CE2F1C}"/>
          </ac:spMkLst>
        </pc:spChg>
      </pc:sldChg>
      <pc:sldChg chg="del">
        <pc:chgData name="Daniel Shunk" userId="8b1a05f26d681f8b" providerId="LiveId" clId="{644943B5-359C-42DD-A5B2-7E35DAFD1175}" dt="2025-04-23T21:40:51.659" v="32" actId="47"/>
        <pc:sldMkLst>
          <pc:docMk/>
          <pc:sldMk cId="43330458" sldId="531"/>
        </pc:sldMkLst>
      </pc:sldChg>
      <pc:sldChg chg="modSp add modAnim">
        <pc:chgData name="Daniel Shunk" userId="8b1a05f26d681f8b" providerId="LiveId" clId="{644943B5-359C-42DD-A5B2-7E35DAFD1175}" dt="2025-04-23T21:54:32.964" v="446" actId="20577"/>
        <pc:sldMkLst>
          <pc:docMk/>
          <pc:sldMk cId="1436659153" sldId="531"/>
        </pc:sldMkLst>
        <pc:spChg chg="mod">
          <ac:chgData name="Daniel Shunk" userId="8b1a05f26d681f8b" providerId="LiveId" clId="{644943B5-359C-42DD-A5B2-7E35DAFD1175}" dt="2025-04-23T21:54:32.964" v="446" actId="20577"/>
          <ac:spMkLst>
            <pc:docMk/>
            <pc:sldMk cId="1436659153" sldId="531"/>
            <ac:spMk id="7" creationId="{D1053BC6-6007-DDE8-451A-8FEE15E48586}"/>
          </ac:spMkLst>
        </pc:spChg>
      </pc:sldChg>
      <pc:sldChg chg="del">
        <pc:chgData name="Daniel Shunk" userId="8b1a05f26d681f8b" providerId="LiveId" clId="{644943B5-359C-42DD-A5B2-7E35DAFD1175}" dt="2025-04-23T21:40:52.351" v="33" actId="47"/>
        <pc:sldMkLst>
          <pc:docMk/>
          <pc:sldMk cId="262752982" sldId="532"/>
        </pc:sldMkLst>
      </pc:sldChg>
      <pc:sldChg chg="modSp add mod replId">
        <pc:chgData name="Daniel Shunk" userId="8b1a05f26d681f8b" providerId="LiveId" clId="{644943B5-359C-42DD-A5B2-7E35DAFD1175}" dt="2025-04-23T21:55:35.458" v="476" actId="255"/>
        <pc:sldMkLst>
          <pc:docMk/>
          <pc:sldMk cId="3933799070" sldId="532"/>
        </pc:sldMkLst>
        <pc:spChg chg="mod">
          <ac:chgData name="Daniel Shunk" userId="8b1a05f26d681f8b" providerId="LiveId" clId="{644943B5-359C-42DD-A5B2-7E35DAFD1175}" dt="2025-04-23T21:55:35.458" v="476" actId="255"/>
          <ac:spMkLst>
            <pc:docMk/>
            <pc:sldMk cId="3933799070" sldId="532"/>
            <ac:spMk id="7" creationId="{EC910AB8-850C-A276-A03C-03DE1E9FFBB6}"/>
          </ac:spMkLst>
        </pc:spChg>
        <pc:spChg chg="mod">
          <ac:chgData name="Daniel Shunk" userId="8b1a05f26d681f8b" providerId="LiveId" clId="{644943B5-359C-42DD-A5B2-7E35DAFD1175}" dt="2025-04-23T21:54:45.252" v="459" actId="20577"/>
          <ac:spMkLst>
            <pc:docMk/>
            <pc:sldMk cId="3933799070" sldId="532"/>
            <ac:spMk id="9" creationId="{5E29C70C-C9C3-0A20-6947-222DADFE5670}"/>
          </ac:spMkLst>
        </pc:spChg>
      </pc:sldChg>
      <pc:sldChg chg="add modAnim">
        <pc:chgData name="Daniel Shunk" userId="8b1a05f26d681f8b" providerId="LiveId" clId="{644943B5-359C-42DD-A5B2-7E35DAFD1175}" dt="2025-04-23T21:55:53.921" v="478"/>
        <pc:sldMkLst>
          <pc:docMk/>
          <pc:sldMk cId="1910405778" sldId="533"/>
        </pc:sldMkLst>
      </pc:sldChg>
      <pc:sldChg chg="del">
        <pc:chgData name="Daniel Shunk" userId="8b1a05f26d681f8b" providerId="LiveId" clId="{644943B5-359C-42DD-A5B2-7E35DAFD1175}" dt="2025-04-23T21:40:53.715" v="35" actId="47"/>
        <pc:sldMkLst>
          <pc:docMk/>
          <pc:sldMk cId="2118500881" sldId="533"/>
        </pc:sldMkLst>
      </pc:sldChg>
      <pc:sldChg chg="modSp add mod replId">
        <pc:chgData name="Daniel Shunk" userId="8b1a05f26d681f8b" providerId="LiveId" clId="{644943B5-359C-42DD-A5B2-7E35DAFD1175}" dt="2025-04-23T21:57:04.002" v="502" actId="255"/>
        <pc:sldMkLst>
          <pc:docMk/>
          <pc:sldMk cId="3941378340" sldId="534"/>
        </pc:sldMkLst>
        <pc:spChg chg="mod">
          <ac:chgData name="Daniel Shunk" userId="8b1a05f26d681f8b" providerId="LiveId" clId="{644943B5-359C-42DD-A5B2-7E35DAFD1175}" dt="2025-04-23T21:57:04.002" v="502" actId="255"/>
          <ac:spMkLst>
            <pc:docMk/>
            <pc:sldMk cId="3941378340" sldId="534"/>
            <ac:spMk id="7" creationId="{22B3E513-D545-5D5B-D546-C60F60C87632}"/>
          </ac:spMkLst>
        </pc:spChg>
        <pc:spChg chg="mod">
          <ac:chgData name="Daniel Shunk" userId="8b1a05f26d681f8b" providerId="LiveId" clId="{644943B5-359C-42DD-A5B2-7E35DAFD1175}" dt="2025-04-23T21:56:12.794" v="492" actId="20577"/>
          <ac:spMkLst>
            <pc:docMk/>
            <pc:sldMk cId="3941378340" sldId="534"/>
            <ac:spMk id="9" creationId="{3DE31836-3D3A-AF5C-4A62-D940F015B02B}"/>
          </ac:spMkLst>
        </pc:spChg>
      </pc:sldChg>
      <pc:sldChg chg="del">
        <pc:chgData name="Daniel Shunk" userId="8b1a05f26d681f8b" providerId="LiveId" clId="{644943B5-359C-42DD-A5B2-7E35DAFD1175}" dt="2025-04-23T21:40:53.121" v="34" actId="47"/>
        <pc:sldMkLst>
          <pc:docMk/>
          <pc:sldMk cId="4036811679" sldId="534"/>
        </pc:sldMkLst>
      </pc:sldChg>
      <pc:sldChg chg="add modAnim">
        <pc:chgData name="Daniel Shunk" userId="8b1a05f26d681f8b" providerId="LiveId" clId="{644943B5-359C-42DD-A5B2-7E35DAFD1175}" dt="2025-04-23T21:58:24.877" v="535"/>
        <pc:sldMkLst>
          <pc:docMk/>
          <pc:sldMk cId="30807086" sldId="535"/>
        </pc:sldMkLst>
      </pc:sldChg>
      <pc:sldChg chg="del">
        <pc:chgData name="Daniel Shunk" userId="8b1a05f26d681f8b" providerId="LiveId" clId="{644943B5-359C-42DD-A5B2-7E35DAFD1175}" dt="2025-04-23T21:40:54.344" v="36" actId="47"/>
        <pc:sldMkLst>
          <pc:docMk/>
          <pc:sldMk cId="2223139098" sldId="535"/>
        </pc:sldMkLst>
      </pc:sldChg>
      <pc:sldChg chg="add del replId">
        <pc:chgData name="Daniel Shunk" userId="8b1a05f26d681f8b" providerId="LiveId" clId="{644943B5-359C-42DD-A5B2-7E35DAFD1175}" dt="2025-04-23T21:58:28.032" v="536" actId="47"/>
        <pc:sldMkLst>
          <pc:docMk/>
          <pc:sldMk cId="1814325171" sldId="536"/>
        </pc:sldMkLst>
      </pc:sldChg>
      <pc:sldChg chg="del">
        <pc:chgData name="Daniel Shunk" userId="8b1a05f26d681f8b" providerId="LiveId" clId="{644943B5-359C-42DD-A5B2-7E35DAFD1175}" dt="2025-04-23T21:40:54.800" v="37" actId="47"/>
        <pc:sldMkLst>
          <pc:docMk/>
          <pc:sldMk cId="2660467759" sldId="536"/>
        </pc:sldMkLst>
      </pc:sldChg>
      <pc:sldChg chg="del">
        <pc:chgData name="Daniel Shunk" userId="8b1a05f26d681f8b" providerId="LiveId" clId="{644943B5-359C-42DD-A5B2-7E35DAFD1175}" dt="2025-04-23T21:40:56.105" v="39" actId="47"/>
        <pc:sldMkLst>
          <pc:docMk/>
          <pc:sldMk cId="1809516153" sldId="537"/>
        </pc:sldMkLst>
      </pc:sldChg>
      <pc:sldChg chg="modSp add mod">
        <pc:chgData name="Daniel Shunk" userId="8b1a05f26d681f8b" providerId="LiveId" clId="{644943B5-359C-42DD-A5B2-7E35DAFD1175}" dt="2025-04-23T21:58:14.804" v="534" actId="313"/>
        <pc:sldMkLst>
          <pc:docMk/>
          <pc:sldMk cId="2701110811" sldId="537"/>
        </pc:sldMkLst>
        <pc:spChg chg="mod">
          <ac:chgData name="Daniel Shunk" userId="8b1a05f26d681f8b" providerId="LiveId" clId="{644943B5-359C-42DD-A5B2-7E35DAFD1175}" dt="2025-04-23T21:58:14.804" v="534" actId="313"/>
          <ac:spMkLst>
            <pc:docMk/>
            <pc:sldMk cId="2701110811" sldId="537"/>
            <ac:spMk id="7" creationId="{B93B0CF2-3131-122A-E3F7-26FE167B7313}"/>
          </ac:spMkLst>
        </pc:spChg>
        <pc:spChg chg="mod">
          <ac:chgData name="Daniel Shunk" userId="8b1a05f26d681f8b" providerId="LiveId" clId="{644943B5-359C-42DD-A5B2-7E35DAFD1175}" dt="2025-04-23T21:57:19.993" v="518" actId="20577"/>
          <ac:spMkLst>
            <pc:docMk/>
            <pc:sldMk cId="2701110811" sldId="537"/>
            <ac:spMk id="9" creationId="{8BE7388E-1AC0-E7EE-15B6-BBECE65A98D5}"/>
          </ac:spMkLst>
        </pc:spChg>
      </pc:sldChg>
      <pc:sldChg chg="del">
        <pc:chgData name="Daniel Shunk" userId="8b1a05f26d681f8b" providerId="LiveId" clId="{644943B5-359C-42DD-A5B2-7E35DAFD1175}" dt="2025-04-23T21:40:55.558" v="38" actId="47"/>
        <pc:sldMkLst>
          <pc:docMk/>
          <pc:sldMk cId="3961743775" sldId="53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4/23/2025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54277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4/23/2025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45695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4/23/2025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41702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4/23/2025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8558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4/23/2025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29378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4/23/2025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6848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4/23/2025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97886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4/23/2025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778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4/23/2025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66796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4/23/2025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71768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4/23/2025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08807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4/23/2025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1860404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9FC6-92BF-D4DE-D182-70B43F2462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7F3DC1-FB69-358B-2EA4-9D6A755B76D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CE33644-91F8-8BD4-3A5A-AABCCBA52383}"/>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07765DD-5CBD-D3C0-F11D-37FACFB891FB}"/>
              </a:ext>
            </a:extLst>
          </p:cNvPr>
          <p:cNvSpPr/>
          <p:nvPr/>
        </p:nvSpPr>
        <p:spPr>
          <a:xfrm>
            <a:off x="0" y="0"/>
            <a:ext cx="12192000" cy="6858000"/>
          </a:xfrm>
          <a:prstGeom prst="rect">
            <a:avLst/>
          </a:prstGeom>
          <a:solidFill>
            <a:schemeClr val="accent4">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D2DF5C9-C1E2-FA53-C1C4-5029D07C35C7}"/>
              </a:ext>
            </a:extLst>
          </p:cNvPr>
          <p:cNvSpPr txBox="1">
            <a:spLocks/>
          </p:cNvSpPr>
          <p:nvPr/>
        </p:nvSpPr>
        <p:spPr>
          <a:xfrm>
            <a:off x="-750639" y="1666094"/>
            <a:ext cx="110447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5000" b="0" i="0" u="none" strike="noStrike" kern="1200" cap="none" spc="1400" normalizeH="0" baseline="0" noProof="0" dirty="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j-ea"/>
                <a:cs typeface="+mj-cs"/>
              </a:rPr>
              <a:t>Psalms</a:t>
            </a:r>
          </a:p>
        </p:txBody>
      </p:sp>
      <p:sp>
        <p:nvSpPr>
          <p:cNvPr id="7" name="TextBox 6">
            <a:extLst>
              <a:ext uri="{FF2B5EF4-FFF2-40B4-BE49-F238E27FC236}">
                <a16:creationId xmlns:a16="http://schemas.microsoft.com/office/drawing/2014/main" id="{C3B80FB5-EDAC-3E37-AF94-8DD4BB57824B}"/>
              </a:ext>
            </a:extLst>
          </p:cNvPr>
          <p:cNvSpPr txBox="1"/>
          <p:nvPr/>
        </p:nvSpPr>
        <p:spPr>
          <a:xfrm>
            <a:off x="3318406" y="390451"/>
            <a:ext cx="163359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black"/>
                </a:solidFill>
                <a:effectLst/>
                <a:uLnTx/>
                <a:uFillTx/>
                <a:latin typeface="Freestyle Script" panose="030804020302050B0404" pitchFamily="66" charset="0"/>
                <a:ea typeface="+mn-ea"/>
                <a:cs typeface="+mn-cs"/>
              </a:rPr>
              <a:t>The</a:t>
            </a:r>
          </a:p>
        </p:txBody>
      </p:sp>
      <p:sp>
        <p:nvSpPr>
          <p:cNvPr id="8" name="TextBox 7">
            <a:extLst>
              <a:ext uri="{FF2B5EF4-FFF2-40B4-BE49-F238E27FC236}">
                <a16:creationId xmlns:a16="http://schemas.microsoft.com/office/drawing/2014/main" id="{4A1C244E-C43F-D890-EAD4-EA58C0EE309D}"/>
              </a:ext>
            </a:extLst>
          </p:cNvPr>
          <p:cNvSpPr txBox="1"/>
          <p:nvPr/>
        </p:nvSpPr>
        <p:spPr>
          <a:xfrm>
            <a:off x="1244112" y="3050736"/>
            <a:ext cx="5342564"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600" normalizeH="0" baseline="0" noProof="0" dirty="0">
                <a:ln>
                  <a:noFill/>
                </a:ln>
                <a:solidFill>
                  <a:prstClr val="black"/>
                </a:solidFill>
                <a:effectLst/>
                <a:uLnTx/>
                <a:uFillTx/>
                <a:latin typeface="Freestyle Script" panose="030804020302050B0404" pitchFamily="66" charset="0"/>
                <a:ea typeface="+mn-ea"/>
                <a:cs typeface="+mn-cs"/>
              </a:rPr>
              <a:t>Chapter 78</a:t>
            </a:r>
          </a:p>
        </p:txBody>
      </p:sp>
      <p:sp>
        <p:nvSpPr>
          <p:cNvPr id="9" name="TextBox 8">
            <a:extLst>
              <a:ext uri="{FF2B5EF4-FFF2-40B4-BE49-F238E27FC236}">
                <a16:creationId xmlns:a16="http://schemas.microsoft.com/office/drawing/2014/main" id="{9F659F9C-387A-541D-257A-FDC0CC690253}"/>
              </a:ext>
            </a:extLst>
          </p:cNvPr>
          <p:cNvSpPr txBox="1"/>
          <p:nvPr/>
        </p:nvSpPr>
        <p:spPr>
          <a:xfrm>
            <a:off x="2455524" y="4323254"/>
            <a:ext cx="9436812" cy="23698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400" b="0" i="0" u="none" strike="noStrike" kern="1200" cap="none" spc="0" normalizeH="0" baseline="0" noProof="0" dirty="0">
                <a:ln>
                  <a:noFill/>
                </a:ln>
                <a:solidFill>
                  <a:prstClr val="black"/>
                </a:solidFill>
                <a:effectLst/>
                <a:uLnTx/>
                <a:uFillTx/>
                <a:latin typeface="Bauhaus 93" panose="04030905020B02020C02" pitchFamily="82" charset="0"/>
                <a:ea typeface="+mn-ea"/>
                <a:cs typeface="+mn-cs"/>
              </a:rPr>
              <a:t>Benefiting From Corruption</a:t>
            </a:r>
          </a:p>
        </p:txBody>
      </p:sp>
      <p:pic>
        <p:nvPicPr>
          <p:cNvPr id="10" name="Picture 9">
            <a:extLst>
              <a:ext uri="{FF2B5EF4-FFF2-40B4-BE49-F238E27FC236}">
                <a16:creationId xmlns:a16="http://schemas.microsoft.com/office/drawing/2014/main" id="{CB8CD76E-7BF7-4B07-54FD-9BAD80703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593" y="178432"/>
            <a:ext cx="2232742" cy="10687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499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B976-BA0B-44A1-E81E-572D0218F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AD716-C575-CCC6-61A6-DF43D9730E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83A268-4F85-59A1-5561-15BA91C3EA8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CE23717-BF8F-7A19-20CE-A7168832EEC5}"/>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EAB5890-1A70-B741-8854-6704054DD310}"/>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C910AB8-850C-A276-A03C-03DE1E9FFBB6}"/>
              </a:ext>
            </a:extLst>
          </p:cNvPr>
          <p:cNvSpPr txBox="1"/>
          <p:nvPr/>
        </p:nvSpPr>
        <p:spPr>
          <a:xfrm>
            <a:off x="246577" y="952023"/>
            <a:ext cx="11578977" cy="46474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400" b="0" i="0" u="none" strike="noStrike" kern="1200" cap="none" spc="600" normalizeH="0" baseline="0" noProof="0" dirty="0">
                <a:ln>
                  <a:noFill/>
                </a:ln>
                <a:solidFill>
                  <a:prstClr val="black"/>
                </a:solidFill>
                <a:effectLst/>
                <a:uLnTx/>
                <a:uFillTx/>
                <a:latin typeface="High Tower Text" panose="02040502050506030303" pitchFamily="18" charset="0"/>
              </a:rPr>
              <a:t>“And He [Jesus] did not do many miracles there because of their unbelief.”</a:t>
            </a:r>
          </a:p>
        </p:txBody>
      </p:sp>
      <p:sp>
        <p:nvSpPr>
          <p:cNvPr id="9" name="TextBox 8">
            <a:extLst>
              <a:ext uri="{FF2B5EF4-FFF2-40B4-BE49-F238E27FC236}">
                <a16:creationId xmlns:a16="http://schemas.microsoft.com/office/drawing/2014/main" id="{5E29C70C-C9C3-0A20-6947-222DADFE5670}"/>
              </a:ext>
            </a:extLst>
          </p:cNvPr>
          <p:cNvSpPr txBox="1"/>
          <p:nvPr/>
        </p:nvSpPr>
        <p:spPr>
          <a:xfrm>
            <a:off x="0" y="-353"/>
            <a:ext cx="1219199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Matthew 13:58</a:t>
            </a:r>
          </a:p>
        </p:txBody>
      </p:sp>
    </p:spTree>
    <p:extLst>
      <p:ext uri="{BB962C8B-B14F-4D97-AF65-F5344CB8AC3E}">
        <p14:creationId xmlns:p14="http://schemas.microsoft.com/office/powerpoint/2010/main" val="393379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24E41-1A95-5836-ECD4-0961AC85A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0ACDE-4A49-2647-285E-5476C295BE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1D36B7-4598-92D2-1E8E-2F3C9A65310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6A91E4A-CC7E-3650-B867-084FBC8D4943}"/>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20CD0F5B-C6AA-FA52-5E77-8A5610864D47}"/>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96087E9-FAEE-A38D-9331-370A6F6DECCB}"/>
              </a:ext>
            </a:extLst>
          </p:cNvPr>
          <p:cNvSpPr txBox="1"/>
          <p:nvPr/>
        </p:nvSpPr>
        <p:spPr>
          <a:xfrm>
            <a:off x="246577" y="952023"/>
            <a:ext cx="11578977" cy="5858014"/>
          </a:xfrm>
          <a:prstGeom prst="rect">
            <a:avLst/>
          </a:prstGeom>
          <a:noFill/>
        </p:spPr>
        <p:txBody>
          <a:bodyPr wrap="square" rtlCol="0">
            <a:spAutoFit/>
          </a:bodyPr>
          <a:lstStyle/>
          <a:p>
            <a:pPr marL="852488" marR="0" lvl="0" indent="-852488" algn="l" defTabSz="914400" rtl="0" eaLnBrk="1" fontAlgn="auto" latinLnBrk="0" hangingPunct="1">
              <a:lnSpc>
                <a:spcPts val="6400"/>
              </a:lnSpc>
              <a:spcBef>
                <a:spcPts val="0"/>
              </a:spcBef>
              <a:spcAft>
                <a:spcPts val="3000"/>
              </a:spcAft>
              <a:buClrTx/>
              <a:buSzTx/>
              <a:buFont typeface="+mj-lt"/>
              <a:buAutoNum type="arabicPeriod"/>
              <a:tabLst/>
              <a:defRPr/>
            </a:pPr>
            <a:r>
              <a:rPr kumimoji="0" lang="en-US" sz="7200" b="1" i="0" u="none" strike="noStrike" kern="1200" cap="none" spc="600" normalizeH="0" baseline="0" noProof="0" dirty="0">
                <a:ln>
                  <a:noFill/>
                </a:ln>
                <a:solidFill>
                  <a:prstClr val="black"/>
                </a:solidFill>
                <a:effectLst/>
                <a:uLnTx/>
                <a:uFillTx/>
                <a:latin typeface="Freestyle Script" panose="030804020302050B0404" pitchFamily="66" charset="0"/>
              </a:rPr>
              <a:t>Talk of our past failings,</a:t>
            </a:r>
            <a:r>
              <a:rPr kumimoji="0" lang="en-US" sz="7200" b="1" i="0" u="none" strike="noStrike" kern="1200" cap="none" spc="600" normalizeH="0" noProof="0" dirty="0">
                <a:ln>
                  <a:noFill/>
                </a:ln>
                <a:solidFill>
                  <a:prstClr val="black"/>
                </a:solidFill>
                <a:effectLst/>
                <a:uLnTx/>
                <a:uFillTx/>
                <a:latin typeface="Freestyle Script" panose="030804020302050B0404" pitchFamily="66" charset="0"/>
              </a:rPr>
              <a:t> yet emphasize God’s faithfulness</a:t>
            </a:r>
          </a:p>
          <a:p>
            <a:pPr marL="852488" marR="0" lvl="0" indent="-852488" algn="l" defTabSz="914400" rtl="0" eaLnBrk="1" fontAlgn="auto" latinLnBrk="0" hangingPunct="1">
              <a:lnSpc>
                <a:spcPts val="6400"/>
              </a:lnSpc>
              <a:spcBef>
                <a:spcPts val="0"/>
              </a:spcBef>
              <a:spcAft>
                <a:spcPts val="3000"/>
              </a:spcAft>
              <a:buClrTx/>
              <a:buSzTx/>
              <a:buFont typeface="+mj-lt"/>
              <a:buAutoNum type="arabicPeriod"/>
              <a:tabLst/>
              <a:defRPr/>
            </a:pPr>
            <a:r>
              <a:rPr lang="en-US" sz="7200" b="1" spc="600" dirty="0">
                <a:solidFill>
                  <a:prstClr val="black"/>
                </a:solidFill>
                <a:latin typeface="Freestyle Script" panose="030804020302050B0404" pitchFamily="66" charset="0"/>
              </a:rPr>
              <a:t>Take advantage of disruptions to our selfish plans to come into satisfaction w/ God’s plan</a:t>
            </a:r>
          </a:p>
          <a:p>
            <a:pPr marL="852488" marR="0" lvl="0" indent="-852488" algn="l" defTabSz="914400" rtl="0" eaLnBrk="1" fontAlgn="auto" latinLnBrk="0" hangingPunct="1">
              <a:lnSpc>
                <a:spcPts val="6400"/>
              </a:lnSpc>
              <a:spcBef>
                <a:spcPts val="0"/>
              </a:spcBef>
              <a:spcAft>
                <a:spcPts val="3000"/>
              </a:spcAft>
              <a:buClrTx/>
              <a:buSzTx/>
              <a:buFont typeface="+mj-lt"/>
              <a:buAutoNum type="arabicPeriod"/>
              <a:tabLst/>
              <a:defRPr/>
            </a:pPr>
            <a:r>
              <a:rPr kumimoji="0" lang="en-US" sz="7200" b="1" i="0" u="none" strike="noStrike" kern="1200" cap="none" spc="600" normalizeH="0" noProof="0" dirty="0">
                <a:ln>
                  <a:noFill/>
                </a:ln>
                <a:solidFill>
                  <a:prstClr val="black"/>
                </a:solidFill>
                <a:effectLst/>
                <a:uLnTx/>
                <a:uFillTx/>
                <a:latin typeface="Freestyle Script" panose="030804020302050B0404" pitchFamily="66" charset="0"/>
              </a:rPr>
              <a:t>Hope in God, He never gives up</a:t>
            </a:r>
          </a:p>
        </p:txBody>
      </p:sp>
      <p:sp>
        <p:nvSpPr>
          <p:cNvPr id="9" name="TextBox 8">
            <a:extLst>
              <a:ext uri="{FF2B5EF4-FFF2-40B4-BE49-F238E27FC236}">
                <a16:creationId xmlns:a16="http://schemas.microsoft.com/office/drawing/2014/main" id="{441A5DAC-4E2E-1B0C-D8EF-F1E462173998}"/>
              </a:ext>
            </a:extLst>
          </p:cNvPr>
          <p:cNvSpPr txBox="1"/>
          <p:nvPr/>
        </p:nvSpPr>
        <p:spPr>
          <a:xfrm>
            <a:off x="0" y="-353"/>
            <a:ext cx="12191999"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Benefiting From Past Sins</a:t>
            </a:r>
          </a:p>
        </p:txBody>
      </p:sp>
      <p:pic>
        <p:nvPicPr>
          <p:cNvPr id="6" name="Picture 5">
            <a:extLst>
              <a:ext uri="{FF2B5EF4-FFF2-40B4-BE49-F238E27FC236}">
                <a16:creationId xmlns:a16="http://schemas.microsoft.com/office/drawing/2014/main" id="{2A2BEB91-666C-8763-0283-5D8463FBD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78" y="4520309"/>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040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9E6E6-7474-F1B9-58C7-BC9D34614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50981-AFF2-3FDB-460E-13D8962AA6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A29621-4A29-0C2B-0AB7-96180EC3A11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B09D55D-3A43-C4F3-8D82-BA9E8560130D}"/>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9DC0B3E-FF4E-0E3B-4AA0-75C7B6B31060}"/>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2B3E513-D545-5D5B-D546-C60F60C87632}"/>
              </a:ext>
            </a:extLst>
          </p:cNvPr>
          <p:cNvSpPr txBox="1"/>
          <p:nvPr/>
        </p:nvSpPr>
        <p:spPr>
          <a:xfrm>
            <a:off x="246577" y="952023"/>
            <a:ext cx="11578977"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600" normalizeH="0" baseline="0" noProof="0" dirty="0">
                <a:ln>
                  <a:noFill/>
                </a:ln>
                <a:solidFill>
                  <a:prstClr val="black"/>
                </a:solidFill>
                <a:effectLst/>
                <a:uLnTx/>
                <a:uFillTx/>
                <a:latin typeface="High Tower Text" panose="02040502050506030303" pitchFamily="18" charset="0"/>
              </a:rPr>
              <a:t>“And all discipline for the moment seems not to be joyful, but sorrowful, but to those who have been trained by it, afterwards it yields the peaceful fruit of righteousness.”</a:t>
            </a:r>
          </a:p>
        </p:txBody>
      </p:sp>
      <p:sp>
        <p:nvSpPr>
          <p:cNvPr id="9" name="TextBox 8">
            <a:extLst>
              <a:ext uri="{FF2B5EF4-FFF2-40B4-BE49-F238E27FC236}">
                <a16:creationId xmlns:a16="http://schemas.microsoft.com/office/drawing/2014/main" id="{3DE31836-3D3A-AF5C-4A62-D940F015B02B}"/>
              </a:ext>
            </a:extLst>
          </p:cNvPr>
          <p:cNvSpPr txBox="1"/>
          <p:nvPr/>
        </p:nvSpPr>
        <p:spPr>
          <a:xfrm>
            <a:off x="0" y="-353"/>
            <a:ext cx="1219199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Hebrews 12:11</a:t>
            </a:r>
          </a:p>
        </p:txBody>
      </p:sp>
    </p:spTree>
    <p:extLst>
      <p:ext uri="{BB962C8B-B14F-4D97-AF65-F5344CB8AC3E}">
        <p14:creationId xmlns:p14="http://schemas.microsoft.com/office/powerpoint/2010/main" val="394137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D8E08-93AE-A3C7-F3A1-1AD86F5A0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044F0-99FB-BC53-28C9-7D678EAD79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2D12C6-6540-3D8E-3678-F71F985BFB7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F52FC24-D2CA-6AED-FE32-16207BCEAE7D}"/>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9EB470C-05F5-F411-BE0D-90C6BBB2DB29}"/>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93B0CF2-3131-122A-E3F7-26FE167B7313}"/>
              </a:ext>
            </a:extLst>
          </p:cNvPr>
          <p:cNvSpPr txBox="1"/>
          <p:nvPr/>
        </p:nvSpPr>
        <p:spPr>
          <a:xfrm>
            <a:off x="246577" y="952023"/>
            <a:ext cx="11578977" cy="56938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600" normalizeH="0" baseline="0" noProof="0" dirty="0">
                <a:ln>
                  <a:noFill/>
                </a:ln>
                <a:solidFill>
                  <a:prstClr val="black"/>
                </a:solidFill>
                <a:effectLst/>
                <a:uLnTx/>
                <a:uFillTx/>
                <a:latin typeface="High Tower Text" panose="02040502050506030303" pitchFamily="18" charset="0"/>
              </a:rPr>
              <a:t>“From the standpoint of the gospel they [Israel] are enemies for your sake, but from the standpoint of God’s choice they are beloved for the sake of the fathers; for the gifts &amp; the calling of God are irrevocable.”</a:t>
            </a:r>
          </a:p>
        </p:txBody>
      </p:sp>
      <p:sp>
        <p:nvSpPr>
          <p:cNvPr id="9" name="TextBox 8">
            <a:extLst>
              <a:ext uri="{FF2B5EF4-FFF2-40B4-BE49-F238E27FC236}">
                <a16:creationId xmlns:a16="http://schemas.microsoft.com/office/drawing/2014/main" id="{8BE7388E-1AC0-E7EE-15B6-BBECE65A98D5}"/>
              </a:ext>
            </a:extLst>
          </p:cNvPr>
          <p:cNvSpPr txBox="1"/>
          <p:nvPr/>
        </p:nvSpPr>
        <p:spPr>
          <a:xfrm>
            <a:off x="0" y="-353"/>
            <a:ext cx="1219199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Romans 11:28-29</a:t>
            </a:r>
          </a:p>
        </p:txBody>
      </p:sp>
    </p:spTree>
    <p:extLst>
      <p:ext uri="{BB962C8B-B14F-4D97-AF65-F5344CB8AC3E}">
        <p14:creationId xmlns:p14="http://schemas.microsoft.com/office/powerpoint/2010/main" val="270111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39668-CDDB-9C14-7785-0B91C187F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387C2-8764-DA14-1569-6164444F81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2F1C4A-BC5A-CE10-475C-AF5A0C0AD7D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77B772F-4390-4CE4-7D70-61B0FFF96B56}"/>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FE65D86-3CD9-1D7C-4378-5E134CC86BB2}"/>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DED3C1B-9994-07C8-C2F6-F09AEE10229E}"/>
              </a:ext>
            </a:extLst>
          </p:cNvPr>
          <p:cNvSpPr txBox="1"/>
          <p:nvPr/>
        </p:nvSpPr>
        <p:spPr>
          <a:xfrm>
            <a:off x="246577" y="952023"/>
            <a:ext cx="11578977" cy="5858014"/>
          </a:xfrm>
          <a:prstGeom prst="rect">
            <a:avLst/>
          </a:prstGeom>
          <a:noFill/>
        </p:spPr>
        <p:txBody>
          <a:bodyPr wrap="square" rtlCol="0">
            <a:spAutoFit/>
          </a:bodyPr>
          <a:lstStyle/>
          <a:p>
            <a:pPr marL="852488" marR="0" lvl="0" indent="-852488" algn="l" defTabSz="914400" rtl="0" eaLnBrk="1" fontAlgn="auto" latinLnBrk="0" hangingPunct="1">
              <a:lnSpc>
                <a:spcPts val="6400"/>
              </a:lnSpc>
              <a:spcBef>
                <a:spcPts val="0"/>
              </a:spcBef>
              <a:spcAft>
                <a:spcPts val="3000"/>
              </a:spcAft>
              <a:buClrTx/>
              <a:buSzTx/>
              <a:buFont typeface="+mj-lt"/>
              <a:buAutoNum type="arabicPeriod"/>
              <a:tabLst/>
              <a:defRPr/>
            </a:pPr>
            <a:r>
              <a:rPr kumimoji="0" lang="en-US" sz="7200" b="1" i="0" u="none" strike="noStrike" kern="1200" cap="none" spc="600" normalizeH="0" baseline="0" noProof="0" dirty="0">
                <a:ln>
                  <a:noFill/>
                </a:ln>
                <a:solidFill>
                  <a:prstClr val="black"/>
                </a:solidFill>
                <a:effectLst/>
                <a:uLnTx/>
                <a:uFillTx/>
                <a:latin typeface="Freestyle Script" panose="030804020302050B0404" pitchFamily="66" charset="0"/>
              </a:rPr>
              <a:t>Talk of our past failings,</a:t>
            </a:r>
            <a:r>
              <a:rPr kumimoji="0" lang="en-US" sz="7200" b="1" i="0" u="none" strike="noStrike" kern="1200" cap="none" spc="600" normalizeH="0" noProof="0" dirty="0">
                <a:ln>
                  <a:noFill/>
                </a:ln>
                <a:solidFill>
                  <a:prstClr val="black"/>
                </a:solidFill>
                <a:effectLst/>
                <a:uLnTx/>
                <a:uFillTx/>
                <a:latin typeface="Freestyle Script" panose="030804020302050B0404" pitchFamily="66" charset="0"/>
              </a:rPr>
              <a:t> yet emphasize God’s faithfulness</a:t>
            </a:r>
          </a:p>
          <a:p>
            <a:pPr marL="852488" marR="0" lvl="0" indent="-852488" algn="l" defTabSz="914400" rtl="0" eaLnBrk="1" fontAlgn="auto" latinLnBrk="0" hangingPunct="1">
              <a:lnSpc>
                <a:spcPts val="6400"/>
              </a:lnSpc>
              <a:spcBef>
                <a:spcPts val="0"/>
              </a:spcBef>
              <a:spcAft>
                <a:spcPts val="3000"/>
              </a:spcAft>
              <a:buClrTx/>
              <a:buSzTx/>
              <a:buFont typeface="+mj-lt"/>
              <a:buAutoNum type="arabicPeriod"/>
              <a:tabLst/>
              <a:defRPr/>
            </a:pPr>
            <a:r>
              <a:rPr lang="en-US" sz="7200" b="1" spc="600" dirty="0">
                <a:solidFill>
                  <a:prstClr val="black"/>
                </a:solidFill>
                <a:latin typeface="Freestyle Script" panose="030804020302050B0404" pitchFamily="66" charset="0"/>
              </a:rPr>
              <a:t>Take advantage of disruptions to our selfish plans to come into satisfaction w/ God’s plan</a:t>
            </a:r>
          </a:p>
          <a:p>
            <a:pPr marL="852488" marR="0" lvl="0" indent="-852488" algn="l" defTabSz="914400" rtl="0" eaLnBrk="1" fontAlgn="auto" latinLnBrk="0" hangingPunct="1">
              <a:lnSpc>
                <a:spcPts val="6400"/>
              </a:lnSpc>
              <a:spcBef>
                <a:spcPts val="0"/>
              </a:spcBef>
              <a:spcAft>
                <a:spcPts val="3000"/>
              </a:spcAft>
              <a:buClrTx/>
              <a:buSzTx/>
              <a:buFont typeface="+mj-lt"/>
              <a:buAutoNum type="arabicPeriod"/>
              <a:tabLst/>
              <a:defRPr/>
            </a:pPr>
            <a:r>
              <a:rPr kumimoji="0" lang="en-US" sz="7200" b="1" i="0" u="none" strike="noStrike" kern="1200" cap="none" spc="600" normalizeH="0" noProof="0" dirty="0">
                <a:ln>
                  <a:noFill/>
                </a:ln>
                <a:solidFill>
                  <a:prstClr val="black"/>
                </a:solidFill>
                <a:effectLst/>
                <a:uLnTx/>
                <a:uFillTx/>
                <a:latin typeface="Freestyle Script" panose="030804020302050B0404" pitchFamily="66" charset="0"/>
              </a:rPr>
              <a:t>Hope in God, He never gives up</a:t>
            </a:r>
          </a:p>
        </p:txBody>
      </p:sp>
      <p:sp>
        <p:nvSpPr>
          <p:cNvPr id="9" name="TextBox 8">
            <a:extLst>
              <a:ext uri="{FF2B5EF4-FFF2-40B4-BE49-F238E27FC236}">
                <a16:creationId xmlns:a16="http://schemas.microsoft.com/office/drawing/2014/main" id="{BE8A3C4D-7C59-BA30-D853-65162CA979A8}"/>
              </a:ext>
            </a:extLst>
          </p:cNvPr>
          <p:cNvSpPr txBox="1"/>
          <p:nvPr/>
        </p:nvSpPr>
        <p:spPr>
          <a:xfrm>
            <a:off x="0" y="-353"/>
            <a:ext cx="12191999"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Benefiting From Past Sins</a:t>
            </a:r>
          </a:p>
        </p:txBody>
      </p:sp>
      <p:pic>
        <p:nvPicPr>
          <p:cNvPr id="6" name="Picture 5">
            <a:extLst>
              <a:ext uri="{FF2B5EF4-FFF2-40B4-BE49-F238E27FC236}">
                <a16:creationId xmlns:a16="http://schemas.microsoft.com/office/drawing/2014/main" id="{55C3E7F3-FDE1-E30D-C429-166D6906A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78" y="4520309"/>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0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BA9E-D610-623C-CEBA-56C316F31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3AA8D-94E1-C2D0-08EB-D34CC3E1AC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238160-C0BE-7A8E-0392-CB7ABE91C1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EA1DEB1-D697-F617-58DF-CE20D6513FE3}"/>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C7C477F-92EF-BD5D-8F46-DB5FCDF9F390}"/>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7D33633-A3B4-86BD-F00C-9DCBF30CCBEE}"/>
              </a:ext>
            </a:extLst>
          </p:cNvPr>
          <p:cNvSpPr txBox="1"/>
          <p:nvPr/>
        </p:nvSpPr>
        <p:spPr>
          <a:xfrm>
            <a:off x="246577" y="952023"/>
            <a:ext cx="11578977" cy="572464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100" b="0" i="0" u="none" strike="noStrike" kern="1200" cap="none" spc="600" normalizeH="0" baseline="0" noProof="0" dirty="0">
                <a:ln>
                  <a:noFill/>
                </a:ln>
                <a:solidFill>
                  <a:prstClr val="black"/>
                </a:solidFill>
                <a:effectLst/>
                <a:uLnTx/>
                <a:uFillTx/>
                <a:latin typeface="High Tower Text" panose="02040502050506030303" pitchFamily="18" charset="0"/>
              </a:rPr>
              <a:t>“Now these things happened to them as an example, &amp; they were written for our instruction, upon whom the ends of the ages have arrived.”</a:t>
            </a:r>
          </a:p>
        </p:txBody>
      </p:sp>
      <p:sp>
        <p:nvSpPr>
          <p:cNvPr id="9" name="TextBox 8">
            <a:extLst>
              <a:ext uri="{FF2B5EF4-FFF2-40B4-BE49-F238E27FC236}">
                <a16:creationId xmlns:a16="http://schemas.microsoft.com/office/drawing/2014/main" id="{0627891A-6251-05ED-EE52-27FA60C8D0A2}"/>
              </a:ext>
            </a:extLst>
          </p:cNvPr>
          <p:cNvSpPr txBox="1"/>
          <p:nvPr/>
        </p:nvSpPr>
        <p:spPr>
          <a:xfrm>
            <a:off x="0" y="-353"/>
            <a:ext cx="1219199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I Corinthians 10:11</a:t>
            </a:r>
          </a:p>
        </p:txBody>
      </p:sp>
    </p:spTree>
    <p:extLst>
      <p:ext uri="{BB962C8B-B14F-4D97-AF65-F5344CB8AC3E}">
        <p14:creationId xmlns:p14="http://schemas.microsoft.com/office/powerpoint/2010/main" val="64858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3E03E-5A76-885B-1AF6-7BC7F8B10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4735F-070E-08F8-F0AE-F92CDD68E5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9138D9-8191-F1B7-B30E-16D6C9D949A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B2F9213-BEE1-3B2E-B494-8015940A0AF2}"/>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894EACE4-4BC8-BD17-800A-8DC490004029}"/>
              </a:ext>
            </a:extLst>
          </p:cNvPr>
          <p:cNvSpPr/>
          <p:nvPr/>
        </p:nvSpPr>
        <p:spPr>
          <a:xfrm>
            <a:off x="0" y="0"/>
            <a:ext cx="12192000" cy="6858000"/>
          </a:xfrm>
          <a:prstGeom prst="rect">
            <a:avLst/>
          </a:prstGeom>
          <a:solidFill>
            <a:schemeClr val="accent4">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DBA4A822-E66B-771A-2041-6E843CA29E35}"/>
              </a:ext>
            </a:extLst>
          </p:cNvPr>
          <p:cNvSpPr txBox="1">
            <a:spLocks/>
          </p:cNvSpPr>
          <p:nvPr/>
        </p:nvSpPr>
        <p:spPr>
          <a:xfrm>
            <a:off x="-750639" y="1666094"/>
            <a:ext cx="110447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5000" b="0" i="0" u="none" strike="noStrike" kern="1200" cap="none" spc="1400" normalizeH="0" baseline="0" noProof="0" dirty="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j-ea"/>
                <a:cs typeface="+mj-cs"/>
              </a:rPr>
              <a:t>Psalms</a:t>
            </a:r>
          </a:p>
        </p:txBody>
      </p:sp>
      <p:sp>
        <p:nvSpPr>
          <p:cNvPr id="7" name="TextBox 6">
            <a:extLst>
              <a:ext uri="{FF2B5EF4-FFF2-40B4-BE49-F238E27FC236}">
                <a16:creationId xmlns:a16="http://schemas.microsoft.com/office/drawing/2014/main" id="{58F56082-FC95-522B-209C-4B262733FC7C}"/>
              </a:ext>
            </a:extLst>
          </p:cNvPr>
          <p:cNvSpPr txBox="1"/>
          <p:nvPr/>
        </p:nvSpPr>
        <p:spPr>
          <a:xfrm>
            <a:off x="3318406" y="390451"/>
            <a:ext cx="163359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black"/>
                </a:solidFill>
                <a:effectLst/>
                <a:uLnTx/>
                <a:uFillTx/>
                <a:latin typeface="Freestyle Script" panose="030804020302050B0404" pitchFamily="66" charset="0"/>
                <a:ea typeface="+mn-ea"/>
                <a:cs typeface="+mn-cs"/>
              </a:rPr>
              <a:t>The</a:t>
            </a:r>
          </a:p>
        </p:txBody>
      </p:sp>
      <p:sp>
        <p:nvSpPr>
          <p:cNvPr id="8" name="TextBox 7">
            <a:extLst>
              <a:ext uri="{FF2B5EF4-FFF2-40B4-BE49-F238E27FC236}">
                <a16:creationId xmlns:a16="http://schemas.microsoft.com/office/drawing/2014/main" id="{25306D54-E6EB-9B51-52B0-1E22AE8CDE2E}"/>
              </a:ext>
            </a:extLst>
          </p:cNvPr>
          <p:cNvSpPr txBox="1"/>
          <p:nvPr/>
        </p:nvSpPr>
        <p:spPr>
          <a:xfrm>
            <a:off x="1244112" y="3050736"/>
            <a:ext cx="5342564"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600" normalizeH="0" baseline="0" noProof="0" dirty="0">
                <a:ln>
                  <a:noFill/>
                </a:ln>
                <a:solidFill>
                  <a:prstClr val="black"/>
                </a:solidFill>
                <a:effectLst/>
                <a:uLnTx/>
                <a:uFillTx/>
                <a:latin typeface="Freestyle Script" panose="030804020302050B0404" pitchFamily="66" charset="0"/>
                <a:ea typeface="+mn-ea"/>
                <a:cs typeface="+mn-cs"/>
              </a:rPr>
              <a:t>Chapter 78</a:t>
            </a:r>
          </a:p>
        </p:txBody>
      </p:sp>
      <p:sp>
        <p:nvSpPr>
          <p:cNvPr id="9" name="TextBox 8">
            <a:extLst>
              <a:ext uri="{FF2B5EF4-FFF2-40B4-BE49-F238E27FC236}">
                <a16:creationId xmlns:a16="http://schemas.microsoft.com/office/drawing/2014/main" id="{29C0997A-4804-5962-B8EC-FC48043CE99D}"/>
              </a:ext>
            </a:extLst>
          </p:cNvPr>
          <p:cNvSpPr txBox="1"/>
          <p:nvPr/>
        </p:nvSpPr>
        <p:spPr>
          <a:xfrm>
            <a:off x="2455524" y="4323254"/>
            <a:ext cx="9436812" cy="23698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400" b="0" i="0" u="none" strike="noStrike" kern="1200" cap="none" spc="0" normalizeH="0" baseline="0" noProof="0" dirty="0">
                <a:ln>
                  <a:noFill/>
                </a:ln>
                <a:solidFill>
                  <a:prstClr val="black"/>
                </a:solidFill>
                <a:effectLst/>
                <a:uLnTx/>
                <a:uFillTx/>
                <a:latin typeface="Bauhaus 93" panose="04030905020B02020C02" pitchFamily="82" charset="0"/>
                <a:ea typeface="+mn-ea"/>
                <a:cs typeface="+mn-cs"/>
              </a:rPr>
              <a:t>Benefiting From Corruption</a:t>
            </a:r>
          </a:p>
        </p:txBody>
      </p:sp>
      <p:pic>
        <p:nvPicPr>
          <p:cNvPr id="10" name="Picture 9">
            <a:extLst>
              <a:ext uri="{FF2B5EF4-FFF2-40B4-BE49-F238E27FC236}">
                <a16:creationId xmlns:a16="http://schemas.microsoft.com/office/drawing/2014/main" id="{AF724CA3-F51E-4847-9E71-7CBBB97EB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593" y="178432"/>
            <a:ext cx="2232742" cy="10687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350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C6580-3411-0461-04D9-51D39C934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B2F80-821D-D4E9-6F9E-AC8AEBE479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B394AC-DFCD-3058-FCBC-BB75971E2A1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4EB124B-87E9-E367-51D9-0B92986CC19E}"/>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2E904E94-9DED-BB41-59B6-214051EF630D}"/>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7874EB8-561B-6184-D340-5EDE94C278CF}"/>
              </a:ext>
            </a:extLst>
          </p:cNvPr>
          <p:cNvSpPr txBox="1"/>
          <p:nvPr/>
        </p:nvSpPr>
        <p:spPr>
          <a:xfrm>
            <a:off x="246577" y="952023"/>
            <a:ext cx="11578977" cy="1805623"/>
          </a:xfrm>
          <a:prstGeom prst="rect">
            <a:avLst/>
          </a:prstGeom>
          <a:noFill/>
        </p:spPr>
        <p:txBody>
          <a:bodyPr wrap="square" rtlCol="0">
            <a:spAutoFit/>
          </a:bodyPr>
          <a:lstStyle/>
          <a:p>
            <a:pPr marL="852488" marR="0" lvl="0" indent="-852488" algn="l" defTabSz="914400" rtl="0" eaLnBrk="1" fontAlgn="auto" latinLnBrk="0" hangingPunct="1">
              <a:lnSpc>
                <a:spcPts val="6400"/>
              </a:lnSpc>
              <a:spcBef>
                <a:spcPts val="0"/>
              </a:spcBef>
              <a:spcAft>
                <a:spcPts val="3000"/>
              </a:spcAft>
              <a:buClrTx/>
              <a:buSzTx/>
              <a:buFont typeface="+mj-lt"/>
              <a:buAutoNum type="arabicPeriod"/>
              <a:tabLst/>
              <a:defRPr/>
            </a:pPr>
            <a:r>
              <a:rPr kumimoji="0" lang="en-US" sz="7200" b="1" i="0" u="none" strike="noStrike" kern="1200" cap="none" spc="600" normalizeH="0" baseline="0" noProof="0" dirty="0">
                <a:ln>
                  <a:noFill/>
                </a:ln>
                <a:solidFill>
                  <a:prstClr val="black"/>
                </a:solidFill>
                <a:effectLst/>
                <a:uLnTx/>
                <a:uFillTx/>
                <a:latin typeface="Freestyle Script" panose="030804020302050B0404" pitchFamily="66" charset="0"/>
              </a:rPr>
              <a:t>Talk of our past failings,</a:t>
            </a:r>
            <a:r>
              <a:rPr kumimoji="0" lang="en-US" sz="7200" b="1" i="0" u="none" strike="noStrike" kern="1200" cap="none" spc="600" normalizeH="0" noProof="0" dirty="0">
                <a:ln>
                  <a:noFill/>
                </a:ln>
                <a:solidFill>
                  <a:prstClr val="black"/>
                </a:solidFill>
                <a:effectLst/>
                <a:uLnTx/>
                <a:uFillTx/>
                <a:latin typeface="Freestyle Script" panose="030804020302050B0404" pitchFamily="66" charset="0"/>
              </a:rPr>
              <a:t> yet emphasize God’s faithfulness</a:t>
            </a:r>
          </a:p>
        </p:txBody>
      </p:sp>
      <p:sp>
        <p:nvSpPr>
          <p:cNvPr id="9" name="TextBox 8">
            <a:extLst>
              <a:ext uri="{FF2B5EF4-FFF2-40B4-BE49-F238E27FC236}">
                <a16:creationId xmlns:a16="http://schemas.microsoft.com/office/drawing/2014/main" id="{EC3AE299-77F3-0912-FB70-E54309AF2951}"/>
              </a:ext>
            </a:extLst>
          </p:cNvPr>
          <p:cNvSpPr txBox="1"/>
          <p:nvPr/>
        </p:nvSpPr>
        <p:spPr>
          <a:xfrm>
            <a:off x="0" y="-353"/>
            <a:ext cx="12191999"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Benefiting From Past Sins</a:t>
            </a:r>
          </a:p>
        </p:txBody>
      </p:sp>
      <p:pic>
        <p:nvPicPr>
          <p:cNvPr id="6" name="Picture 5">
            <a:extLst>
              <a:ext uri="{FF2B5EF4-FFF2-40B4-BE49-F238E27FC236}">
                <a16:creationId xmlns:a16="http://schemas.microsoft.com/office/drawing/2014/main" id="{B08966EF-334E-81F9-32FB-610E72AFB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78" y="4520309"/>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373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5CED7-D5DC-5CA5-C182-AD566C1E7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10E7F-5D02-E536-DED0-889739F1C4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BAA143-6523-BCED-EC8A-EAA848ED3A9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788ABE4-EEDE-2B9A-CE1F-C09DE243A55D}"/>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80D9FD34-15B2-54D0-CDCF-E9409E2D4F17}"/>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67F8F67-7E33-175E-937E-9655B94A5991}"/>
              </a:ext>
            </a:extLst>
          </p:cNvPr>
          <p:cNvSpPr txBox="1"/>
          <p:nvPr/>
        </p:nvSpPr>
        <p:spPr>
          <a:xfrm>
            <a:off x="246577" y="952023"/>
            <a:ext cx="11578977"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600" normalizeH="0" baseline="0" noProof="0" dirty="0">
                <a:ln>
                  <a:noFill/>
                </a:ln>
                <a:solidFill>
                  <a:prstClr val="black"/>
                </a:solidFill>
                <a:effectLst/>
                <a:uLnTx/>
                <a:uFillTx/>
                <a:latin typeface="High Tower Text" panose="02040502050506030303" pitchFamily="18" charset="0"/>
              </a:rPr>
              <a:t>“As also in all his [Paul] letters, speaking in them of these things, in which are some things hard to understand, which the untaught &amp; unstable distort, as they do also the rest of the Scriptures, to their own destruction. You therefore, beloved, knowing this beforehand, be on your guard lest you, having been carried away by the error of unprincipled men, fall from your own steadfastness.”</a:t>
            </a:r>
          </a:p>
        </p:txBody>
      </p:sp>
      <p:sp>
        <p:nvSpPr>
          <p:cNvPr id="9" name="TextBox 8">
            <a:extLst>
              <a:ext uri="{FF2B5EF4-FFF2-40B4-BE49-F238E27FC236}">
                <a16:creationId xmlns:a16="http://schemas.microsoft.com/office/drawing/2014/main" id="{B2362D61-EFD6-97C1-0448-4AC2CE5FCED1}"/>
              </a:ext>
            </a:extLst>
          </p:cNvPr>
          <p:cNvSpPr txBox="1"/>
          <p:nvPr/>
        </p:nvSpPr>
        <p:spPr>
          <a:xfrm>
            <a:off x="0" y="-353"/>
            <a:ext cx="1219199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II Peter 3:16-17</a:t>
            </a:r>
          </a:p>
        </p:txBody>
      </p:sp>
    </p:spTree>
    <p:extLst>
      <p:ext uri="{BB962C8B-B14F-4D97-AF65-F5344CB8AC3E}">
        <p14:creationId xmlns:p14="http://schemas.microsoft.com/office/powerpoint/2010/main" val="412032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114D-30C8-880C-22E0-AF7B038272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77B65E-EAD6-90B4-0BE8-157FF73F68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D6B3F4-6DFC-796F-3473-9FB49CC5FE2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417652D-A872-B213-8F16-C6414C1BF6D6}"/>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9A8B2A1-7C3A-972C-E3F5-BBBED81638F2}"/>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A5B6C11-2772-C3E3-9944-040F8151D5B7}"/>
              </a:ext>
            </a:extLst>
          </p:cNvPr>
          <p:cNvSpPr txBox="1"/>
          <p:nvPr/>
        </p:nvSpPr>
        <p:spPr>
          <a:xfrm>
            <a:off x="246577" y="952023"/>
            <a:ext cx="11578977" cy="57554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0" i="0" u="none" strike="noStrike" kern="1200" cap="none" spc="600" normalizeH="0" baseline="0" noProof="0" dirty="0">
                <a:ln>
                  <a:noFill/>
                </a:ln>
                <a:solidFill>
                  <a:prstClr val="black"/>
                </a:solidFill>
                <a:effectLst/>
                <a:uLnTx/>
                <a:uFillTx/>
                <a:latin typeface="High Tower Text" panose="02040502050506030303" pitchFamily="18" charset="0"/>
              </a:rPr>
              <a:t>“All these things Jesus spoke to the crowds in parables, &amp; He was not speaking to them without a parable so that what was spoken through the prophet might be fulfilled, saying, ‘I will open My mouth in parables; I will utter things hidden since the foundation of the world.”</a:t>
            </a:r>
          </a:p>
        </p:txBody>
      </p:sp>
      <p:sp>
        <p:nvSpPr>
          <p:cNvPr id="9" name="TextBox 8">
            <a:extLst>
              <a:ext uri="{FF2B5EF4-FFF2-40B4-BE49-F238E27FC236}">
                <a16:creationId xmlns:a16="http://schemas.microsoft.com/office/drawing/2014/main" id="{90674777-4BD6-83C9-C752-76EF78CE2F1C}"/>
              </a:ext>
            </a:extLst>
          </p:cNvPr>
          <p:cNvSpPr txBox="1"/>
          <p:nvPr/>
        </p:nvSpPr>
        <p:spPr>
          <a:xfrm>
            <a:off x="0" y="-353"/>
            <a:ext cx="1219199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Matthew 13:34-35</a:t>
            </a:r>
          </a:p>
        </p:txBody>
      </p:sp>
    </p:spTree>
    <p:extLst>
      <p:ext uri="{BB962C8B-B14F-4D97-AF65-F5344CB8AC3E}">
        <p14:creationId xmlns:p14="http://schemas.microsoft.com/office/powerpoint/2010/main" val="214959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06A27-D0B0-F458-0DA7-B962CC9E3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9B377-DA73-AAB3-197F-CB3F10A0C4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567751-C8EA-44B6-1FB5-E361FDC94F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F538B5B-17EA-D436-2E6A-D185953815D1}"/>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8DD65C2-4D66-93E4-614A-74A4A5633333}"/>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7B2D457-EF4F-914C-9E15-892741AE48E0}"/>
              </a:ext>
            </a:extLst>
          </p:cNvPr>
          <p:cNvSpPr txBox="1"/>
          <p:nvPr/>
        </p:nvSpPr>
        <p:spPr>
          <a:xfrm>
            <a:off x="246577" y="952023"/>
            <a:ext cx="11578977" cy="1805623"/>
          </a:xfrm>
          <a:prstGeom prst="rect">
            <a:avLst/>
          </a:prstGeom>
          <a:noFill/>
        </p:spPr>
        <p:txBody>
          <a:bodyPr wrap="square" rtlCol="0">
            <a:spAutoFit/>
          </a:bodyPr>
          <a:lstStyle/>
          <a:p>
            <a:pPr marL="852488" marR="0" lvl="0" indent="-852488" algn="l" defTabSz="914400" rtl="0" eaLnBrk="1" fontAlgn="auto" latinLnBrk="0" hangingPunct="1">
              <a:lnSpc>
                <a:spcPts val="6400"/>
              </a:lnSpc>
              <a:spcBef>
                <a:spcPts val="0"/>
              </a:spcBef>
              <a:spcAft>
                <a:spcPts val="3000"/>
              </a:spcAft>
              <a:buClrTx/>
              <a:buSzTx/>
              <a:buFont typeface="+mj-lt"/>
              <a:buAutoNum type="arabicPeriod"/>
              <a:tabLst/>
              <a:defRPr/>
            </a:pPr>
            <a:r>
              <a:rPr kumimoji="0" lang="en-US" sz="7200" b="1" i="0" u="none" strike="noStrike" kern="1200" cap="none" spc="600" normalizeH="0" baseline="0" noProof="0" dirty="0">
                <a:ln>
                  <a:noFill/>
                </a:ln>
                <a:solidFill>
                  <a:prstClr val="black"/>
                </a:solidFill>
                <a:effectLst/>
                <a:uLnTx/>
                <a:uFillTx/>
                <a:latin typeface="Freestyle Script" panose="030804020302050B0404" pitchFamily="66" charset="0"/>
              </a:rPr>
              <a:t>Talk of our past failings,</a:t>
            </a:r>
            <a:r>
              <a:rPr kumimoji="0" lang="en-US" sz="7200" b="1" i="0" u="none" strike="noStrike" kern="1200" cap="none" spc="600" normalizeH="0" noProof="0" dirty="0">
                <a:ln>
                  <a:noFill/>
                </a:ln>
                <a:solidFill>
                  <a:prstClr val="black"/>
                </a:solidFill>
                <a:effectLst/>
                <a:uLnTx/>
                <a:uFillTx/>
                <a:latin typeface="Freestyle Script" panose="030804020302050B0404" pitchFamily="66" charset="0"/>
              </a:rPr>
              <a:t> yet emphasize God’s faithfulness</a:t>
            </a:r>
          </a:p>
        </p:txBody>
      </p:sp>
      <p:sp>
        <p:nvSpPr>
          <p:cNvPr id="9" name="TextBox 8">
            <a:extLst>
              <a:ext uri="{FF2B5EF4-FFF2-40B4-BE49-F238E27FC236}">
                <a16:creationId xmlns:a16="http://schemas.microsoft.com/office/drawing/2014/main" id="{F4C40FE3-E5F2-A9B9-D984-6FD00F7D08EB}"/>
              </a:ext>
            </a:extLst>
          </p:cNvPr>
          <p:cNvSpPr txBox="1"/>
          <p:nvPr/>
        </p:nvSpPr>
        <p:spPr>
          <a:xfrm>
            <a:off x="0" y="-353"/>
            <a:ext cx="12191999"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Benefiting From Past Sins</a:t>
            </a:r>
          </a:p>
        </p:txBody>
      </p:sp>
      <p:pic>
        <p:nvPicPr>
          <p:cNvPr id="6" name="Picture 5">
            <a:extLst>
              <a:ext uri="{FF2B5EF4-FFF2-40B4-BE49-F238E27FC236}">
                <a16:creationId xmlns:a16="http://schemas.microsoft.com/office/drawing/2014/main" id="{3CA55556-E8A1-AA2E-B358-0FC6B45CD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78" y="4520309"/>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1993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37FA5-02E2-ED9E-5592-155D94435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20FF1-4BFA-3C4D-B499-EFA1CE1DC7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D7410E-14B4-0F39-165C-156F5DEE333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4098B25-33EB-9B0A-5B1A-6822297D46B5}"/>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DC8EFD9-DDF2-022B-3C08-8A7E6F499756}"/>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BF3AFB8-537C-5E27-47C3-DB1D79391891}"/>
              </a:ext>
            </a:extLst>
          </p:cNvPr>
          <p:cNvSpPr txBox="1"/>
          <p:nvPr/>
        </p:nvSpPr>
        <p:spPr>
          <a:xfrm>
            <a:off x="246577" y="952023"/>
            <a:ext cx="11578977"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prstClr val="black"/>
                </a:solidFill>
                <a:effectLst/>
                <a:uLnTx/>
                <a:uFillTx/>
                <a:latin typeface="High Tower Text" panose="02040502050506030303" pitchFamily="18" charset="0"/>
              </a:rPr>
              <a:t>“And His disciples began questioning Him as to what this parable meant. And He said, ‘To you it has been granted to know the mysteries of the kingdom of God, but to the rest it is in parables, so that seeing they may not see, &amp; hearing they may not understand.’”</a:t>
            </a:r>
          </a:p>
        </p:txBody>
      </p:sp>
      <p:sp>
        <p:nvSpPr>
          <p:cNvPr id="9" name="TextBox 8">
            <a:extLst>
              <a:ext uri="{FF2B5EF4-FFF2-40B4-BE49-F238E27FC236}">
                <a16:creationId xmlns:a16="http://schemas.microsoft.com/office/drawing/2014/main" id="{F01B9360-9F30-E8A9-4253-FB4A7D04DABE}"/>
              </a:ext>
            </a:extLst>
          </p:cNvPr>
          <p:cNvSpPr txBox="1"/>
          <p:nvPr/>
        </p:nvSpPr>
        <p:spPr>
          <a:xfrm>
            <a:off x="0" y="-353"/>
            <a:ext cx="1219199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Luke 8:9-10</a:t>
            </a:r>
          </a:p>
        </p:txBody>
      </p:sp>
    </p:spTree>
    <p:extLst>
      <p:ext uri="{BB962C8B-B14F-4D97-AF65-F5344CB8AC3E}">
        <p14:creationId xmlns:p14="http://schemas.microsoft.com/office/powerpoint/2010/main" val="28171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D9A6D-E287-585B-B82F-56519F4CF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FA353F-9B97-974F-9C49-DAA32E8DF0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F1EA12-55A8-699C-0251-23BEC808771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F1396E4-D096-0025-5BA5-14A45D567491}"/>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8391A61E-7B45-4F54-61DB-3049A49BAAD5}"/>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1053BC6-6007-DDE8-451A-8FEE15E48586}"/>
              </a:ext>
            </a:extLst>
          </p:cNvPr>
          <p:cNvSpPr txBox="1"/>
          <p:nvPr/>
        </p:nvSpPr>
        <p:spPr>
          <a:xfrm>
            <a:off x="246577" y="952023"/>
            <a:ext cx="11578977" cy="4652556"/>
          </a:xfrm>
          <a:prstGeom prst="rect">
            <a:avLst/>
          </a:prstGeom>
          <a:noFill/>
        </p:spPr>
        <p:txBody>
          <a:bodyPr wrap="square" rtlCol="0">
            <a:spAutoFit/>
          </a:bodyPr>
          <a:lstStyle/>
          <a:p>
            <a:pPr marL="852488" marR="0" lvl="0" indent="-852488" algn="l" defTabSz="914400" rtl="0" eaLnBrk="1" fontAlgn="auto" latinLnBrk="0" hangingPunct="1">
              <a:lnSpc>
                <a:spcPts val="6400"/>
              </a:lnSpc>
              <a:spcBef>
                <a:spcPts val="0"/>
              </a:spcBef>
              <a:spcAft>
                <a:spcPts val="3000"/>
              </a:spcAft>
              <a:buClrTx/>
              <a:buSzTx/>
              <a:buFont typeface="+mj-lt"/>
              <a:buAutoNum type="arabicPeriod"/>
              <a:tabLst/>
              <a:defRPr/>
            </a:pPr>
            <a:r>
              <a:rPr kumimoji="0" lang="en-US" sz="7200" b="1" i="0" u="none" strike="noStrike" kern="1200" cap="none" spc="600" normalizeH="0" baseline="0" noProof="0" dirty="0">
                <a:ln>
                  <a:noFill/>
                </a:ln>
                <a:solidFill>
                  <a:prstClr val="black"/>
                </a:solidFill>
                <a:effectLst/>
                <a:uLnTx/>
                <a:uFillTx/>
                <a:latin typeface="Freestyle Script" panose="030804020302050B0404" pitchFamily="66" charset="0"/>
              </a:rPr>
              <a:t>Talk of our past failings,</a:t>
            </a:r>
            <a:r>
              <a:rPr kumimoji="0" lang="en-US" sz="7200" b="1" i="0" u="none" strike="noStrike" kern="1200" cap="none" spc="600" normalizeH="0" noProof="0" dirty="0">
                <a:ln>
                  <a:noFill/>
                </a:ln>
                <a:solidFill>
                  <a:prstClr val="black"/>
                </a:solidFill>
                <a:effectLst/>
                <a:uLnTx/>
                <a:uFillTx/>
                <a:latin typeface="Freestyle Script" panose="030804020302050B0404" pitchFamily="66" charset="0"/>
              </a:rPr>
              <a:t> yet emphasize God’s faithfulness</a:t>
            </a:r>
          </a:p>
          <a:p>
            <a:pPr marL="852488" marR="0" lvl="0" indent="-852488" algn="l" defTabSz="914400" rtl="0" eaLnBrk="1" fontAlgn="auto" latinLnBrk="0" hangingPunct="1">
              <a:lnSpc>
                <a:spcPts val="6400"/>
              </a:lnSpc>
              <a:spcBef>
                <a:spcPts val="0"/>
              </a:spcBef>
              <a:spcAft>
                <a:spcPts val="3000"/>
              </a:spcAft>
              <a:buClrTx/>
              <a:buSzTx/>
              <a:buFont typeface="+mj-lt"/>
              <a:buAutoNum type="arabicPeriod"/>
              <a:tabLst/>
              <a:defRPr/>
            </a:pPr>
            <a:r>
              <a:rPr lang="en-US" sz="7200" b="1" spc="600" dirty="0">
                <a:solidFill>
                  <a:prstClr val="black"/>
                </a:solidFill>
                <a:latin typeface="Freestyle Script" panose="030804020302050B0404" pitchFamily="66" charset="0"/>
              </a:rPr>
              <a:t>Take advantage of disruptions to our selfish plans to come into satisfaction w/ God’s plan</a:t>
            </a:r>
          </a:p>
        </p:txBody>
      </p:sp>
      <p:sp>
        <p:nvSpPr>
          <p:cNvPr id="9" name="TextBox 8">
            <a:extLst>
              <a:ext uri="{FF2B5EF4-FFF2-40B4-BE49-F238E27FC236}">
                <a16:creationId xmlns:a16="http://schemas.microsoft.com/office/drawing/2014/main" id="{162B896F-BB3C-34AE-633B-1C75E2841B93}"/>
              </a:ext>
            </a:extLst>
          </p:cNvPr>
          <p:cNvSpPr txBox="1"/>
          <p:nvPr/>
        </p:nvSpPr>
        <p:spPr>
          <a:xfrm>
            <a:off x="0" y="-353"/>
            <a:ext cx="12191999"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Benefiting From Past Sins</a:t>
            </a:r>
          </a:p>
        </p:txBody>
      </p:sp>
      <p:pic>
        <p:nvPicPr>
          <p:cNvPr id="6" name="Picture 5">
            <a:extLst>
              <a:ext uri="{FF2B5EF4-FFF2-40B4-BE49-F238E27FC236}">
                <a16:creationId xmlns:a16="http://schemas.microsoft.com/office/drawing/2014/main" id="{2CD04FB2-16E7-E59D-9335-8752B084C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6878" y="4520309"/>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665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3162</TotalTime>
  <Words>488</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Bauhaus 93</vt:lpstr>
      <vt:lpstr>Berlin Sans FB Demi</vt:lpstr>
      <vt:lpstr>Calibri</vt:lpstr>
      <vt:lpstr>Calibri Light</vt:lpstr>
      <vt:lpstr>Freestyle Script</vt:lpstr>
      <vt:lpstr>High Tower Text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3</cp:revision>
  <dcterms:created xsi:type="dcterms:W3CDTF">2025-04-02T01:49:05Z</dcterms:created>
  <dcterms:modified xsi:type="dcterms:W3CDTF">2025-04-23T21:59:02Z</dcterms:modified>
</cp:coreProperties>
</file>