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8" r:id="rId2"/>
    <p:sldId id="499" r:id="rId3"/>
    <p:sldId id="548" r:id="rId4"/>
    <p:sldId id="510" r:id="rId5"/>
    <p:sldId id="500" r:id="rId6"/>
    <p:sldId id="554" r:id="rId7"/>
    <p:sldId id="553" r:id="rId8"/>
    <p:sldId id="555" r:id="rId9"/>
    <p:sldId id="551" r:id="rId10"/>
    <p:sldId id="552" r:id="rId11"/>
    <p:sldId id="556" r:id="rId12"/>
    <p:sldId id="557" r:id="rId13"/>
    <p:sldId id="558" r:id="rId14"/>
    <p:sldId id="559" r:id="rId15"/>
    <p:sldId id="560" r:id="rId16"/>
    <p:sldId id="561" r:id="rId17"/>
    <p:sldId id="564" r:id="rId18"/>
    <p:sldId id="562" r:id="rId19"/>
    <p:sldId id="549" r:id="rId20"/>
    <p:sldId id="565" r:id="rId21"/>
    <p:sldId id="563" r:id="rId22"/>
    <p:sldId id="5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C22A6-6DED-45FC-A1B3-E07DA5869CED}" v="210" dt="2025-04-19T01:22:32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6DBC22A6-6DED-45FC-A1B3-E07DA5869CED}"/>
    <pc:docChg chg="undo redo custSel addSld delSld modSld sldOrd">
      <pc:chgData name="Daniel Shunk" userId="8b1a05f26d681f8b" providerId="LiveId" clId="{6DBC22A6-6DED-45FC-A1B3-E07DA5869CED}" dt="2025-04-19T02:12:30.680" v="700" actId="12789"/>
      <pc:docMkLst>
        <pc:docMk/>
      </pc:docMkLst>
      <pc:sldChg chg="modSp mod">
        <pc:chgData name="Daniel Shunk" userId="8b1a05f26d681f8b" providerId="LiveId" clId="{6DBC22A6-6DED-45FC-A1B3-E07DA5869CED}" dt="2025-04-19T01:45:10.541" v="602" actId="20577"/>
        <pc:sldMkLst>
          <pc:docMk/>
          <pc:sldMk cId="3413169659" sldId="498"/>
        </pc:sldMkLst>
        <pc:spChg chg="mod">
          <ac:chgData name="Daniel Shunk" userId="8b1a05f26d681f8b" providerId="LiveId" clId="{6DBC22A6-6DED-45FC-A1B3-E07DA5869CED}" dt="2025-04-18T20:02:18.335" v="7" actId="255"/>
          <ac:spMkLst>
            <pc:docMk/>
            <pc:sldMk cId="3413169659" sldId="498"/>
            <ac:spMk id="2" creationId="{ECB673E2-5E2A-9D74-844A-BF29047AA4D6}"/>
          </ac:spMkLst>
        </pc:spChg>
        <pc:spChg chg="mod">
          <ac:chgData name="Daniel Shunk" userId="8b1a05f26d681f8b" providerId="LiveId" clId="{6DBC22A6-6DED-45FC-A1B3-E07DA5869CED}" dt="2025-04-19T01:45:10.541" v="602" actId="20577"/>
          <ac:spMkLst>
            <pc:docMk/>
            <pc:sldMk cId="3413169659" sldId="498"/>
            <ac:spMk id="11" creationId="{D9442276-97D3-4DE4-F405-428C5396F84B}"/>
          </ac:spMkLst>
        </pc:spChg>
      </pc:sldChg>
      <pc:sldChg chg="modSp mod">
        <pc:chgData name="Daniel Shunk" userId="8b1a05f26d681f8b" providerId="LiveId" clId="{6DBC22A6-6DED-45FC-A1B3-E07DA5869CED}" dt="2025-04-19T01:06:04.021" v="330" actId="255"/>
        <pc:sldMkLst>
          <pc:docMk/>
          <pc:sldMk cId="3550030955" sldId="500"/>
        </pc:sldMkLst>
        <pc:spChg chg="mod">
          <ac:chgData name="Daniel Shunk" userId="8b1a05f26d681f8b" providerId="LiveId" clId="{6DBC22A6-6DED-45FC-A1B3-E07DA5869CED}" dt="2025-04-19T01:06:04.021" v="330" actId="255"/>
          <ac:spMkLst>
            <pc:docMk/>
            <pc:sldMk cId="3550030955" sldId="500"/>
            <ac:spMk id="9" creationId="{5CF116FA-F614-6750-AFF7-8FB00FD7560B}"/>
          </ac:spMkLst>
        </pc:spChg>
        <pc:spChg chg="mod">
          <ac:chgData name="Daniel Shunk" userId="8b1a05f26d681f8b" providerId="LiveId" clId="{6DBC22A6-6DED-45FC-A1B3-E07DA5869CED}" dt="2025-04-19T01:05:39.396" v="325" actId="20577"/>
          <ac:spMkLst>
            <pc:docMk/>
            <pc:sldMk cId="3550030955" sldId="500"/>
            <ac:spMk id="11" creationId="{5AA1975B-24D6-61E9-AAB9-C5CE405F90BC}"/>
          </ac:spMkLst>
        </pc:spChg>
      </pc:sldChg>
      <pc:sldChg chg="modSp mod modAnim">
        <pc:chgData name="Daniel Shunk" userId="8b1a05f26d681f8b" providerId="LiveId" clId="{6DBC22A6-6DED-45FC-A1B3-E07DA5869CED}" dt="2025-04-19T01:04:37.468" v="299" actId="20577"/>
        <pc:sldMkLst>
          <pc:docMk/>
          <pc:sldMk cId="566420781" sldId="510"/>
        </pc:sldMkLst>
        <pc:spChg chg="mod">
          <ac:chgData name="Daniel Shunk" userId="8b1a05f26d681f8b" providerId="LiveId" clId="{6DBC22A6-6DED-45FC-A1B3-E07DA5869CED}" dt="2025-04-19T01:04:37.468" v="299" actId="20577"/>
          <ac:spMkLst>
            <pc:docMk/>
            <pc:sldMk cId="566420781" sldId="510"/>
            <ac:spMk id="9" creationId="{DA3032EF-F0D0-24F6-6FA4-009183DF1D62}"/>
          </ac:spMkLst>
        </pc:spChg>
        <pc:spChg chg="mod">
          <ac:chgData name="Daniel Shunk" userId="8b1a05f26d681f8b" providerId="LiveId" clId="{6DBC22A6-6DED-45FC-A1B3-E07DA5869CED}" dt="2025-04-19T00:59:24.936" v="85" actId="122"/>
          <ac:spMkLst>
            <pc:docMk/>
            <pc:sldMk cId="566420781" sldId="510"/>
            <ac:spMk id="11" creationId="{C82E52EF-D956-4FC6-6EC7-D8B19BBE42F3}"/>
          </ac:spMkLst>
        </pc:spChg>
      </pc:sldChg>
      <pc:sldChg chg="addSp delSp modSp add mod ord">
        <pc:chgData name="Daniel Shunk" userId="8b1a05f26d681f8b" providerId="LiveId" clId="{6DBC22A6-6DED-45FC-A1B3-E07DA5869CED}" dt="2025-04-19T01:22:58.824" v="550"/>
        <pc:sldMkLst>
          <pc:docMk/>
          <pc:sldMk cId="740306460" sldId="549"/>
        </pc:sldMkLst>
        <pc:spChg chg="add mod">
          <ac:chgData name="Daniel Shunk" userId="8b1a05f26d681f8b" providerId="LiveId" clId="{6DBC22A6-6DED-45FC-A1B3-E07DA5869CED}" dt="2025-04-18T20:04:04.146" v="36" actId="208"/>
          <ac:spMkLst>
            <pc:docMk/>
            <pc:sldMk cId="740306460" sldId="549"/>
            <ac:spMk id="4" creationId="{BC14E727-323F-DF7B-138E-4F6544467CBA}"/>
          </ac:spMkLst>
        </pc:spChg>
        <pc:spChg chg="del">
          <ac:chgData name="Daniel Shunk" userId="8b1a05f26d681f8b" providerId="LiveId" clId="{6DBC22A6-6DED-45FC-A1B3-E07DA5869CED}" dt="2025-04-18T20:03:09.939" v="29" actId="478"/>
          <ac:spMkLst>
            <pc:docMk/>
            <pc:sldMk cId="740306460" sldId="549"/>
            <ac:spMk id="9" creationId="{DD21E8B7-55A7-CACD-673A-E85AE6379BC8}"/>
          </ac:spMkLst>
        </pc:spChg>
        <pc:spChg chg="del">
          <ac:chgData name="Daniel Shunk" userId="8b1a05f26d681f8b" providerId="LiveId" clId="{6DBC22A6-6DED-45FC-A1B3-E07DA5869CED}" dt="2025-04-18T20:03:11.798" v="30" actId="478"/>
          <ac:spMkLst>
            <pc:docMk/>
            <pc:sldMk cId="740306460" sldId="549"/>
            <ac:spMk id="11" creationId="{7C57286A-9913-7EE9-643B-CEF40F5C93B4}"/>
          </ac:spMkLst>
        </pc:spChg>
        <pc:picChg chg="add mod">
          <ac:chgData name="Daniel Shunk" userId="8b1a05f26d681f8b" providerId="LiveId" clId="{6DBC22A6-6DED-45FC-A1B3-E07DA5869CED}" dt="2025-04-18T20:03:41.342" v="33" actId="14100"/>
          <ac:picMkLst>
            <pc:docMk/>
            <pc:sldMk cId="740306460" sldId="549"/>
            <ac:picMk id="3" creationId="{14C435E9-3AF5-C183-43A0-494058E6A572}"/>
          </ac:picMkLst>
        </pc:picChg>
      </pc:sldChg>
      <pc:sldChg chg="del">
        <pc:chgData name="Daniel Shunk" userId="8b1a05f26d681f8b" providerId="LiveId" clId="{6DBC22A6-6DED-45FC-A1B3-E07DA5869CED}" dt="2025-04-18T20:02:50.289" v="20" actId="47"/>
        <pc:sldMkLst>
          <pc:docMk/>
          <pc:sldMk cId="1557969589" sldId="549"/>
        </pc:sldMkLst>
      </pc:sldChg>
      <pc:sldChg chg="del">
        <pc:chgData name="Daniel Shunk" userId="8b1a05f26d681f8b" providerId="LiveId" clId="{6DBC22A6-6DED-45FC-A1B3-E07DA5869CED}" dt="2025-04-18T20:02:50.480" v="21" actId="47"/>
        <pc:sldMkLst>
          <pc:docMk/>
          <pc:sldMk cId="1554589906" sldId="550"/>
        </pc:sldMkLst>
      </pc:sldChg>
      <pc:sldChg chg="addSp delSp modSp new del mod">
        <pc:chgData name="Daniel Shunk" userId="8b1a05f26d681f8b" providerId="LiveId" clId="{6DBC22A6-6DED-45FC-A1B3-E07DA5869CED}" dt="2025-04-19T01:23:26.019" v="551" actId="47"/>
        <pc:sldMkLst>
          <pc:docMk/>
          <pc:sldMk cId="4006632585" sldId="550"/>
        </pc:sldMkLst>
        <pc:picChg chg="add del mod">
          <ac:chgData name="Daniel Shunk" userId="8b1a05f26d681f8b" providerId="LiveId" clId="{6DBC22A6-6DED-45FC-A1B3-E07DA5869CED}" dt="2025-04-19T01:17:07.876" v="491" actId="21"/>
          <ac:picMkLst>
            <pc:docMk/>
            <pc:sldMk cId="4006632585" sldId="550"/>
            <ac:picMk id="4" creationId="{A0C0F652-F5E0-B155-2D87-FFD76ADB9B6C}"/>
          </ac:picMkLst>
        </pc:picChg>
        <pc:picChg chg="add del mod">
          <ac:chgData name="Daniel Shunk" userId="8b1a05f26d681f8b" providerId="LiveId" clId="{6DBC22A6-6DED-45FC-A1B3-E07DA5869CED}" dt="2025-04-19T01:12:33.587" v="428" actId="21"/>
          <ac:picMkLst>
            <pc:docMk/>
            <pc:sldMk cId="4006632585" sldId="550"/>
            <ac:picMk id="5" creationId="{EDEF9067-4766-3FDE-CE0A-57275C54507D}"/>
          </ac:picMkLst>
        </pc:picChg>
      </pc:sldChg>
      <pc:sldChg chg="modSp add modAnim">
        <pc:chgData name="Daniel Shunk" userId="8b1a05f26d681f8b" providerId="LiveId" clId="{6DBC22A6-6DED-45FC-A1B3-E07DA5869CED}" dt="2025-04-19T01:12:18.372" v="426" actId="20577"/>
        <pc:sldMkLst>
          <pc:docMk/>
          <pc:sldMk cId="1510096" sldId="551"/>
        </pc:sldMkLst>
        <pc:spChg chg="mod">
          <ac:chgData name="Daniel Shunk" userId="8b1a05f26d681f8b" providerId="LiveId" clId="{6DBC22A6-6DED-45FC-A1B3-E07DA5869CED}" dt="2025-04-19T01:12:18.372" v="426" actId="20577"/>
          <ac:spMkLst>
            <pc:docMk/>
            <pc:sldMk cId="1510096" sldId="551"/>
            <ac:spMk id="9" creationId="{F05BA3C7-C6CB-1A8E-7166-204C9E1690BA}"/>
          </ac:spMkLst>
        </pc:spChg>
      </pc:sldChg>
      <pc:sldChg chg="del">
        <pc:chgData name="Daniel Shunk" userId="8b1a05f26d681f8b" providerId="LiveId" clId="{6DBC22A6-6DED-45FC-A1B3-E07DA5869CED}" dt="2025-04-18T20:02:49.818" v="19" actId="47"/>
        <pc:sldMkLst>
          <pc:docMk/>
          <pc:sldMk cId="3727207245" sldId="551"/>
        </pc:sldMkLst>
      </pc:sldChg>
      <pc:sldChg chg="addSp delSp modSp add mod replId">
        <pc:chgData name="Daniel Shunk" userId="8b1a05f26d681f8b" providerId="LiveId" clId="{6DBC22A6-6DED-45FC-A1B3-E07DA5869CED}" dt="2025-04-19T02:04:58.055" v="614" actId="12789"/>
        <pc:sldMkLst>
          <pc:docMk/>
          <pc:sldMk cId="3075696954" sldId="552"/>
        </pc:sldMkLst>
        <pc:spChg chg="add del mod">
          <ac:chgData name="Daniel Shunk" userId="8b1a05f26d681f8b" providerId="LiveId" clId="{6DBC22A6-6DED-45FC-A1B3-E07DA5869CED}" dt="2025-04-19T02:04:36.424" v="608" actId="478"/>
          <ac:spMkLst>
            <pc:docMk/>
            <pc:sldMk cId="3075696954" sldId="552"/>
            <ac:spMk id="3" creationId="{C19A5077-4DB0-246A-B857-CE5BA5EC4944}"/>
          </ac:spMkLst>
        </pc:spChg>
        <pc:spChg chg="del">
          <ac:chgData name="Daniel Shunk" userId="8b1a05f26d681f8b" providerId="LiveId" clId="{6DBC22A6-6DED-45FC-A1B3-E07DA5869CED}" dt="2025-04-19T01:12:28.324" v="427" actId="478"/>
          <ac:spMkLst>
            <pc:docMk/>
            <pc:sldMk cId="3075696954" sldId="552"/>
            <ac:spMk id="9" creationId="{A61023DA-7810-C2C3-ED80-CA8F64D12E14}"/>
          </ac:spMkLst>
        </pc:spChg>
        <pc:spChg chg="del">
          <ac:chgData name="Daniel Shunk" userId="8b1a05f26d681f8b" providerId="LiveId" clId="{6DBC22A6-6DED-45FC-A1B3-E07DA5869CED}" dt="2025-04-19T02:04:39.900" v="609" actId="478"/>
          <ac:spMkLst>
            <pc:docMk/>
            <pc:sldMk cId="3075696954" sldId="552"/>
            <ac:spMk id="11" creationId="{E76D631B-DDBA-B6FB-211C-28D238A10934}"/>
          </ac:spMkLst>
        </pc:spChg>
        <pc:picChg chg="add del">
          <ac:chgData name="Daniel Shunk" userId="8b1a05f26d681f8b" providerId="LiveId" clId="{6DBC22A6-6DED-45FC-A1B3-E07DA5869CED}" dt="2025-04-19T02:04:34.402" v="607" actId="478"/>
          <ac:picMkLst>
            <pc:docMk/>
            <pc:sldMk cId="3075696954" sldId="552"/>
            <ac:picMk id="2" creationId="{8C7EF76C-9A4A-4A44-8A28-82875F306AE0}"/>
          </ac:picMkLst>
        </pc:picChg>
        <pc:picChg chg="add mod">
          <ac:chgData name="Daniel Shunk" userId="8b1a05f26d681f8b" providerId="LiveId" clId="{6DBC22A6-6DED-45FC-A1B3-E07DA5869CED}" dt="2025-04-19T02:04:58.055" v="614" actId="12789"/>
          <ac:picMkLst>
            <pc:docMk/>
            <pc:sldMk cId="3075696954" sldId="552"/>
            <ac:picMk id="5" creationId="{3E3364C2-B24C-2685-5B6B-8B2C89CB5E3E}"/>
          </ac:picMkLst>
        </pc:picChg>
      </pc:sldChg>
      <pc:sldChg chg="del">
        <pc:chgData name="Daniel Shunk" userId="8b1a05f26d681f8b" providerId="LiveId" clId="{6DBC22A6-6DED-45FC-A1B3-E07DA5869CED}" dt="2025-04-18T20:02:50.752" v="22" actId="47"/>
        <pc:sldMkLst>
          <pc:docMk/>
          <pc:sldMk cId="3566593680" sldId="552"/>
        </pc:sldMkLst>
      </pc:sldChg>
      <pc:sldChg chg="modSp add mod">
        <pc:chgData name="Daniel Shunk" userId="8b1a05f26d681f8b" providerId="LiveId" clId="{6DBC22A6-6DED-45FC-A1B3-E07DA5869CED}" dt="2025-04-19T01:47:37.540" v="603" actId="20577"/>
        <pc:sldMkLst>
          <pc:docMk/>
          <pc:sldMk cId="1104586359" sldId="553"/>
        </pc:sldMkLst>
        <pc:spChg chg="mod">
          <ac:chgData name="Daniel Shunk" userId="8b1a05f26d681f8b" providerId="LiveId" clId="{6DBC22A6-6DED-45FC-A1B3-E07DA5869CED}" dt="2025-04-19T01:10:06.870" v="400" actId="20577"/>
          <ac:spMkLst>
            <pc:docMk/>
            <pc:sldMk cId="1104586359" sldId="553"/>
            <ac:spMk id="9" creationId="{8DFD6D5A-1356-8999-6280-17D1873901F4}"/>
          </ac:spMkLst>
        </pc:spChg>
        <pc:spChg chg="mod">
          <ac:chgData name="Daniel Shunk" userId="8b1a05f26d681f8b" providerId="LiveId" clId="{6DBC22A6-6DED-45FC-A1B3-E07DA5869CED}" dt="2025-04-19T01:47:37.540" v="603" actId="20577"/>
          <ac:spMkLst>
            <pc:docMk/>
            <pc:sldMk cId="1104586359" sldId="553"/>
            <ac:spMk id="11" creationId="{BEDB17EA-AB52-AE1D-F753-54F59A050495}"/>
          </ac:spMkLst>
        </pc:spChg>
      </pc:sldChg>
      <pc:sldChg chg="del">
        <pc:chgData name="Daniel Shunk" userId="8b1a05f26d681f8b" providerId="LiveId" clId="{6DBC22A6-6DED-45FC-A1B3-E07DA5869CED}" dt="2025-04-18T20:02:50.977" v="23" actId="47"/>
        <pc:sldMkLst>
          <pc:docMk/>
          <pc:sldMk cId="1803742238" sldId="553"/>
        </pc:sldMkLst>
      </pc:sldChg>
      <pc:sldChg chg="modSp add mod">
        <pc:chgData name="Daniel Shunk" userId="8b1a05f26d681f8b" providerId="LiveId" clId="{6DBC22A6-6DED-45FC-A1B3-E07DA5869CED}" dt="2025-04-19T01:07:40.576" v="364" actId="255"/>
        <pc:sldMkLst>
          <pc:docMk/>
          <pc:sldMk cId="349325198" sldId="554"/>
        </pc:sldMkLst>
        <pc:spChg chg="mod">
          <ac:chgData name="Daniel Shunk" userId="8b1a05f26d681f8b" providerId="LiveId" clId="{6DBC22A6-6DED-45FC-A1B3-E07DA5869CED}" dt="2025-04-19T01:07:40.576" v="364" actId="255"/>
          <ac:spMkLst>
            <pc:docMk/>
            <pc:sldMk cId="349325198" sldId="554"/>
            <ac:spMk id="9" creationId="{B66485D0-FAA9-F4AE-23C2-EC6B334C5BDF}"/>
          </ac:spMkLst>
        </pc:spChg>
        <pc:spChg chg="mod">
          <ac:chgData name="Daniel Shunk" userId="8b1a05f26d681f8b" providerId="LiveId" clId="{6DBC22A6-6DED-45FC-A1B3-E07DA5869CED}" dt="2025-04-19T01:06:19.607" v="347" actId="20577"/>
          <ac:spMkLst>
            <pc:docMk/>
            <pc:sldMk cId="349325198" sldId="554"/>
            <ac:spMk id="11" creationId="{C611625B-A7EA-C039-7829-DECB8C35BFFA}"/>
          </ac:spMkLst>
        </pc:spChg>
      </pc:sldChg>
      <pc:sldChg chg="del">
        <pc:chgData name="Daniel Shunk" userId="8b1a05f26d681f8b" providerId="LiveId" clId="{6DBC22A6-6DED-45FC-A1B3-E07DA5869CED}" dt="2025-04-18T20:03:00.423" v="27" actId="47"/>
        <pc:sldMkLst>
          <pc:docMk/>
          <pc:sldMk cId="1688543083" sldId="554"/>
        </pc:sldMkLst>
      </pc:sldChg>
      <pc:sldChg chg="modSp add mod modTransition">
        <pc:chgData name="Daniel Shunk" userId="8b1a05f26d681f8b" providerId="LiveId" clId="{6DBC22A6-6DED-45FC-A1B3-E07DA5869CED}" dt="2025-04-19T01:47:43.726" v="604" actId="20577"/>
        <pc:sldMkLst>
          <pc:docMk/>
          <pc:sldMk cId="190923216" sldId="555"/>
        </pc:sldMkLst>
        <pc:spChg chg="mod">
          <ac:chgData name="Daniel Shunk" userId="8b1a05f26d681f8b" providerId="LiveId" clId="{6DBC22A6-6DED-45FC-A1B3-E07DA5869CED}" dt="2025-04-19T01:11:15.126" v="421" actId="255"/>
          <ac:spMkLst>
            <pc:docMk/>
            <pc:sldMk cId="190923216" sldId="555"/>
            <ac:spMk id="9" creationId="{484D2D4C-9B3E-93EA-7DD1-F83DDF53673B}"/>
          </ac:spMkLst>
        </pc:spChg>
        <pc:spChg chg="mod">
          <ac:chgData name="Daniel Shunk" userId="8b1a05f26d681f8b" providerId="LiveId" clId="{6DBC22A6-6DED-45FC-A1B3-E07DA5869CED}" dt="2025-04-19T01:47:43.726" v="604" actId="20577"/>
          <ac:spMkLst>
            <pc:docMk/>
            <pc:sldMk cId="190923216" sldId="555"/>
            <ac:spMk id="11" creationId="{B429FD69-B812-EA75-C5B1-6C85F6A3B8D8}"/>
          </ac:spMkLst>
        </pc:spChg>
      </pc:sldChg>
      <pc:sldChg chg="modSp add modAnim">
        <pc:chgData name="Daniel Shunk" userId="8b1a05f26d681f8b" providerId="LiveId" clId="{6DBC22A6-6DED-45FC-A1B3-E07DA5869CED}" dt="2025-04-19T01:15:02.658" v="439" actId="5793"/>
        <pc:sldMkLst>
          <pc:docMk/>
          <pc:sldMk cId="2836913707" sldId="556"/>
        </pc:sldMkLst>
        <pc:spChg chg="mod">
          <ac:chgData name="Daniel Shunk" userId="8b1a05f26d681f8b" providerId="LiveId" clId="{6DBC22A6-6DED-45FC-A1B3-E07DA5869CED}" dt="2025-04-19T01:15:02.658" v="439" actId="5793"/>
          <ac:spMkLst>
            <pc:docMk/>
            <pc:sldMk cId="2836913707" sldId="556"/>
            <ac:spMk id="9" creationId="{294744C5-D733-5945-3489-362498F46C1B}"/>
          </ac:spMkLst>
        </pc:spChg>
      </pc:sldChg>
      <pc:sldChg chg="del">
        <pc:chgData name="Daniel Shunk" userId="8b1a05f26d681f8b" providerId="LiveId" clId="{6DBC22A6-6DED-45FC-A1B3-E07DA5869CED}" dt="2025-04-18T20:02:51.261" v="24" actId="47"/>
        <pc:sldMkLst>
          <pc:docMk/>
          <pc:sldMk cId="3343613158" sldId="556"/>
        </pc:sldMkLst>
      </pc:sldChg>
      <pc:sldChg chg="modSp add mod replId">
        <pc:chgData name="Daniel Shunk" userId="8b1a05f26d681f8b" providerId="LiveId" clId="{6DBC22A6-6DED-45FC-A1B3-E07DA5869CED}" dt="2025-04-19T01:16:04.873" v="485" actId="313"/>
        <pc:sldMkLst>
          <pc:docMk/>
          <pc:sldMk cId="206428653" sldId="557"/>
        </pc:sldMkLst>
        <pc:spChg chg="mod">
          <ac:chgData name="Daniel Shunk" userId="8b1a05f26d681f8b" providerId="LiveId" clId="{6DBC22A6-6DED-45FC-A1B3-E07DA5869CED}" dt="2025-04-19T01:16:04.873" v="485" actId="313"/>
          <ac:spMkLst>
            <pc:docMk/>
            <pc:sldMk cId="206428653" sldId="557"/>
            <ac:spMk id="9" creationId="{90F53C9C-318F-A7DC-B94F-7D3964FB026E}"/>
          </ac:spMkLst>
        </pc:spChg>
        <pc:spChg chg="mod">
          <ac:chgData name="Daniel Shunk" userId="8b1a05f26d681f8b" providerId="LiveId" clId="{6DBC22A6-6DED-45FC-A1B3-E07DA5869CED}" dt="2025-04-19T01:15:11.436" v="455" actId="20577"/>
          <ac:spMkLst>
            <pc:docMk/>
            <pc:sldMk cId="206428653" sldId="557"/>
            <ac:spMk id="11" creationId="{368FEFE4-CD1B-B0F1-763B-005192CAD9B6}"/>
          </ac:spMkLst>
        </pc:spChg>
      </pc:sldChg>
      <pc:sldChg chg="del">
        <pc:chgData name="Daniel Shunk" userId="8b1a05f26d681f8b" providerId="LiveId" clId="{6DBC22A6-6DED-45FC-A1B3-E07DA5869CED}" dt="2025-04-18T20:02:52.544" v="25" actId="47"/>
        <pc:sldMkLst>
          <pc:docMk/>
          <pc:sldMk cId="4232673022" sldId="557"/>
        </pc:sldMkLst>
      </pc:sldChg>
      <pc:sldChg chg="del">
        <pc:chgData name="Daniel Shunk" userId="8b1a05f26d681f8b" providerId="LiveId" clId="{6DBC22A6-6DED-45FC-A1B3-E07DA5869CED}" dt="2025-04-18T20:02:56.205" v="26" actId="47"/>
        <pc:sldMkLst>
          <pc:docMk/>
          <pc:sldMk cId="2958745906" sldId="558"/>
        </pc:sldMkLst>
      </pc:sldChg>
      <pc:sldChg chg="modSp add modAnim">
        <pc:chgData name="Daniel Shunk" userId="8b1a05f26d681f8b" providerId="LiveId" clId="{6DBC22A6-6DED-45FC-A1B3-E07DA5869CED}" dt="2025-04-19T01:16:36.996" v="488" actId="20577"/>
        <pc:sldMkLst>
          <pc:docMk/>
          <pc:sldMk cId="3719779423" sldId="558"/>
        </pc:sldMkLst>
        <pc:spChg chg="mod">
          <ac:chgData name="Daniel Shunk" userId="8b1a05f26d681f8b" providerId="LiveId" clId="{6DBC22A6-6DED-45FC-A1B3-E07DA5869CED}" dt="2025-04-19T01:16:36.996" v="488" actId="20577"/>
          <ac:spMkLst>
            <pc:docMk/>
            <pc:sldMk cId="3719779423" sldId="558"/>
            <ac:spMk id="9" creationId="{A001A5D9-AF64-180E-8ECF-FE4CE91D87F9}"/>
          </ac:spMkLst>
        </pc:spChg>
      </pc:sldChg>
      <pc:sldChg chg="addSp delSp modSp add mod replId">
        <pc:chgData name="Daniel Shunk" userId="8b1a05f26d681f8b" providerId="LiveId" clId="{6DBC22A6-6DED-45FC-A1B3-E07DA5869CED}" dt="2025-04-19T02:12:30.680" v="700" actId="12789"/>
        <pc:sldMkLst>
          <pc:docMk/>
          <pc:sldMk cId="2989333687" sldId="559"/>
        </pc:sldMkLst>
        <pc:spChg chg="del mod">
          <ac:chgData name="Daniel Shunk" userId="8b1a05f26d681f8b" providerId="LiveId" clId="{6DBC22A6-6DED-45FC-A1B3-E07DA5869CED}" dt="2025-04-19T02:11:12.585" v="617" actId="478"/>
          <ac:spMkLst>
            <pc:docMk/>
            <pc:sldMk cId="2989333687" sldId="559"/>
            <ac:spMk id="9" creationId="{E85B8E70-19CE-B4C6-BCDA-339037C4FC41}"/>
          </ac:spMkLst>
        </pc:spChg>
        <pc:spChg chg="mod">
          <ac:chgData name="Daniel Shunk" userId="8b1a05f26d681f8b" providerId="LiveId" clId="{6DBC22A6-6DED-45FC-A1B3-E07DA5869CED}" dt="2025-04-19T02:12:30.680" v="700" actId="12789"/>
          <ac:spMkLst>
            <pc:docMk/>
            <pc:sldMk cId="2989333687" sldId="559"/>
            <ac:spMk id="11" creationId="{393DC59A-4688-414D-9F3A-D843C413F180}"/>
          </ac:spMkLst>
        </pc:spChg>
        <pc:picChg chg="add mod">
          <ac:chgData name="Daniel Shunk" userId="8b1a05f26d681f8b" providerId="LiveId" clId="{6DBC22A6-6DED-45FC-A1B3-E07DA5869CED}" dt="2025-04-19T02:11:23.189" v="620" actId="12789"/>
          <ac:picMkLst>
            <pc:docMk/>
            <pc:sldMk cId="2989333687" sldId="559"/>
            <ac:picMk id="3" creationId="{5C916E65-6B48-04FE-886E-DB998DEA738A}"/>
          </ac:picMkLst>
        </pc:picChg>
        <pc:picChg chg="add del mod">
          <ac:chgData name="Daniel Shunk" userId="8b1a05f26d681f8b" providerId="LiveId" clId="{6DBC22A6-6DED-45FC-A1B3-E07DA5869CED}" dt="2025-04-19T02:11:09.370" v="616" actId="478"/>
          <ac:picMkLst>
            <pc:docMk/>
            <pc:sldMk cId="2989333687" sldId="559"/>
            <ac:picMk id="4" creationId="{A0C0F652-F5E0-B155-2D87-FFD76ADB9B6C}"/>
          </ac:picMkLst>
        </pc:picChg>
      </pc:sldChg>
      <pc:sldChg chg="add modAnim">
        <pc:chgData name="Daniel Shunk" userId="8b1a05f26d681f8b" providerId="LiveId" clId="{6DBC22A6-6DED-45FC-A1B3-E07DA5869CED}" dt="2025-04-19T01:18:43.309" v="493"/>
        <pc:sldMkLst>
          <pc:docMk/>
          <pc:sldMk cId="1021802859" sldId="560"/>
        </pc:sldMkLst>
      </pc:sldChg>
      <pc:sldChg chg="modSp add mod replId">
        <pc:chgData name="Daniel Shunk" userId="8b1a05f26d681f8b" providerId="LiveId" clId="{6DBC22A6-6DED-45FC-A1B3-E07DA5869CED}" dt="2025-04-19T01:20:00.092" v="510" actId="313"/>
        <pc:sldMkLst>
          <pc:docMk/>
          <pc:sldMk cId="252461097" sldId="561"/>
        </pc:sldMkLst>
        <pc:spChg chg="mod">
          <ac:chgData name="Daniel Shunk" userId="8b1a05f26d681f8b" providerId="LiveId" clId="{6DBC22A6-6DED-45FC-A1B3-E07DA5869CED}" dt="2025-04-19T01:20:00.092" v="510" actId="313"/>
          <ac:spMkLst>
            <pc:docMk/>
            <pc:sldMk cId="252461097" sldId="561"/>
            <ac:spMk id="9" creationId="{CC52814F-0EDA-141C-1E5B-37E2ABFEB29E}"/>
          </ac:spMkLst>
        </pc:spChg>
        <pc:spChg chg="mod">
          <ac:chgData name="Daniel Shunk" userId="8b1a05f26d681f8b" providerId="LiveId" clId="{6DBC22A6-6DED-45FC-A1B3-E07DA5869CED}" dt="2025-04-19T01:19:37.821" v="506" actId="20577"/>
          <ac:spMkLst>
            <pc:docMk/>
            <pc:sldMk cId="252461097" sldId="561"/>
            <ac:spMk id="11" creationId="{BCB4E996-BF43-A0C8-3BEE-BD7F92D61055}"/>
          </ac:spMkLst>
        </pc:spChg>
      </pc:sldChg>
      <pc:sldChg chg="add modAnim">
        <pc:chgData name="Daniel Shunk" userId="8b1a05f26d681f8b" providerId="LiveId" clId="{6DBC22A6-6DED-45FC-A1B3-E07DA5869CED}" dt="2025-04-19T01:22:32.538" v="547"/>
        <pc:sldMkLst>
          <pc:docMk/>
          <pc:sldMk cId="3646449202" sldId="562"/>
        </pc:sldMkLst>
      </pc:sldChg>
      <pc:sldChg chg="modSp add mod replId">
        <pc:chgData name="Daniel Shunk" userId="8b1a05f26d681f8b" providerId="LiveId" clId="{6DBC22A6-6DED-45FC-A1B3-E07DA5869CED}" dt="2025-04-19T01:24:52.079" v="581" actId="255"/>
        <pc:sldMkLst>
          <pc:docMk/>
          <pc:sldMk cId="3836662330" sldId="563"/>
        </pc:sldMkLst>
        <pc:spChg chg="mod">
          <ac:chgData name="Daniel Shunk" userId="8b1a05f26d681f8b" providerId="LiveId" clId="{6DBC22A6-6DED-45FC-A1B3-E07DA5869CED}" dt="2025-04-19T01:24:52.079" v="581" actId="255"/>
          <ac:spMkLst>
            <pc:docMk/>
            <pc:sldMk cId="3836662330" sldId="563"/>
            <ac:spMk id="9" creationId="{A6BEF0CA-51E6-FD9A-EA83-ADC123A1F780}"/>
          </ac:spMkLst>
        </pc:spChg>
        <pc:spChg chg="mod">
          <ac:chgData name="Daniel Shunk" userId="8b1a05f26d681f8b" providerId="LiveId" clId="{6DBC22A6-6DED-45FC-A1B3-E07DA5869CED}" dt="2025-04-19T01:23:38.793" v="560" actId="20577"/>
          <ac:spMkLst>
            <pc:docMk/>
            <pc:sldMk cId="3836662330" sldId="563"/>
            <ac:spMk id="11" creationId="{FBB69DE6-A82C-AFED-F1F2-A382C2980558}"/>
          </ac:spMkLst>
        </pc:spChg>
      </pc:sldChg>
      <pc:sldChg chg="modSp add mod">
        <pc:chgData name="Daniel Shunk" userId="8b1a05f26d681f8b" providerId="LiveId" clId="{6DBC22A6-6DED-45FC-A1B3-E07DA5869CED}" dt="2025-04-19T01:22:13.009" v="546" actId="255"/>
        <pc:sldMkLst>
          <pc:docMk/>
          <pc:sldMk cId="938187929" sldId="564"/>
        </pc:sldMkLst>
        <pc:spChg chg="mod">
          <ac:chgData name="Daniel Shunk" userId="8b1a05f26d681f8b" providerId="LiveId" clId="{6DBC22A6-6DED-45FC-A1B3-E07DA5869CED}" dt="2025-04-19T01:22:13.009" v="546" actId="255"/>
          <ac:spMkLst>
            <pc:docMk/>
            <pc:sldMk cId="938187929" sldId="564"/>
            <ac:spMk id="9" creationId="{F28F8A6C-B55A-3A93-FE9E-34D1CB22F2B5}"/>
          </ac:spMkLst>
        </pc:spChg>
        <pc:spChg chg="mod">
          <ac:chgData name="Daniel Shunk" userId="8b1a05f26d681f8b" providerId="LiveId" clId="{6DBC22A6-6DED-45FC-A1B3-E07DA5869CED}" dt="2025-04-19T01:20:46.700" v="530" actId="20577"/>
          <ac:spMkLst>
            <pc:docMk/>
            <pc:sldMk cId="938187929" sldId="564"/>
            <ac:spMk id="11" creationId="{90F5BA01-0EFB-6C7C-F072-F366F29A4672}"/>
          </ac:spMkLst>
        </pc:spChg>
      </pc:sldChg>
      <pc:sldChg chg="add">
        <pc:chgData name="Daniel Shunk" userId="8b1a05f26d681f8b" providerId="LiveId" clId="{6DBC22A6-6DED-45FC-A1B3-E07DA5869CED}" dt="2025-04-19T01:22:55.906" v="548" actId="2890"/>
        <pc:sldMkLst>
          <pc:docMk/>
          <pc:sldMk cId="3521343566" sldId="565"/>
        </pc:sldMkLst>
      </pc:sldChg>
      <pc:sldChg chg="add ord">
        <pc:chgData name="Daniel Shunk" userId="8b1a05f26d681f8b" providerId="LiveId" clId="{6DBC22A6-6DED-45FC-A1B3-E07DA5869CED}" dt="2025-04-19T01:23:30.498" v="554"/>
        <pc:sldMkLst>
          <pc:docMk/>
          <pc:sldMk cId="1159204424" sldId="5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22C9A-1A03-DD3F-9455-6B54D871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1F57499-BF06-464E-E0A6-2B763E47A0E8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AF55D01-464C-3734-3F20-2E05BB5521D3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692C1-46D1-91FC-E875-69B28A25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2276-97D3-4DE4-F405-428C5396F84B}"/>
              </a:ext>
            </a:extLst>
          </p:cNvPr>
          <p:cNvSpPr txBox="1"/>
          <p:nvPr/>
        </p:nvSpPr>
        <p:spPr>
          <a:xfrm>
            <a:off x="2622973" y="209191"/>
            <a:ext cx="6946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A People For Eternity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73E2-5E2A-9D74-844A-BF29047AA4D6}"/>
              </a:ext>
            </a:extLst>
          </p:cNvPr>
          <p:cNvSpPr txBox="1"/>
          <p:nvPr/>
        </p:nvSpPr>
        <p:spPr>
          <a:xfrm>
            <a:off x="3846576" y="3077997"/>
            <a:ext cx="6878574" cy="137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3000"/>
              </a:lnSpc>
            </a:pPr>
            <a:r>
              <a:rPr lang="en-US" sz="52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36:16-37:28</a:t>
            </a:r>
          </a:p>
        </p:txBody>
      </p:sp>
    </p:spTree>
    <p:extLst>
      <p:ext uri="{BB962C8B-B14F-4D97-AF65-F5344CB8AC3E}">
        <p14:creationId xmlns:p14="http://schemas.microsoft.com/office/powerpoint/2010/main" val="3413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AB514-DF09-C3E5-0DE0-CF9BE549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3743624-6316-45BE-3043-4EA5E89D8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B44C77-0183-FDF6-98EE-6A40AAC8C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364C2-B24C-2685-5B6B-8B2C89CB5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4" y="319359"/>
            <a:ext cx="11287652" cy="62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7CA2E-FE29-B68E-13AE-7DD2FA50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384706B-3F68-3030-7CBA-559744A73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5436CE9F-9765-4C60-DEA4-A073CB02B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94744C5-D733-5945-3489-362498F46C1B}"/>
              </a:ext>
            </a:extLst>
          </p:cNvPr>
          <p:cNvSpPr txBox="1"/>
          <p:nvPr/>
        </p:nvSpPr>
        <p:spPr>
          <a:xfrm>
            <a:off x="308800" y="1214024"/>
            <a:ext cx="11574399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  <a:p>
            <a:pPr lvl="0">
              <a:lnSpc>
                <a:spcPts val="9000"/>
              </a:lnSpc>
              <a:spcAft>
                <a:spcPts val="1200"/>
              </a:spcAft>
              <a:defRPr/>
            </a:pP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A9671-16CE-22DB-ADD6-1138E5B00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2C72AE-53E1-E143-060C-6930D5F7BBB4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A0EE5-8746-B7F4-FE3C-C170E3AA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833CEB4-9E14-520C-540C-5EF040FD0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D2E698F-8B5F-6D94-6ADD-0DA1DAB5A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0F53C9C-318F-A7DC-B94F-7D3964FB026E}"/>
              </a:ext>
            </a:extLst>
          </p:cNvPr>
          <p:cNvSpPr txBox="1"/>
          <p:nvPr/>
        </p:nvSpPr>
        <p:spPr>
          <a:xfrm>
            <a:off x="312801" y="1466555"/>
            <a:ext cx="11574399" cy="5786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“But after the 3.5 days, the breath of life from God came into them [the Two Witnesses], &amp; they stood on their feet, &amp; great fear fell upon those who were watching them.”</a:t>
            </a:r>
            <a:endParaRPr kumimoji="0" lang="en-US" sz="7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FEFE4-CD1B-B0F1-763B-005192CAD9B6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Revelation 11:11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FECDD-AC78-BE5A-B341-D078C3C9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D3F0285-276A-0D26-3525-14377ECDC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DC3FFBA5-9ADC-E248-93E4-4157B5AAF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A001A5D9-AF64-180E-8ECF-FE4CE91D87F9}"/>
              </a:ext>
            </a:extLst>
          </p:cNvPr>
          <p:cNvSpPr txBox="1"/>
          <p:nvPr/>
        </p:nvSpPr>
        <p:spPr>
          <a:xfrm>
            <a:off x="308800" y="1214024"/>
            <a:ext cx="11574399" cy="386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E0881A-9658-3B41-904C-9D5E8E105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0CF35-DD49-5102-70C3-E35215ACBBF3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F8DD0-E896-A915-D5AA-95DC7BF2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054473-B2CE-9E74-3DDF-ABEDEAB1F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001917DA-ECCA-659B-DDF5-0622F5A1A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DC59A-4688-414D-9F3A-D843C413F180}"/>
              </a:ext>
            </a:extLst>
          </p:cNvPr>
          <p:cNvSpPr txBox="1"/>
          <p:nvPr/>
        </p:nvSpPr>
        <p:spPr>
          <a:xfrm>
            <a:off x="314325" y="382012"/>
            <a:ext cx="519112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Worldwide Jewish Population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Their Migration Back To The Promised Land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16E65-6B48-04FE-886E-DB998DEA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171904"/>
            <a:ext cx="5829651" cy="6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2F6FF-1311-F740-CECB-07C42642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7ADCB75-BB9E-5C9B-3A18-4CF8D12B7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BE8056D-5461-67F0-FE91-96BEE43A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501E86BE-C98C-C7F7-F59A-59FCFA3CAC45}"/>
              </a:ext>
            </a:extLst>
          </p:cNvPr>
          <p:cNvSpPr txBox="1"/>
          <p:nvPr/>
        </p:nvSpPr>
        <p:spPr>
          <a:xfrm>
            <a:off x="308800" y="1214024"/>
            <a:ext cx="11574399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unity &amp; peace will be everlasting</a:t>
            </a: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DE904-B4F1-F35D-8567-7D863EAAC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E80FC4-EE0D-1018-8E5C-05B2360A7D8B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04B2C-FFAD-0AC5-2F4B-67AF0FBFD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461CC93-424A-3804-641F-E76FCB6E3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35362242-34A4-D817-6044-CE571ED43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CC52814F-0EDA-141C-1E5B-37E2ABFEB29E}"/>
              </a:ext>
            </a:extLst>
          </p:cNvPr>
          <p:cNvSpPr txBox="1"/>
          <p:nvPr/>
        </p:nvSpPr>
        <p:spPr>
          <a:xfrm>
            <a:off x="312801" y="1466555"/>
            <a:ext cx="11574399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“And they shall divide it into seven portions; Judah shall stay in its territory on the south, and the house of Joseph shall stay in their territory on the north.”</a:t>
            </a:r>
            <a:endParaRPr kumimoji="0" lang="en-US" sz="7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4E996-BF43-A0C8-3BEE-BD7F92D61055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Joshua 18:5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CCB41-02C7-F2E3-4614-8A7E5028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0A034D5-70C2-D4BC-D0DA-D124F245E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3598F101-9D84-DF7D-5677-1A92146C2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28F8A6C-B55A-3A93-FE9E-34D1CB22F2B5}"/>
              </a:ext>
            </a:extLst>
          </p:cNvPr>
          <p:cNvSpPr txBox="1"/>
          <p:nvPr/>
        </p:nvSpPr>
        <p:spPr>
          <a:xfrm>
            <a:off x="312801" y="1466555"/>
            <a:ext cx="1157439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5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“Now the sons of Reuben the firstborn of Israel (for he was the firstborn, but b/c he profaned his father’s bed, his birthright was given to the sons of Joseph the son of Israel; so that he is not recorded in the genealogy according to the birthright. Though Judah prevailed over his brothers, &amp; from him came the ruler, yet the birthright belonged to Joseph).”</a:t>
            </a:r>
            <a:endParaRPr kumimoji="0" lang="en-US" sz="52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5BA01-0EFB-6C7C-F072-F366F29A4672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 Chronicles 5:1-2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C08EA-FA70-81D3-6937-F494BBBA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1F466B7-A9B5-44AD-EA20-7E93BC8CE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E6AF3922-2F16-C000-4E15-DC5C0A32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A62DAF06-B71C-F3E3-D54F-FD706D23A3F9}"/>
              </a:ext>
            </a:extLst>
          </p:cNvPr>
          <p:cNvSpPr txBox="1"/>
          <p:nvPr/>
        </p:nvSpPr>
        <p:spPr>
          <a:xfrm>
            <a:off x="308800" y="1214024"/>
            <a:ext cx="11574399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unity &amp; peace will be everlasting</a:t>
            </a: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1E10A1-50F7-D74A-D90F-9B74FFDA2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FAE0F6-B61F-DA56-9C56-AFEE8EA755BE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4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4D232-4D56-6467-2E49-8403974BD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08323AC-8215-A984-41E3-52DF9BEE1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5ABE5DC7-C205-B3E0-955F-E29101E9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435E9-3AF5-C183-43A0-494058E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4E727-323F-DF7B-138E-4F6544467CBA}"/>
              </a:ext>
            </a:extLst>
          </p:cNvPr>
          <p:cNvSpPr/>
          <p:nvPr/>
        </p:nvSpPr>
        <p:spPr>
          <a:xfrm>
            <a:off x="0" y="246580"/>
            <a:ext cx="9750175" cy="297950"/>
          </a:xfrm>
          <a:prstGeom prst="rect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0E9C-E979-3032-DF8D-62EDDA8C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C20FC-DD15-242A-D56A-EBD2EF8F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19D38D2-B6C2-22DF-7979-D3DEA7917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620406A-7132-2011-BD31-16A71CC3F29F}"/>
              </a:ext>
            </a:extLst>
          </p:cNvPr>
          <p:cNvSpPr txBox="1"/>
          <p:nvPr/>
        </p:nvSpPr>
        <p:spPr>
          <a:xfrm>
            <a:off x="312801" y="1466555"/>
            <a:ext cx="11574399" cy="5529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Ezekiel’s Commission (Chap</a:t>
            </a:r>
            <a:r>
              <a:rPr kumimoji="0" lang="en-US" sz="6400" b="0" i="0" u="none" strike="noStrike" kern="1200" cap="none" spc="0" normalizeH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1-3)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Against</a:t>
            </a:r>
            <a:r>
              <a:rPr lang="en-US" sz="640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Judah (Chap 4-24)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Against</a:t>
            </a:r>
            <a:r>
              <a:rPr kumimoji="0" lang="en-US" sz="6400" b="0" i="0" u="none" strike="noStrike" kern="1200" cap="none" spc="0" normalizeH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Nations (Chap 25-32)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Of Israel’s Restoration (Chap 33-39)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Of the Millennial Kingdom (Chap 40-48)</a:t>
            </a:r>
            <a:endParaRPr kumimoji="0" lang="en-US" sz="6400" b="0" i="0" u="none" strike="noStrike" kern="1200" cap="none" spc="0" normalizeH="0" baseline="0" noProof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AF21B-2078-4D50-56A3-AAA6729A5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8F01A-5A36-BC4F-AA0F-E786761E63DB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 in 5 Sections</a:t>
            </a:r>
          </a:p>
        </p:txBody>
      </p:sp>
    </p:spTree>
    <p:extLst>
      <p:ext uri="{BB962C8B-B14F-4D97-AF65-F5344CB8AC3E}">
        <p14:creationId xmlns:p14="http://schemas.microsoft.com/office/powerpoint/2010/main" val="4214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D0281-22E0-0FFD-1F14-98103CC7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77DAA62-43BB-CEDE-3F86-499726645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ABE63DD2-315E-EB29-3D34-9C79824F0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37FADE8F-B44D-07C5-1716-4070970C222D}"/>
              </a:ext>
            </a:extLst>
          </p:cNvPr>
          <p:cNvSpPr txBox="1"/>
          <p:nvPr/>
        </p:nvSpPr>
        <p:spPr>
          <a:xfrm>
            <a:off x="308800" y="1214024"/>
            <a:ext cx="11574399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unity &amp; peace will be everlasting</a:t>
            </a: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F7668-47E4-D206-7903-90DA18563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BCD5E-635A-F460-8CC6-97084C18EDF8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70001E-F3A2-B6D8-212F-03038DCD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F43B546-A83E-3E5D-EF15-3C7973F8C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4F58E2EE-1971-D929-B890-868689FF6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A6BEF0CA-51E6-FD9A-EA83-ADC123A1F780}"/>
              </a:ext>
            </a:extLst>
          </p:cNvPr>
          <p:cNvSpPr txBox="1"/>
          <p:nvPr/>
        </p:nvSpPr>
        <p:spPr>
          <a:xfrm>
            <a:off x="312801" y="1466555"/>
            <a:ext cx="11574399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5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“Behold, the days are coming, declares Yahweh, When I will raise up for David a righteous Branch; &amp; He will reign as king &amp; prosper &amp; do justice &amp; righteousness in the land. In His days Judah will be saved, &amp; Israel will dwell securely; &amp; this is His name by which He will be called, ‘Yahweh our righteousness.’”</a:t>
            </a:r>
            <a:endParaRPr kumimoji="0" lang="en-US" sz="58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69DE6-A82C-AFED-F1F2-A382C2980558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Jeremiah 23:5-6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57359-2920-11E9-630E-DD8EF79C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807D15A-1C49-5309-885C-A15C1F7D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EE999708-9CF8-A9C7-6A5C-41B1E9D88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626045CA-32D0-545C-604C-B0B9844F027D}"/>
              </a:ext>
            </a:extLst>
          </p:cNvPr>
          <p:cNvSpPr txBox="1"/>
          <p:nvPr/>
        </p:nvSpPr>
        <p:spPr>
          <a:xfrm>
            <a:off x="308800" y="1214024"/>
            <a:ext cx="11574399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life comes when God’s Word is sent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unity &amp; peace will be everlasting</a:t>
            </a: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E5C45-BADB-64A3-C0B3-EC9EAB2CA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0593E7-82AF-38F6-3AD8-61842AD16AD6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C186-B8CD-F098-1A4B-51441E0A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9C8F50-D9EF-360E-D80D-B59DDE60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4F60F660-4586-365A-32A0-6D22D1B40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6439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B4A29507-83B0-9A8C-07FE-D6C518587BCD}"/>
              </a:ext>
            </a:extLst>
          </p:cNvPr>
          <p:cNvSpPr txBox="1"/>
          <p:nvPr/>
        </p:nvSpPr>
        <p:spPr>
          <a:xfrm>
            <a:off x="312801" y="2380954"/>
            <a:ext cx="11574399" cy="4416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Good Leaders Arise (Chap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33-34)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Preparing The Land For Fruitful (Chap 35-36)</a:t>
            </a:r>
            <a:endParaRPr lang="en-US" sz="64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Israel’s New Heart &amp; Unified Life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(Chap 36-37)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Trusting God Thru The Attacks (Chap 38-39)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0B024-93D4-3113-A107-18FD25C4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7FB53-EAD0-6420-26AA-9B05F3A2BECD}"/>
              </a:ext>
            </a:extLst>
          </p:cNvPr>
          <p:cNvSpPr txBox="1"/>
          <p:nvPr/>
        </p:nvSpPr>
        <p:spPr>
          <a:xfrm>
            <a:off x="314325" y="350299"/>
            <a:ext cx="956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Ezekiel’s 4</a:t>
            </a:r>
            <a:r>
              <a:rPr kumimoji="0" lang="en-US" sz="5600" b="0" i="0" u="none" strike="noStrike" kern="1200" cap="none" spc="0" normalizeH="0" baseline="3000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th</a:t>
            </a: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 Section: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Of Israel’s Restoration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E002C-9A7E-8279-198B-DB8BE003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378E4B1-DD7B-8894-8BB5-5C3616CF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F38E05AE-D426-F18F-37F4-9EB5F147D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A3032EF-F0D0-24F6-6FA4-009183DF1D62}"/>
              </a:ext>
            </a:extLst>
          </p:cNvPr>
          <p:cNvSpPr txBox="1"/>
          <p:nvPr/>
        </p:nvSpPr>
        <p:spPr>
          <a:xfrm>
            <a:off x="308800" y="1214024"/>
            <a:ext cx="1157439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1E173-C789-2993-EB29-3F73F9389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E52EF-D956-4FC6-6EC7-D8B19BBE42F3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1AFF0-A264-9D09-43E0-AD8A48EF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CBE3BD-6945-9C9C-0B70-515989CB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BED4982-C80B-D086-3258-FFA134CE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5CF116FA-F614-6750-AFF7-8FB00FD7560B}"/>
              </a:ext>
            </a:extLst>
          </p:cNvPr>
          <p:cNvSpPr txBox="1"/>
          <p:nvPr/>
        </p:nvSpPr>
        <p:spPr>
          <a:xfrm>
            <a:off x="312801" y="1466555"/>
            <a:ext cx="1157439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9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“Therefore if anyone is in Christ, he is a new creation; the old things passed away; behold, new things have come.”</a:t>
            </a:r>
            <a:endParaRPr kumimoji="0" lang="en-US" sz="9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1975B-24D6-61E9-AAB9-C5CE405F90BC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II Corinthians 5:17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D6ECB-9536-C6B2-3B82-6BCCB9D8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E73ADCD-3E55-76F7-4177-6075DC42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1FC107B6-737C-FBA4-2DDB-F090AE46D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B66485D0-FAA9-F4AE-23C2-EC6B334C5BDF}"/>
              </a:ext>
            </a:extLst>
          </p:cNvPr>
          <p:cNvSpPr txBox="1"/>
          <p:nvPr/>
        </p:nvSpPr>
        <p:spPr>
          <a:xfrm>
            <a:off x="312801" y="1466555"/>
            <a:ext cx="1157439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6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“Lay aside, in reference to your former conduct, the old man, which is being corrupted in accordance w/ the lusts of deceit, &amp; be renewed in the spirit of your mind, &amp; put on the new man, which in the likeness of God has been created in righteousness &amp; holiness of the truth.”</a:t>
            </a:r>
            <a:endParaRPr kumimoji="0" lang="en-US" sz="6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1625B-A7EA-C039-7829-DECB8C35BFFA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Ephesians 4:22-24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54271-76FE-361B-EBD1-FE244D4C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67BF7E1-C719-33FE-5AEC-59B56A2C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2BA5F4E9-D5C9-D427-10AB-2971E37F3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8DFD6D5A-1356-8999-6280-17D1873901F4}"/>
              </a:ext>
            </a:extLst>
          </p:cNvPr>
          <p:cNvSpPr txBox="1"/>
          <p:nvPr/>
        </p:nvSpPr>
        <p:spPr>
          <a:xfrm>
            <a:off x="312801" y="1466555"/>
            <a:ext cx="11574399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5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“Behold, days are coming, declares Yahweh, when I will cut a new covenant w/ the house of Israel &amp; w/ the house of Judah, not like the covenant which I cut w/ their fathers in the day I took them by the hand to bring them out of the land of Egypt, My covenant which they broke, but I was a husband to them, declares Yahweh…    (</a:t>
            </a:r>
            <a:r>
              <a:rPr lang="en-US" sz="5600" dirty="0" err="1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cont</a:t>
            </a:r>
            <a:r>
              <a:rPr lang="en-US" sz="5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B17EA-AB52-AE1D-F753-54F59A050495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Jeremiah 31:31-33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FB233-EB30-3111-56DB-A27054E52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F97AD0F-C348-1861-A370-ACF373BAA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83C5215-CFE6-2D68-F090-5B4C145BF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484D2D4C-9B3E-93EA-7DD1-F83DDF53673B}"/>
              </a:ext>
            </a:extLst>
          </p:cNvPr>
          <p:cNvSpPr txBox="1"/>
          <p:nvPr/>
        </p:nvSpPr>
        <p:spPr>
          <a:xfrm>
            <a:off x="312801" y="1466555"/>
            <a:ext cx="11574399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6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(</a:t>
            </a:r>
            <a:r>
              <a:rPr lang="en-US" sz="6000" dirty="0" err="1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cont</a:t>
            </a:r>
            <a:r>
              <a:rPr lang="en-US" sz="6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)   “But this is the covenant which I will cut with the house of Israel after those days, declares Yahweh: I will put My law within them, and on their heart I will write it; and I will be their God, and they shall be My people.”</a:t>
            </a:r>
            <a:endParaRPr kumimoji="0" lang="en-US" sz="6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9FD69-B812-EA75-C5B1-6C85F6A3B8D8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Jeremiah 31:31-33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F690E-B0CD-2B12-FBC6-81D492AE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7DFFE88-81DC-D806-D8A0-8A75FAC3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A9E8D3EC-87E4-111A-1DB3-5B39C376B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05BA3C7-C6CB-1A8E-7166-204C9E1690BA}"/>
              </a:ext>
            </a:extLst>
          </p:cNvPr>
          <p:cNvSpPr txBox="1"/>
          <p:nvPr/>
        </p:nvSpPr>
        <p:spPr>
          <a:xfrm>
            <a:off x="308800" y="1214024"/>
            <a:ext cx="1157439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restoration is all for</a:t>
            </a: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God’s glory</a:t>
            </a:r>
          </a:p>
          <a:p>
            <a:pPr marL="742950" lvl="0" indent="-742950">
              <a:lnSpc>
                <a:spcPts val="9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Their new heart &amp; spirit are from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A48CD-C1F6-AC97-3CC9-AF36B3057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669D4D-509E-A27D-5684-07869B4D9873}"/>
              </a:ext>
            </a:extLst>
          </p:cNvPr>
          <p:cNvSpPr txBox="1"/>
          <p:nvPr/>
        </p:nvSpPr>
        <p:spPr>
          <a:xfrm>
            <a:off x="393275" y="485207"/>
            <a:ext cx="1157287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Preparing </a:t>
            </a:r>
            <a:r>
              <a:rPr lang="en-US" sz="4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Israel For Their Final Restoration</a:t>
            </a:r>
            <a:endParaRPr kumimoji="0" lang="en-US" sz="4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808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DaunPenh</vt:lpstr>
      <vt:lpstr>Jumble</vt:lpstr>
      <vt:lpstr>MoolBoran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3</cp:revision>
  <dcterms:created xsi:type="dcterms:W3CDTF">2024-12-04T19:56:57Z</dcterms:created>
  <dcterms:modified xsi:type="dcterms:W3CDTF">2025-04-19T02:12:39Z</dcterms:modified>
</cp:coreProperties>
</file>