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98" r:id="rId2"/>
    <p:sldId id="499" r:id="rId3"/>
    <p:sldId id="548" r:id="rId4"/>
    <p:sldId id="510" r:id="rId5"/>
    <p:sldId id="500" r:id="rId6"/>
    <p:sldId id="551" r:id="rId7"/>
    <p:sldId id="549" r:id="rId8"/>
    <p:sldId id="550" r:id="rId9"/>
    <p:sldId id="552" r:id="rId10"/>
    <p:sldId id="553" r:id="rId11"/>
    <p:sldId id="556" r:id="rId12"/>
    <p:sldId id="557" r:id="rId13"/>
    <p:sldId id="558" r:id="rId14"/>
    <p:sldId id="55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CFAC5D-E5DD-43E9-A5E6-DEC31F66D12C}" v="166" dt="2025-04-12T23:51:53.0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63" y="2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Shunk" userId="8b1a05f26d681f8b" providerId="LiveId" clId="{FCCFAC5D-E5DD-43E9-A5E6-DEC31F66D12C}"/>
    <pc:docChg chg="undo custSel addSld delSld modSld sldOrd">
      <pc:chgData name="Daniel Shunk" userId="8b1a05f26d681f8b" providerId="LiveId" clId="{FCCFAC5D-E5DD-43E9-A5E6-DEC31F66D12C}" dt="2025-04-12T23:51:53.070" v="1169"/>
      <pc:docMkLst>
        <pc:docMk/>
      </pc:docMkLst>
      <pc:sldChg chg="modSp mod">
        <pc:chgData name="Daniel Shunk" userId="8b1a05f26d681f8b" providerId="LiveId" clId="{FCCFAC5D-E5DD-43E9-A5E6-DEC31F66D12C}" dt="2025-04-12T21:18:22.246" v="308" actId="255"/>
        <pc:sldMkLst>
          <pc:docMk/>
          <pc:sldMk cId="3413169659" sldId="498"/>
        </pc:sldMkLst>
        <pc:spChg chg="mod">
          <ac:chgData name="Daniel Shunk" userId="8b1a05f26d681f8b" providerId="LiveId" clId="{FCCFAC5D-E5DD-43E9-A5E6-DEC31F66D12C}" dt="2025-04-12T21:18:22.246" v="308" actId="255"/>
          <ac:spMkLst>
            <pc:docMk/>
            <pc:sldMk cId="3413169659" sldId="498"/>
            <ac:spMk id="2" creationId="{ECB673E2-5E2A-9D74-844A-BF29047AA4D6}"/>
          </ac:spMkLst>
        </pc:spChg>
        <pc:spChg chg="mod">
          <ac:chgData name="Daniel Shunk" userId="8b1a05f26d681f8b" providerId="LiveId" clId="{FCCFAC5D-E5DD-43E9-A5E6-DEC31F66D12C}" dt="2025-04-12T21:13:20.956" v="38" actId="12788"/>
          <ac:spMkLst>
            <pc:docMk/>
            <pc:sldMk cId="3413169659" sldId="498"/>
            <ac:spMk id="11" creationId="{D9442276-97D3-4DE4-F405-428C5396F84B}"/>
          </ac:spMkLst>
        </pc:spChg>
      </pc:sldChg>
      <pc:sldChg chg="modSp mod">
        <pc:chgData name="Daniel Shunk" userId="8b1a05f26d681f8b" providerId="LiveId" clId="{FCCFAC5D-E5DD-43E9-A5E6-DEC31F66D12C}" dt="2025-04-12T22:33:42.920" v="492" actId="255"/>
        <pc:sldMkLst>
          <pc:docMk/>
          <pc:sldMk cId="3550030955" sldId="500"/>
        </pc:sldMkLst>
        <pc:spChg chg="mod">
          <ac:chgData name="Daniel Shunk" userId="8b1a05f26d681f8b" providerId="LiveId" clId="{FCCFAC5D-E5DD-43E9-A5E6-DEC31F66D12C}" dt="2025-04-12T22:33:42.920" v="492" actId="255"/>
          <ac:spMkLst>
            <pc:docMk/>
            <pc:sldMk cId="3550030955" sldId="500"/>
            <ac:spMk id="9" creationId="{5CF116FA-F614-6750-AFF7-8FB00FD7560B}"/>
          </ac:spMkLst>
        </pc:spChg>
        <pc:spChg chg="mod">
          <ac:chgData name="Daniel Shunk" userId="8b1a05f26d681f8b" providerId="LiveId" clId="{FCCFAC5D-E5DD-43E9-A5E6-DEC31F66D12C}" dt="2025-04-12T22:32:39.332" v="480" actId="20577"/>
          <ac:spMkLst>
            <pc:docMk/>
            <pc:sldMk cId="3550030955" sldId="500"/>
            <ac:spMk id="11" creationId="{5AA1975B-24D6-61E9-AAB9-C5CE405F90BC}"/>
          </ac:spMkLst>
        </pc:spChg>
      </pc:sldChg>
      <pc:sldChg chg="modSp mod modAnim">
        <pc:chgData name="Daniel Shunk" userId="8b1a05f26d681f8b" providerId="LiveId" clId="{FCCFAC5D-E5DD-43E9-A5E6-DEC31F66D12C}" dt="2025-04-12T22:32:25.497" v="464" actId="20577"/>
        <pc:sldMkLst>
          <pc:docMk/>
          <pc:sldMk cId="566420781" sldId="510"/>
        </pc:sldMkLst>
        <pc:spChg chg="mod">
          <ac:chgData name="Daniel Shunk" userId="8b1a05f26d681f8b" providerId="LiveId" clId="{FCCFAC5D-E5DD-43E9-A5E6-DEC31F66D12C}" dt="2025-04-12T22:32:25.497" v="464" actId="20577"/>
          <ac:spMkLst>
            <pc:docMk/>
            <pc:sldMk cId="566420781" sldId="510"/>
            <ac:spMk id="9" creationId="{DA3032EF-F0D0-24F6-6FA4-009183DF1D62}"/>
          </ac:spMkLst>
        </pc:spChg>
        <pc:spChg chg="mod">
          <ac:chgData name="Daniel Shunk" userId="8b1a05f26d681f8b" providerId="LiveId" clId="{FCCFAC5D-E5DD-43E9-A5E6-DEC31F66D12C}" dt="2025-04-12T21:18:54.672" v="337" actId="20577"/>
          <ac:spMkLst>
            <pc:docMk/>
            <pc:sldMk cId="566420781" sldId="510"/>
            <ac:spMk id="11" creationId="{C82E52EF-D956-4FC6-6EC7-D8B19BBE42F3}"/>
          </ac:spMkLst>
        </pc:spChg>
      </pc:sldChg>
      <pc:sldChg chg="del">
        <pc:chgData name="Daniel Shunk" userId="8b1a05f26d681f8b" providerId="LiveId" clId="{FCCFAC5D-E5DD-43E9-A5E6-DEC31F66D12C}" dt="2025-04-12T21:13:25.111" v="39" actId="47"/>
        <pc:sldMkLst>
          <pc:docMk/>
          <pc:sldMk cId="940904219" sldId="530"/>
        </pc:sldMkLst>
      </pc:sldChg>
      <pc:sldChg chg="del">
        <pc:chgData name="Daniel Shunk" userId="8b1a05f26d681f8b" providerId="LiveId" clId="{FCCFAC5D-E5DD-43E9-A5E6-DEC31F66D12C}" dt="2025-04-12T22:31:15.899" v="449" actId="47"/>
        <pc:sldMkLst>
          <pc:docMk/>
          <pc:sldMk cId="3001877185" sldId="531"/>
        </pc:sldMkLst>
      </pc:sldChg>
      <pc:sldChg chg="del">
        <pc:chgData name="Daniel Shunk" userId="8b1a05f26d681f8b" providerId="LiveId" clId="{FCCFAC5D-E5DD-43E9-A5E6-DEC31F66D12C}" dt="2025-04-12T22:31:16.505" v="450" actId="47"/>
        <pc:sldMkLst>
          <pc:docMk/>
          <pc:sldMk cId="1050816408" sldId="532"/>
        </pc:sldMkLst>
      </pc:sldChg>
      <pc:sldChg chg="del">
        <pc:chgData name="Daniel Shunk" userId="8b1a05f26d681f8b" providerId="LiveId" clId="{FCCFAC5D-E5DD-43E9-A5E6-DEC31F66D12C}" dt="2025-04-12T22:31:15.176" v="446" actId="47"/>
        <pc:sldMkLst>
          <pc:docMk/>
          <pc:sldMk cId="1618006267" sldId="533"/>
        </pc:sldMkLst>
      </pc:sldChg>
      <pc:sldChg chg="del">
        <pc:chgData name="Daniel Shunk" userId="8b1a05f26d681f8b" providerId="LiveId" clId="{FCCFAC5D-E5DD-43E9-A5E6-DEC31F66D12C}" dt="2025-04-12T22:31:15.533" v="447" actId="47"/>
        <pc:sldMkLst>
          <pc:docMk/>
          <pc:sldMk cId="3893815318" sldId="534"/>
        </pc:sldMkLst>
      </pc:sldChg>
      <pc:sldChg chg="del">
        <pc:chgData name="Daniel Shunk" userId="8b1a05f26d681f8b" providerId="LiveId" clId="{FCCFAC5D-E5DD-43E9-A5E6-DEC31F66D12C}" dt="2025-04-12T22:31:15.676" v="448" actId="47"/>
        <pc:sldMkLst>
          <pc:docMk/>
          <pc:sldMk cId="1593024362" sldId="535"/>
        </pc:sldMkLst>
      </pc:sldChg>
      <pc:sldChg chg="del">
        <pc:chgData name="Daniel Shunk" userId="8b1a05f26d681f8b" providerId="LiveId" clId="{FCCFAC5D-E5DD-43E9-A5E6-DEC31F66D12C}" dt="2025-04-12T22:31:20.135" v="453" actId="47"/>
        <pc:sldMkLst>
          <pc:docMk/>
          <pc:sldMk cId="3399950721" sldId="536"/>
        </pc:sldMkLst>
      </pc:sldChg>
      <pc:sldChg chg="del">
        <pc:chgData name="Daniel Shunk" userId="8b1a05f26d681f8b" providerId="LiveId" clId="{FCCFAC5D-E5DD-43E9-A5E6-DEC31F66D12C}" dt="2025-04-12T22:31:20.726" v="454" actId="47"/>
        <pc:sldMkLst>
          <pc:docMk/>
          <pc:sldMk cId="2704376824" sldId="537"/>
        </pc:sldMkLst>
      </pc:sldChg>
      <pc:sldChg chg="del">
        <pc:chgData name="Daniel Shunk" userId="8b1a05f26d681f8b" providerId="LiveId" clId="{FCCFAC5D-E5DD-43E9-A5E6-DEC31F66D12C}" dt="2025-04-12T22:31:18.526" v="452" actId="47"/>
        <pc:sldMkLst>
          <pc:docMk/>
          <pc:sldMk cId="2124269364" sldId="538"/>
        </pc:sldMkLst>
      </pc:sldChg>
      <pc:sldChg chg="del">
        <pc:chgData name="Daniel Shunk" userId="8b1a05f26d681f8b" providerId="LiveId" clId="{FCCFAC5D-E5DD-43E9-A5E6-DEC31F66D12C}" dt="2025-04-12T22:31:18.345" v="451" actId="47"/>
        <pc:sldMkLst>
          <pc:docMk/>
          <pc:sldMk cId="2033438933" sldId="539"/>
        </pc:sldMkLst>
      </pc:sldChg>
      <pc:sldChg chg="del">
        <pc:chgData name="Daniel Shunk" userId="8b1a05f26d681f8b" providerId="LiveId" clId="{FCCFAC5D-E5DD-43E9-A5E6-DEC31F66D12C}" dt="2025-04-12T22:31:21.274" v="455" actId="47"/>
        <pc:sldMkLst>
          <pc:docMk/>
          <pc:sldMk cId="3671396029" sldId="540"/>
        </pc:sldMkLst>
      </pc:sldChg>
      <pc:sldChg chg="del">
        <pc:chgData name="Daniel Shunk" userId="8b1a05f26d681f8b" providerId="LiveId" clId="{FCCFAC5D-E5DD-43E9-A5E6-DEC31F66D12C}" dt="2025-04-12T22:31:22.208" v="456" actId="47"/>
        <pc:sldMkLst>
          <pc:docMk/>
          <pc:sldMk cId="889352938" sldId="541"/>
        </pc:sldMkLst>
      </pc:sldChg>
      <pc:sldChg chg="del">
        <pc:chgData name="Daniel Shunk" userId="8b1a05f26d681f8b" providerId="LiveId" clId="{FCCFAC5D-E5DD-43E9-A5E6-DEC31F66D12C}" dt="2025-04-12T22:31:22.552" v="457" actId="47"/>
        <pc:sldMkLst>
          <pc:docMk/>
          <pc:sldMk cId="3839723559" sldId="542"/>
        </pc:sldMkLst>
      </pc:sldChg>
      <pc:sldChg chg="del">
        <pc:chgData name="Daniel Shunk" userId="8b1a05f26d681f8b" providerId="LiveId" clId="{FCCFAC5D-E5DD-43E9-A5E6-DEC31F66D12C}" dt="2025-04-12T22:31:22.906" v="458" actId="47"/>
        <pc:sldMkLst>
          <pc:docMk/>
          <pc:sldMk cId="2723694334" sldId="543"/>
        </pc:sldMkLst>
      </pc:sldChg>
      <pc:sldChg chg="del">
        <pc:chgData name="Daniel Shunk" userId="8b1a05f26d681f8b" providerId="LiveId" clId="{FCCFAC5D-E5DD-43E9-A5E6-DEC31F66D12C}" dt="2025-04-12T22:31:25.218" v="461" actId="47"/>
        <pc:sldMkLst>
          <pc:docMk/>
          <pc:sldMk cId="3767723746" sldId="544"/>
        </pc:sldMkLst>
      </pc:sldChg>
      <pc:sldChg chg="del">
        <pc:chgData name="Daniel Shunk" userId="8b1a05f26d681f8b" providerId="LiveId" clId="{FCCFAC5D-E5DD-43E9-A5E6-DEC31F66D12C}" dt="2025-04-12T22:31:24.540" v="460" actId="47"/>
        <pc:sldMkLst>
          <pc:docMk/>
          <pc:sldMk cId="1104888725" sldId="545"/>
        </pc:sldMkLst>
      </pc:sldChg>
      <pc:sldChg chg="del">
        <pc:chgData name="Daniel Shunk" userId="8b1a05f26d681f8b" providerId="LiveId" clId="{FCCFAC5D-E5DD-43E9-A5E6-DEC31F66D12C}" dt="2025-04-12T22:31:23.893" v="459" actId="47"/>
        <pc:sldMkLst>
          <pc:docMk/>
          <pc:sldMk cId="1166559844" sldId="546"/>
        </pc:sldMkLst>
      </pc:sldChg>
      <pc:sldChg chg="add del ord">
        <pc:chgData name="Daniel Shunk" userId="8b1a05f26d681f8b" providerId="LiveId" clId="{FCCFAC5D-E5DD-43E9-A5E6-DEC31F66D12C}" dt="2025-04-12T21:17:54.127" v="297" actId="47"/>
        <pc:sldMkLst>
          <pc:docMk/>
          <pc:sldMk cId="2081206264" sldId="547"/>
        </pc:sldMkLst>
      </pc:sldChg>
      <pc:sldChg chg="modSp add mod">
        <pc:chgData name="Daniel Shunk" userId="8b1a05f26d681f8b" providerId="LiveId" clId="{FCCFAC5D-E5DD-43E9-A5E6-DEC31F66D12C}" dt="2025-04-12T21:17:30.322" v="296" actId="20577"/>
        <pc:sldMkLst>
          <pc:docMk/>
          <pc:sldMk cId="1933533486" sldId="548"/>
        </pc:sldMkLst>
        <pc:spChg chg="mod">
          <ac:chgData name="Daniel Shunk" userId="8b1a05f26d681f8b" providerId="LiveId" clId="{FCCFAC5D-E5DD-43E9-A5E6-DEC31F66D12C}" dt="2025-04-12T21:17:30.322" v="296" actId="20577"/>
          <ac:spMkLst>
            <pc:docMk/>
            <pc:sldMk cId="1933533486" sldId="548"/>
            <ac:spMk id="9" creationId="{B4A29507-83B0-9A8C-07FE-D6C518587BCD}"/>
          </ac:spMkLst>
        </pc:spChg>
        <pc:spChg chg="mod">
          <ac:chgData name="Daniel Shunk" userId="8b1a05f26d681f8b" providerId="LiveId" clId="{FCCFAC5D-E5DD-43E9-A5E6-DEC31F66D12C}" dt="2025-04-12T21:14:16.131" v="82" actId="20577"/>
          <ac:spMkLst>
            <pc:docMk/>
            <pc:sldMk cId="1933533486" sldId="548"/>
            <ac:spMk id="11" creationId="{5127FB53-EAD0-6420-26AA-9B05F3A2BECD}"/>
          </ac:spMkLst>
        </pc:spChg>
        <pc:picChg chg="mod">
          <ac:chgData name="Daniel Shunk" userId="8b1a05f26d681f8b" providerId="LiveId" clId="{FCCFAC5D-E5DD-43E9-A5E6-DEC31F66D12C}" dt="2025-04-12T21:14:26.972" v="84" actId="1036"/>
          <ac:picMkLst>
            <pc:docMk/>
            <pc:sldMk cId="1933533486" sldId="548"/>
            <ac:picMk id="1030" creationId="{4F60F660-4586-365A-32A0-6D22D1B404BC}"/>
          </ac:picMkLst>
        </pc:picChg>
      </pc:sldChg>
      <pc:sldChg chg="modSp add modAnim">
        <pc:chgData name="Daniel Shunk" userId="8b1a05f26d681f8b" providerId="LiveId" clId="{FCCFAC5D-E5DD-43E9-A5E6-DEC31F66D12C}" dt="2025-04-12T22:36:32.492" v="559"/>
        <pc:sldMkLst>
          <pc:docMk/>
          <pc:sldMk cId="1557969589" sldId="549"/>
        </pc:sldMkLst>
        <pc:spChg chg="mod">
          <ac:chgData name="Daniel Shunk" userId="8b1a05f26d681f8b" providerId="LiveId" clId="{FCCFAC5D-E5DD-43E9-A5E6-DEC31F66D12C}" dt="2025-04-12T22:35:32.146" v="536" actId="20577"/>
          <ac:spMkLst>
            <pc:docMk/>
            <pc:sldMk cId="1557969589" sldId="549"/>
            <ac:spMk id="9" creationId="{2A08F14C-39D5-4C89-2DE9-1A3EF048D42F}"/>
          </ac:spMkLst>
        </pc:spChg>
      </pc:sldChg>
      <pc:sldChg chg="modSp add replId">
        <pc:chgData name="Daniel Shunk" userId="8b1a05f26d681f8b" providerId="LiveId" clId="{FCCFAC5D-E5DD-43E9-A5E6-DEC31F66D12C}" dt="2025-04-12T22:36:18.185" v="558" actId="255"/>
        <pc:sldMkLst>
          <pc:docMk/>
          <pc:sldMk cId="1554589906" sldId="550"/>
        </pc:sldMkLst>
        <pc:spChg chg="mod">
          <ac:chgData name="Daniel Shunk" userId="8b1a05f26d681f8b" providerId="LiveId" clId="{FCCFAC5D-E5DD-43E9-A5E6-DEC31F66D12C}" dt="2025-04-12T22:36:18.185" v="558" actId="255"/>
          <ac:spMkLst>
            <pc:docMk/>
            <pc:sldMk cId="1554589906" sldId="550"/>
            <ac:spMk id="9" creationId="{E4F2D885-8CFC-8C16-6748-60761CF6ABFB}"/>
          </ac:spMkLst>
        </pc:spChg>
        <pc:spChg chg="mod">
          <ac:chgData name="Daniel Shunk" userId="8b1a05f26d681f8b" providerId="LiveId" clId="{FCCFAC5D-E5DD-43E9-A5E6-DEC31F66D12C}" dt="2025-04-12T22:35:41.682" v="549" actId="20577"/>
          <ac:spMkLst>
            <pc:docMk/>
            <pc:sldMk cId="1554589906" sldId="550"/>
            <ac:spMk id="11" creationId="{D9104083-A226-BA1C-7F92-ABA6EE412C63}"/>
          </ac:spMkLst>
        </pc:spChg>
      </pc:sldChg>
      <pc:sldChg chg="modSp add mod">
        <pc:chgData name="Daniel Shunk" userId="8b1a05f26d681f8b" providerId="LiveId" clId="{FCCFAC5D-E5DD-43E9-A5E6-DEC31F66D12C}" dt="2025-04-12T22:35:09.991" v="534" actId="255"/>
        <pc:sldMkLst>
          <pc:docMk/>
          <pc:sldMk cId="3727207245" sldId="551"/>
        </pc:sldMkLst>
        <pc:spChg chg="mod">
          <ac:chgData name="Daniel Shunk" userId="8b1a05f26d681f8b" providerId="LiveId" clId="{FCCFAC5D-E5DD-43E9-A5E6-DEC31F66D12C}" dt="2025-04-12T22:35:09.991" v="534" actId="255"/>
          <ac:spMkLst>
            <pc:docMk/>
            <pc:sldMk cId="3727207245" sldId="551"/>
            <ac:spMk id="9" creationId="{9FBF4D0B-E4DF-0986-5C71-94D4F27A2CE3}"/>
          </ac:spMkLst>
        </pc:spChg>
        <pc:spChg chg="mod">
          <ac:chgData name="Daniel Shunk" userId="8b1a05f26d681f8b" providerId="LiveId" clId="{FCCFAC5D-E5DD-43E9-A5E6-DEC31F66D12C}" dt="2025-04-12T22:33:55.122" v="507" actId="20577"/>
          <ac:spMkLst>
            <pc:docMk/>
            <pc:sldMk cId="3727207245" sldId="551"/>
            <ac:spMk id="11" creationId="{B3EAB532-46CA-D7A7-E54E-537C8911B9BE}"/>
          </ac:spMkLst>
        </pc:spChg>
      </pc:sldChg>
      <pc:sldChg chg="add modAnim">
        <pc:chgData name="Daniel Shunk" userId="8b1a05f26d681f8b" providerId="LiveId" clId="{FCCFAC5D-E5DD-43E9-A5E6-DEC31F66D12C}" dt="2025-04-12T22:36:35.849" v="560"/>
        <pc:sldMkLst>
          <pc:docMk/>
          <pc:sldMk cId="3566593680" sldId="552"/>
        </pc:sldMkLst>
      </pc:sldChg>
      <pc:sldChg chg="modSp add mod replId">
        <pc:chgData name="Daniel Shunk" userId="8b1a05f26d681f8b" providerId="LiveId" clId="{FCCFAC5D-E5DD-43E9-A5E6-DEC31F66D12C}" dt="2025-04-12T22:37:26.234" v="580" actId="255"/>
        <pc:sldMkLst>
          <pc:docMk/>
          <pc:sldMk cId="1803742238" sldId="553"/>
        </pc:sldMkLst>
        <pc:spChg chg="mod">
          <ac:chgData name="Daniel Shunk" userId="8b1a05f26d681f8b" providerId="LiveId" clId="{FCCFAC5D-E5DD-43E9-A5E6-DEC31F66D12C}" dt="2025-04-12T22:37:26.234" v="580" actId="255"/>
          <ac:spMkLst>
            <pc:docMk/>
            <pc:sldMk cId="1803742238" sldId="553"/>
            <ac:spMk id="9" creationId="{9B4B641F-25A8-90F4-AC3A-D58FF8255982}"/>
          </ac:spMkLst>
        </pc:spChg>
        <pc:spChg chg="mod">
          <ac:chgData name="Daniel Shunk" userId="8b1a05f26d681f8b" providerId="LiveId" clId="{FCCFAC5D-E5DD-43E9-A5E6-DEC31F66D12C}" dt="2025-04-12T22:36:54.007" v="573" actId="20577"/>
          <ac:spMkLst>
            <pc:docMk/>
            <pc:sldMk cId="1803742238" sldId="553"/>
            <ac:spMk id="11" creationId="{59392884-2C56-BD1C-AEB2-082DCE0D026D}"/>
          </ac:spMkLst>
        </pc:spChg>
      </pc:sldChg>
      <pc:sldChg chg="add modAnim">
        <pc:chgData name="Daniel Shunk" userId="8b1a05f26d681f8b" providerId="LiveId" clId="{FCCFAC5D-E5DD-43E9-A5E6-DEC31F66D12C}" dt="2025-04-12T23:49:25.062" v="1167"/>
        <pc:sldMkLst>
          <pc:docMk/>
          <pc:sldMk cId="1688543083" sldId="554"/>
        </pc:sldMkLst>
      </pc:sldChg>
      <pc:sldChg chg="add del replId">
        <pc:chgData name="Daniel Shunk" userId="8b1a05f26d681f8b" providerId="LiveId" clId="{FCCFAC5D-E5DD-43E9-A5E6-DEC31F66D12C}" dt="2025-04-12T23:49:43.795" v="1168" actId="47"/>
        <pc:sldMkLst>
          <pc:docMk/>
          <pc:sldMk cId="3625742091" sldId="555"/>
        </pc:sldMkLst>
      </pc:sldChg>
      <pc:sldChg chg="addSp modSp add mod modAnim">
        <pc:chgData name="Daniel Shunk" userId="8b1a05f26d681f8b" providerId="LiveId" clId="{FCCFAC5D-E5DD-43E9-A5E6-DEC31F66D12C}" dt="2025-04-12T23:41:56.206" v="1000"/>
        <pc:sldMkLst>
          <pc:docMk/>
          <pc:sldMk cId="3343613158" sldId="556"/>
        </pc:sldMkLst>
        <pc:spChg chg="mod">
          <ac:chgData name="Daniel Shunk" userId="8b1a05f26d681f8b" providerId="LiveId" clId="{FCCFAC5D-E5DD-43E9-A5E6-DEC31F66D12C}" dt="2025-04-12T23:38:42.586" v="797" actId="1036"/>
          <ac:spMkLst>
            <pc:docMk/>
            <pc:sldMk cId="3343613158" sldId="556"/>
            <ac:spMk id="9" creationId="{6037CF4F-FD04-4C31-B285-B3D29DD63030}"/>
          </ac:spMkLst>
        </pc:spChg>
        <pc:spChg chg="mod">
          <ac:chgData name="Daniel Shunk" userId="8b1a05f26d681f8b" providerId="LiveId" clId="{FCCFAC5D-E5DD-43E9-A5E6-DEC31F66D12C}" dt="2025-04-12T23:37:47.991" v="654" actId="1035"/>
          <ac:spMkLst>
            <pc:docMk/>
            <pc:sldMk cId="3343613158" sldId="556"/>
            <ac:spMk id="11" creationId="{0B9097F7-E3F8-210A-AC29-68F445D31A06}"/>
          </ac:spMkLst>
        </pc:spChg>
        <pc:picChg chg="add mod">
          <ac:chgData name="Daniel Shunk" userId="8b1a05f26d681f8b" providerId="LiveId" clId="{FCCFAC5D-E5DD-43E9-A5E6-DEC31F66D12C}" dt="2025-04-12T22:40:06.097" v="601" actId="1076"/>
          <ac:picMkLst>
            <pc:docMk/>
            <pc:sldMk cId="3343613158" sldId="556"/>
            <ac:picMk id="2" creationId="{BD77216B-F820-8FFA-D3BC-B43B5580E3E2}"/>
          </ac:picMkLst>
        </pc:picChg>
        <pc:picChg chg="mod">
          <ac:chgData name="Daniel Shunk" userId="8b1a05f26d681f8b" providerId="LiveId" clId="{FCCFAC5D-E5DD-43E9-A5E6-DEC31F66D12C}" dt="2025-04-12T23:38:38.408" v="773" actId="1036"/>
          <ac:picMkLst>
            <pc:docMk/>
            <pc:sldMk cId="3343613158" sldId="556"/>
            <ac:picMk id="1030" creationId="{D5435ED0-707E-FB0D-E468-712CCDCAC076}"/>
          </ac:picMkLst>
        </pc:picChg>
      </pc:sldChg>
      <pc:sldChg chg="modSp add mod modTransition">
        <pc:chgData name="Daniel Shunk" userId="8b1a05f26d681f8b" providerId="LiveId" clId="{FCCFAC5D-E5DD-43E9-A5E6-DEC31F66D12C}" dt="2025-04-12T23:40:58.330" v="997"/>
        <pc:sldMkLst>
          <pc:docMk/>
          <pc:sldMk cId="4232673022" sldId="557"/>
        </pc:sldMkLst>
        <pc:spChg chg="mod">
          <ac:chgData name="Daniel Shunk" userId="8b1a05f26d681f8b" providerId="LiveId" clId="{FCCFAC5D-E5DD-43E9-A5E6-DEC31F66D12C}" dt="2025-04-12T23:40:42.468" v="996" actId="255"/>
          <ac:spMkLst>
            <pc:docMk/>
            <pc:sldMk cId="4232673022" sldId="557"/>
            <ac:spMk id="9" creationId="{297B7D69-8A5B-2FA2-3087-67CCF08FA46B}"/>
          </ac:spMkLst>
        </pc:spChg>
      </pc:sldChg>
      <pc:sldChg chg="modSp add mod modAnim">
        <pc:chgData name="Daniel Shunk" userId="8b1a05f26d681f8b" providerId="LiveId" clId="{FCCFAC5D-E5DD-43E9-A5E6-DEC31F66D12C}" dt="2025-04-12T23:51:53.070" v="1169"/>
        <pc:sldMkLst>
          <pc:docMk/>
          <pc:sldMk cId="2958745906" sldId="558"/>
        </pc:sldMkLst>
        <pc:spChg chg="mod">
          <ac:chgData name="Daniel Shunk" userId="8b1a05f26d681f8b" providerId="LiveId" clId="{FCCFAC5D-E5DD-43E9-A5E6-DEC31F66D12C}" dt="2025-04-12T23:48:09.414" v="1151" actId="255"/>
          <ac:spMkLst>
            <pc:docMk/>
            <pc:sldMk cId="2958745906" sldId="558"/>
            <ac:spMk id="9" creationId="{6FE6C1F4-E1DF-EF9C-7AE4-620F82A7FE2B}"/>
          </ac:spMkLst>
        </pc:spChg>
        <pc:spChg chg="mod">
          <ac:chgData name="Daniel Shunk" userId="8b1a05f26d681f8b" providerId="LiveId" clId="{FCCFAC5D-E5DD-43E9-A5E6-DEC31F66D12C}" dt="2025-04-12T23:47:09.807" v="1064" actId="1076"/>
          <ac:spMkLst>
            <pc:docMk/>
            <pc:sldMk cId="2958745906" sldId="558"/>
            <ac:spMk id="11" creationId="{E9F41088-247A-CB4E-8FF6-F8E69B8556A4}"/>
          </ac:spMkLst>
        </pc:spChg>
        <pc:picChg chg="mod modCrop">
          <ac:chgData name="Daniel Shunk" userId="8b1a05f26d681f8b" providerId="LiveId" clId="{FCCFAC5D-E5DD-43E9-A5E6-DEC31F66D12C}" dt="2025-04-12T23:48:40.912" v="1166" actId="1038"/>
          <ac:picMkLst>
            <pc:docMk/>
            <pc:sldMk cId="2958745906" sldId="558"/>
            <ac:picMk id="2" creationId="{CB66B8F1-4542-F4DA-B638-D0314124883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9B715-8D04-4D30-95A6-98A05950CF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8CBFC9-C7C6-4B93-A5C2-C8A360993F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523AA1-9ACA-4D56-AA6D-F9D8A6A5FB80}"/>
              </a:ext>
            </a:extLst>
          </p:cNvPr>
          <p:cNvSpPr>
            <a:spLocks noGrp="1"/>
          </p:cNvSpPr>
          <p:nvPr>
            <p:ph type="dt" sz="half" idx="10"/>
          </p:nvPr>
        </p:nvSpPr>
        <p:spPr/>
        <p:txBody>
          <a:bodyPr/>
          <a:lstStyle/>
          <a:p>
            <a:fld id="{5AFFDC36-999F-4E72-9EE7-6FDD261760F8}" type="datetimeFigureOut">
              <a:rPr lang="en-US" smtClean="0"/>
              <a:t>4/12/2025</a:t>
            </a:fld>
            <a:endParaRPr lang="en-US"/>
          </a:p>
        </p:txBody>
      </p:sp>
      <p:sp>
        <p:nvSpPr>
          <p:cNvPr id="5" name="Footer Placeholder 4">
            <a:extLst>
              <a:ext uri="{FF2B5EF4-FFF2-40B4-BE49-F238E27FC236}">
                <a16:creationId xmlns:a16="http://schemas.microsoft.com/office/drawing/2014/main" id="{8B39B5E8-2305-46C5-8CE7-A103235F1C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0A8664-77D1-45B6-8692-4BE5BE381BE0}"/>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798724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1395C-497C-4D19-A61E-3C345BFD31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CD1B56-9A48-4E63-B02C-40E44CC377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01AC2A-ACE7-4A2B-8674-1D6B668FA6A5}"/>
              </a:ext>
            </a:extLst>
          </p:cNvPr>
          <p:cNvSpPr>
            <a:spLocks noGrp="1"/>
          </p:cNvSpPr>
          <p:nvPr>
            <p:ph type="dt" sz="half" idx="10"/>
          </p:nvPr>
        </p:nvSpPr>
        <p:spPr/>
        <p:txBody>
          <a:bodyPr/>
          <a:lstStyle/>
          <a:p>
            <a:fld id="{5AFFDC36-999F-4E72-9EE7-6FDD261760F8}" type="datetimeFigureOut">
              <a:rPr lang="en-US" smtClean="0"/>
              <a:t>4/12/2025</a:t>
            </a:fld>
            <a:endParaRPr lang="en-US"/>
          </a:p>
        </p:txBody>
      </p:sp>
      <p:sp>
        <p:nvSpPr>
          <p:cNvPr id="5" name="Footer Placeholder 4">
            <a:extLst>
              <a:ext uri="{FF2B5EF4-FFF2-40B4-BE49-F238E27FC236}">
                <a16:creationId xmlns:a16="http://schemas.microsoft.com/office/drawing/2014/main" id="{0C2590AC-E2E6-47FD-9B7E-A73A2D1A00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EF9282-8815-4187-B572-7A5B85330562}"/>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371614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663258-A567-4ECB-822F-85EC4B7F0E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D94F6F-65A9-44FC-A172-9B03126D1E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621B97-FEBD-4CCA-B928-A51F41AF1393}"/>
              </a:ext>
            </a:extLst>
          </p:cNvPr>
          <p:cNvSpPr>
            <a:spLocks noGrp="1"/>
          </p:cNvSpPr>
          <p:nvPr>
            <p:ph type="dt" sz="half" idx="10"/>
          </p:nvPr>
        </p:nvSpPr>
        <p:spPr/>
        <p:txBody>
          <a:bodyPr/>
          <a:lstStyle/>
          <a:p>
            <a:fld id="{5AFFDC36-999F-4E72-9EE7-6FDD261760F8}" type="datetimeFigureOut">
              <a:rPr lang="en-US" smtClean="0"/>
              <a:t>4/12/2025</a:t>
            </a:fld>
            <a:endParaRPr lang="en-US"/>
          </a:p>
        </p:txBody>
      </p:sp>
      <p:sp>
        <p:nvSpPr>
          <p:cNvPr id="5" name="Footer Placeholder 4">
            <a:extLst>
              <a:ext uri="{FF2B5EF4-FFF2-40B4-BE49-F238E27FC236}">
                <a16:creationId xmlns:a16="http://schemas.microsoft.com/office/drawing/2014/main" id="{BBD56E76-69F5-480F-BF20-A44BA0EA06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D13EA-19FE-44E0-84F4-A229092744AB}"/>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3920541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77128-CE0E-4B75-A69F-0D65898C93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6C0A04-E7CB-4274-9C16-246F2902E0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06DAF3-92CB-4BC4-98C2-32F5FD633057}"/>
              </a:ext>
            </a:extLst>
          </p:cNvPr>
          <p:cNvSpPr>
            <a:spLocks noGrp="1"/>
          </p:cNvSpPr>
          <p:nvPr>
            <p:ph type="dt" sz="half" idx="10"/>
          </p:nvPr>
        </p:nvSpPr>
        <p:spPr/>
        <p:txBody>
          <a:bodyPr/>
          <a:lstStyle/>
          <a:p>
            <a:fld id="{5AFFDC36-999F-4E72-9EE7-6FDD261760F8}" type="datetimeFigureOut">
              <a:rPr lang="en-US" smtClean="0"/>
              <a:t>4/12/2025</a:t>
            </a:fld>
            <a:endParaRPr lang="en-US"/>
          </a:p>
        </p:txBody>
      </p:sp>
      <p:sp>
        <p:nvSpPr>
          <p:cNvPr id="5" name="Footer Placeholder 4">
            <a:extLst>
              <a:ext uri="{FF2B5EF4-FFF2-40B4-BE49-F238E27FC236}">
                <a16:creationId xmlns:a16="http://schemas.microsoft.com/office/drawing/2014/main" id="{D8B209D0-A7BC-4BEC-879E-C119BDC550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FF73EC-B810-4F67-AB77-AD9365995062}"/>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3353028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894DA-6B15-4F6F-90DD-4456D12765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E2BC9F-933F-44C3-B228-5E4EE7316E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A4A558-611B-4101-871B-B1216FD79A15}"/>
              </a:ext>
            </a:extLst>
          </p:cNvPr>
          <p:cNvSpPr>
            <a:spLocks noGrp="1"/>
          </p:cNvSpPr>
          <p:nvPr>
            <p:ph type="dt" sz="half" idx="10"/>
          </p:nvPr>
        </p:nvSpPr>
        <p:spPr/>
        <p:txBody>
          <a:bodyPr/>
          <a:lstStyle/>
          <a:p>
            <a:fld id="{5AFFDC36-999F-4E72-9EE7-6FDD261760F8}" type="datetimeFigureOut">
              <a:rPr lang="en-US" smtClean="0"/>
              <a:t>4/12/2025</a:t>
            </a:fld>
            <a:endParaRPr lang="en-US"/>
          </a:p>
        </p:txBody>
      </p:sp>
      <p:sp>
        <p:nvSpPr>
          <p:cNvPr id="5" name="Footer Placeholder 4">
            <a:extLst>
              <a:ext uri="{FF2B5EF4-FFF2-40B4-BE49-F238E27FC236}">
                <a16:creationId xmlns:a16="http://schemas.microsoft.com/office/drawing/2014/main" id="{85012A65-6A45-461A-9378-3B14F1FB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84D3D-CEFD-4F66-98AA-E7AA80248F3D}"/>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1788014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9ED09-F382-474C-B816-E5425653F4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C1503E-060E-4CA1-A21B-CF25FDBFDE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7D40C8-5790-440D-9095-1628C13476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B3C645-E876-41A6-B2FA-81FE80802840}"/>
              </a:ext>
            </a:extLst>
          </p:cNvPr>
          <p:cNvSpPr>
            <a:spLocks noGrp="1"/>
          </p:cNvSpPr>
          <p:nvPr>
            <p:ph type="dt" sz="half" idx="10"/>
          </p:nvPr>
        </p:nvSpPr>
        <p:spPr/>
        <p:txBody>
          <a:bodyPr/>
          <a:lstStyle/>
          <a:p>
            <a:fld id="{5AFFDC36-999F-4E72-9EE7-6FDD261760F8}" type="datetimeFigureOut">
              <a:rPr lang="en-US" smtClean="0"/>
              <a:t>4/12/2025</a:t>
            </a:fld>
            <a:endParaRPr lang="en-US"/>
          </a:p>
        </p:txBody>
      </p:sp>
      <p:sp>
        <p:nvSpPr>
          <p:cNvPr id="6" name="Footer Placeholder 5">
            <a:extLst>
              <a:ext uri="{FF2B5EF4-FFF2-40B4-BE49-F238E27FC236}">
                <a16:creationId xmlns:a16="http://schemas.microsoft.com/office/drawing/2014/main" id="{4BC9B73F-141E-4303-B17F-DD22642372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762450-6EF0-4D8D-A28F-15951B588EC0}"/>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666777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DE9F7-5DDA-4FC4-9E2D-281D8ED820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E9004D-8F32-42F9-B126-C12FF180F9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FC5DE6-DD52-4E66-99FD-C96A23920E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1DE3F0-3B3B-474B-9C9A-A4071ECE6C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6BB200-33CB-4CE2-B047-6E13F803CD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ED0C0D-EF81-4129-891E-9E773AEA94B5}"/>
              </a:ext>
            </a:extLst>
          </p:cNvPr>
          <p:cNvSpPr>
            <a:spLocks noGrp="1"/>
          </p:cNvSpPr>
          <p:nvPr>
            <p:ph type="dt" sz="half" idx="10"/>
          </p:nvPr>
        </p:nvSpPr>
        <p:spPr/>
        <p:txBody>
          <a:bodyPr/>
          <a:lstStyle/>
          <a:p>
            <a:fld id="{5AFFDC36-999F-4E72-9EE7-6FDD261760F8}" type="datetimeFigureOut">
              <a:rPr lang="en-US" smtClean="0"/>
              <a:t>4/12/2025</a:t>
            </a:fld>
            <a:endParaRPr lang="en-US"/>
          </a:p>
        </p:txBody>
      </p:sp>
      <p:sp>
        <p:nvSpPr>
          <p:cNvPr id="8" name="Footer Placeholder 7">
            <a:extLst>
              <a:ext uri="{FF2B5EF4-FFF2-40B4-BE49-F238E27FC236}">
                <a16:creationId xmlns:a16="http://schemas.microsoft.com/office/drawing/2014/main" id="{22BC4B36-C6B5-4F7D-8C18-521AEAFA82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48371F-184B-47F0-9CE4-8F4ED4243718}"/>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844247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5447-1327-4C2A-AF47-D9E948ACEF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D95219-A767-416F-B72A-06DB62B9773A}"/>
              </a:ext>
            </a:extLst>
          </p:cNvPr>
          <p:cNvSpPr>
            <a:spLocks noGrp="1"/>
          </p:cNvSpPr>
          <p:nvPr>
            <p:ph type="dt" sz="half" idx="10"/>
          </p:nvPr>
        </p:nvSpPr>
        <p:spPr/>
        <p:txBody>
          <a:bodyPr/>
          <a:lstStyle/>
          <a:p>
            <a:fld id="{5AFFDC36-999F-4E72-9EE7-6FDD261760F8}" type="datetimeFigureOut">
              <a:rPr lang="en-US" smtClean="0"/>
              <a:t>4/12/2025</a:t>
            </a:fld>
            <a:endParaRPr lang="en-US"/>
          </a:p>
        </p:txBody>
      </p:sp>
      <p:sp>
        <p:nvSpPr>
          <p:cNvPr id="4" name="Footer Placeholder 3">
            <a:extLst>
              <a:ext uri="{FF2B5EF4-FFF2-40B4-BE49-F238E27FC236}">
                <a16:creationId xmlns:a16="http://schemas.microsoft.com/office/drawing/2014/main" id="{06291C2C-57CB-4F57-A11A-AA90EDA0B0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F7FC7D-3262-40F3-B047-7478067BDE5F}"/>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3403137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62A474-DE80-4286-A09A-71AF42E1C005}"/>
              </a:ext>
            </a:extLst>
          </p:cNvPr>
          <p:cNvSpPr>
            <a:spLocks noGrp="1"/>
          </p:cNvSpPr>
          <p:nvPr>
            <p:ph type="dt" sz="half" idx="10"/>
          </p:nvPr>
        </p:nvSpPr>
        <p:spPr/>
        <p:txBody>
          <a:bodyPr/>
          <a:lstStyle/>
          <a:p>
            <a:fld id="{5AFFDC36-999F-4E72-9EE7-6FDD261760F8}" type="datetimeFigureOut">
              <a:rPr lang="en-US" smtClean="0"/>
              <a:t>4/12/2025</a:t>
            </a:fld>
            <a:endParaRPr lang="en-US"/>
          </a:p>
        </p:txBody>
      </p:sp>
      <p:sp>
        <p:nvSpPr>
          <p:cNvPr id="3" name="Footer Placeholder 2">
            <a:extLst>
              <a:ext uri="{FF2B5EF4-FFF2-40B4-BE49-F238E27FC236}">
                <a16:creationId xmlns:a16="http://schemas.microsoft.com/office/drawing/2014/main" id="{404B39E5-DC03-45DE-8DE8-EF1A59D5DF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89D03B-EBC8-43EC-BC22-9AA9BC1483F8}"/>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2563886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3123B-7738-4575-B49B-5EA9A960CA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A01CAF-9B8E-472F-BA60-99C41AEBB0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C8AEFC-F31D-4268-A091-5A407AAFB5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E6FB8B-AE8B-4D98-81B8-9865E2C769FF}"/>
              </a:ext>
            </a:extLst>
          </p:cNvPr>
          <p:cNvSpPr>
            <a:spLocks noGrp="1"/>
          </p:cNvSpPr>
          <p:nvPr>
            <p:ph type="dt" sz="half" idx="10"/>
          </p:nvPr>
        </p:nvSpPr>
        <p:spPr/>
        <p:txBody>
          <a:bodyPr/>
          <a:lstStyle/>
          <a:p>
            <a:fld id="{5AFFDC36-999F-4E72-9EE7-6FDD261760F8}" type="datetimeFigureOut">
              <a:rPr lang="en-US" smtClean="0"/>
              <a:t>4/12/2025</a:t>
            </a:fld>
            <a:endParaRPr lang="en-US"/>
          </a:p>
        </p:txBody>
      </p:sp>
      <p:sp>
        <p:nvSpPr>
          <p:cNvPr id="6" name="Footer Placeholder 5">
            <a:extLst>
              <a:ext uri="{FF2B5EF4-FFF2-40B4-BE49-F238E27FC236}">
                <a16:creationId xmlns:a16="http://schemas.microsoft.com/office/drawing/2014/main" id="{84E66DF0-0D67-41AC-BB70-61A76950E2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396EEA-FD9C-4DCA-A6FB-2FE1A0656448}"/>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3454180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67593-5515-4AC5-B82B-1F699CBBDA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51F1F2-6EFA-4AF3-A1AC-D1C78AE0A6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84BB2E-FFD9-4672-AF78-BA32BD74D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CB74BE-7D85-4C6E-8E51-0B402CCFA18E}"/>
              </a:ext>
            </a:extLst>
          </p:cNvPr>
          <p:cNvSpPr>
            <a:spLocks noGrp="1"/>
          </p:cNvSpPr>
          <p:nvPr>
            <p:ph type="dt" sz="half" idx="10"/>
          </p:nvPr>
        </p:nvSpPr>
        <p:spPr/>
        <p:txBody>
          <a:bodyPr/>
          <a:lstStyle/>
          <a:p>
            <a:fld id="{5AFFDC36-999F-4E72-9EE7-6FDD261760F8}" type="datetimeFigureOut">
              <a:rPr lang="en-US" smtClean="0"/>
              <a:t>4/12/2025</a:t>
            </a:fld>
            <a:endParaRPr lang="en-US"/>
          </a:p>
        </p:txBody>
      </p:sp>
      <p:sp>
        <p:nvSpPr>
          <p:cNvPr id="6" name="Footer Placeholder 5">
            <a:extLst>
              <a:ext uri="{FF2B5EF4-FFF2-40B4-BE49-F238E27FC236}">
                <a16:creationId xmlns:a16="http://schemas.microsoft.com/office/drawing/2014/main" id="{DBB9909F-B63D-47C2-8311-51AE096891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E84EFE-A407-40EF-9DE3-F65937D71CC4}"/>
              </a:ext>
            </a:extLst>
          </p:cNvPr>
          <p:cNvSpPr>
            <a:spLocks noGrp="1"/>
          </p:cNvSpPr>
          <p:nvPr>
            <p:ph type="sldNum" sz="quarter" idx="12"/>
          </p:nvPr>
        </p:nvSpPr>
        <p:spPr/>
        <p:txBody>
          <a:bodyPr/>
          <a:lstStyle/>
          <a:p>
            <a:fld id="{09CD87B6-34F0-4646-92A5-5FBB0427E19C}" type="slidenum">
              <a:rPr lang="en-US" smtClean="0"/>
              <a:t>‹#›</a:t>
            </a:fld>
            <a:endParaRPr lang="en-US"/>
          </a:p>
        </p:txBody>
      </p:sp>
    </p:spTree>
    <p:extLst>
      <p:ext uri="{BB962C8B-B14F-4D97-AF65-F5344CB8AC3E}">
        <p14:creationId xmlns:p14="http://schemas.microsoft.com/office/powerpoint/2010/main" val="3879009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C4D141-9878-446A-85B4-15005203F3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C9DE12-7079-4FF3-A138-542B74E3FC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36072A-0F0C-4256-AACC-88AFDB9FE2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FFDC36-999F-4E72-9EE7-6FDD261760F8}" type="datetimeFigureOut">
              <a:rPr lang="en-US" smtClean="0"/>
              <a:t>4/12/2025</a:t>
            </a:fld>
            <a:endParaRPr lang="en-US"/>
          </a:p>
        </p:txBody>
      </p:sp>
      <p:sp>
        <p:nvSpPr>
          <p:cNvPr id="5" name="Footer Placeholder 4">
            <a:extLst>
              <a:ext uri="{FF2B5EF4-FFF2-40B4-BE49-F238E27FC236}">
                <a16:creationId xmlns:a16="http://schemas.microsoft.com/office/drawing/2014/main" id="{24ABB613-B724-49E7-B8D9-8531ACEBF3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49E951-E282-409A-91D6-A07EE00EC0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CD87B6-34F0-4646-92A5-5FBB0427E19C}" type="slidenum">
              <a:rPr lang="en-US" smtClean="0"/>
              <a:t>‹#›</a:t>
            </a:fld>
            <a:endParaRPr lang="en-US"/>
          </a:p>
        </p:txBody>
      </p:sp>
    </p:spTree>
    <p:extLst>
      <p:ext uri="{BB962C8B-B14F-4D97-AF65-F5344CB8AC3E}">
        <p14:creationId xmlns:p14="http://schemas.microsoft.com/office/powerpoint/2010/main" val="10877861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The Millennial Temple: the Messiah’s House in Shiloh – Part 1">
            <a:extLst>
              <a:ext uri="{FF2B5EF4-FFF2-40B4-BE49-F238E27FC236}">
                <a16:creationId xmlns:a16="http://schemas.microsoft.com/office/drawing/2014/main" id="{7CC22C9A-1A03-DD3F-9455-6B54D871EABA}"/>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b="3095"/>
          <a:stretch/>
        </p:blipFill>
        <p:spPr bwMode="auto">
          <a:xfrm>
            <a:off x="3048" y="0"/>
            <a:ext cx="12188952"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descr="Starry night sky">
            <a:extLst>
              <a:ext uri="{FF2B5EF4-FFF2-40B4-BE49-F238E27FC236}">
                <a16:creationId xmlns:a16="http://schemas.microsoft.com/office/drawing/2014/main" id="{81F57499-BF06-464E-E0A6-2B763E47A0E8}"/>
              </a:ext>
            </a:extLst>
          </p:cNvPr>
          <p:cNvSpPr txBox="1"/>
          <p:nvPr/>
        </p:nvSpPr>
        <p:spPr>
          <a:xfrm>
            <a:off x="314325" y="2625367"/>
            <a:ext cx="11563350" cy="65556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0" b="0" i="0" u="none" strike="noStrike" kern="1200" cap="none" spc="0" normalizeH="0" baseline="0" noProof="0">
                <a:ln w="19050">
                  <a:solidFill>
                    <a:prstClr val="white"/>
                  </a:solid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ea typeface="+mn-ea"/>
                <a:cs typeface="MoolBoran" panose="020B0100010101010101" pitchFamily="34" charset="0"/>
              </a:rPr>
              <a:t>Ezekiel</a:t>
            </a:r>
          </a:p>
        </p:txBody>
      </p:sp>
      <p:sp>
        <p:nvSpPr>
          <p:cNvPr id="9" name="TextBox 8" descr="Starry night sky">
            <a:extLst>
              <a:ext uri="{FF2B5EF4-FFF2-40B4-BE49-F238E27FC236}">
                <a16:creationId xmlns:a16="http://schemas.microsoft.com/office/drawing/2014/main" id="{2AF55D01-464C-3734-3F20-2E05BB5521D3}"/>
              </a:ext>
            </a:extLst>
          </p:cNvPr>
          <p:cNvSpPr txBox="1"/>
          <p:nvPr/>
        </p:nvSpPr>
        <p:spPr>
          <a:xfrm>
            <a:off x="2269478" y="2961980"/>
            <a:ext cx="6245191" cy="2163413"/>
          </a:xfrm>
          <a:prstGeom prst="rect">
            <a:avLst/>
          </a:prstGeom>
          <a:noFill/>
        </p:spPr>
        <p:txBody>
          <a:bodyPr wrap="square" rtlCol="0">
            <a:spAutoFit/>
          </a:bodyPr>
          <a:lstStyle/>
          <a:p>
            <a:pPr marL="0" marR="0" lvl="0" indent="0" algn="l" defTabSz="914400" rtl="0" eaLnBrk="1" fontAlgn="auto" latinLnBrk="0" hangingPunct="1">
              <a:lnSpc>
                <a:spcPts val="7000"/>
              </a:lnSpc>
              <a:spcBef>
                <a:spcPts val="0"/>
              </a:spcBef>
              <a:spcAft>
                <a:spcPts val="0"/>
              </a:spcAft>
              <a:buClrTx/>
              <a:buSzTx/>
              <a:buFontTx/>
              <a:buNone/>
              <a:tabLst/>
              <a:defRPr/>
            </a:pPr>
            <a:r>
              <a:rPr kumimoji="0" lang="en-US" sz="10000" b="0" i="0" u="none" strike="noStrike" kern="1200" cap="none" spc="0" normalizeH="0" baseline="0" noProof="0">
                <a:ln w="3175">
                  <a:solidFill>
                    <a:prstClr val="white"/>
                  </a:solid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ea typeface="+mn-ea"/>
                <a:cs typeface="MoolBoran" panose="020B0100010101010101" pitchFamily="34" charset="0"/>
              </a:rPr>
              <a:t>The</a:t>
            </a:r>
          </a:p>
          <a:p>
            <a:pPr marL="0" marR="0" lvl="0" indent="0" algn="l" defTabSz="914400" rtl="0" eaLnBrk="1" fontAlgn="auto" latinLnBrk="0" hangingPunct="1">
              <a:lnSpc>
                <a:spcPts val="7000"/>
              </a:lnSpc>
              <a:spcBef>
                <a:spcPts val="0"/>
              </a:spcBef>
              <a:spcAft>
                <a:spcPts val="0"/>
              </a:spcAft>
              <a:buClrTx/>
              <a:buSzTx/>
              <a:buFontTx/>
              <a:buNone/>
              <a:tabLst/>
              <a:defRPr/>
            </a:pPr>
            <a:r>
              <a:rPr kumimoji="0" lang="en-US" sz="13000" b="0" i="0" u="none" strike="noStrike" kern="1200" cap="none" spc="0" normalizeH="0" baseline="0" noProof="0">
                <a:ln w="3175">
                  <a:solidFill>
                    <a:prstClr val="white"/>
                  </a:solid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ea typeface="+mn-ea"/>
                <a:cs typeface="MoolBoran" panose="020B0100010101010101" pitchFamily="34" charset="0"/>
              </a:rPr>
              <a:t>Book of</a:t>
            </a:r>
          </a:p>
        </p:txBody>
      </p:sp>
      <p:pic>
        <p:nvPicPr>
          <p:cNvPr id="10" name="Picture 9">
            <a:extLst>
              <a:ext uri="{FF2B5EF4-FFF2-40B4-BE49-F238E27FC236}">
                <a16:creationId xmlns:a16="http://schemas.microsoft.com/office/drawing/2014/main" id="{73F692C1-46D1-91FC-E875-69B28A253F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2556" y="396194"/>
            <a:ext cx="1914614" cy="916489"/>
          </a:xfrm>
          <a:prstGeom prst="rect">
            <a:avLst/>
          </a:prstGeom>
        </p:spPr>
      </p:pic>
      <p:sp>
        <p:nvSpPr>
          <p:cNvPr id="11" name="TextBox 10">
            <a:extLst>
              <a:ext uri="{FF2B5EF4-FFF2-40B4-BE49-F238E27FC236}">
                <a16:creationId xmlns:a16="http://schemas.microsoft.com/office/drawing/2014/main" id="{D9442276-97D3-4DE4-F405-428C5396F84B}"/>
              </a:ext>
            </a:extLst>
          </p:cNvPr>
          <p:cNvSpPr txBox="1"/>
          <p:nvPr/>
        </p:nvSpPr>
        <p:spPr>
          <a:xfrm>
            <a:off x="2622973" y="209191"/>
            <a:ext cx="6946054"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600" b="0" i="0" u="none" strike="noStrike" kern="1200" cap="none" spc="0" normalizeH="0" baseline="0" noProof="0" dirty="0">
                <a:ln>
                  <a:solidFill>
                    <a:prstClr val="white"/>
                  </a:solidFill>
                </a:ln>
                <a:solidFill>
                  <a:prstClr val="black"/>
                </a:solidFill>
                <a:effectLst/>
                <a:uLnTx/>
                <a:uFillTx/>
                <a:latin typeface="Jumble" panose="02000503000000020004" pitchFamily="2" charset="0"/>
                <a:ea typeface="+mn-ea"/>
                <a:cs typeface="+mn-cs"/>
              </a:rPr>
              <a:t>Preparing The Land To Be Fruitful</a:t>
            </a:r>
          </a:p>
        </p:txBody>
      </p:sp>
      <p:sp>
        <p:nvSpPr>
          <p:cNvPr id="2" name="TextBox 1">
            <a:extLst>
              <a:ext uri="{FF2B5EF4-FFF2-40B4-BE49-F238E27FC236}">
                <a16:creationId xmlns:a16="http://schemas.microsoft.com/office/drawing/2014/main" id="{ECB673E2-5E2A-9D74-844A-BF29047AA4D6}"/>
              </a:ext>
            </a:extLst>
          </p:cNvPr>
          <p:cNvSpPr txBox="1"/>
          <p:nvPr/>
        </p:nvSpPr>
        <p:spPr>
          <a:xfrm>
            <a:off x="3846576" y="3077997"/>
            <a:ext cx="6878574" cy="1373453"/>
          </a:xfrm>
          <a:prstGeom prst="rect">
            <a:avLst/>
          </a:prstGeom>
          <a:noFill/>
        </p:spPr>
        <p:txBody>
          <a:bodyPr wrap="square" rtlCol="0">
            <a:spAutoFit/>
          </a:bodyPr>
          <a:lstStyle/>
          <a:p>
            <a:pPr algn="r">
              <a:lnSpc>
                <a:spcPts val="6000"/>
              </a:lnSpc>
            </a:pPr>
            <a:r>
              <a:rPr lang="en-US" sz="13000" b="1" dirty="0">
                <a:ln>
                  <a:solidFill>
                    <a:schemeClr val="tx1"/>
                  </a:solidFill>
                </a:ln>
                <a:blipFill dpi="0" rotWithShape="1">
                  <a:blip r:embed="rId5">
                    <a:extLst>
                      <a:ext uri="{28A0092B-C50C-407E-A947-70E740481C1C}">
                        <a14:useLocalDpi xmlns:a14="http://schemas.microsoft.com/office/drawing/2010/main" val="0"/>
                      </a:ext>
                    </a:extLst>
                  </a:blip>
                  <a:srcRect/>
                  <a:stretch>
                    <a:fillRect/>
                  </a:stretch>
                </a:blipFill>
                <a:latin typeface="DaunPenh" panose="020F0502020204030204" pitchFamily="2" charset="0"/>
                <a:cs typeface="DaunPenh" panose="020F0502020204030204" pitchFamily="2" charset="0"/>
              </a:rPr>
              <a:t>Chapter</a:t>
            </a:r>
          </a:p>
          <a:p>
            <a:pPr algn="r">
              <a:lnSpc>
                <a:spcPts val="3000"/>
              </a:lnSpc>
            </a:pPr>
            <a:r>
              <a:rPr lang="en-US" sz="5800" b="1" dirty="0">
                <a:ln>
                  <a:solidFill>
                    <a:schemeClr val="tx1"/>
                  </a:solidFill>
                </a:ln>
                <a:blipFill dpi="0" rotWithShape="1">
                  <a:blip r:embed="rId5">
                    <a:extLst>
                      <a:ext uri="{28A0092B-C50C-407E-A947-70E740481C1C}">
                        <a14:useLocalDpi xmlns:a14="http://schemas.microsoft.com/office/drawing/2010/main" val="0"/>
                      </a:ext>
                    </a:extLst>
                  </a:blip>
                  <a:srcRect/>
                  <a:stretch>
                    <a:fillRect/>
                  </a:stretch>
                </a:blipFill>
                <a:latin typeface="DaunPenh" panose="020F0502020204030204" pitchFamily="2" charset="0"/>
                <a:cs typeface="DaunPenh" panose="020F0502020204030204" pitchFamily="2" charset="0"/>
              </a:rPr>
              <a:t>35:1-36:15</a:t>
            </a:r>
          </a:p>
        </p:txBody>
      </p:sp>
    </p:spTree>
    <p:extLst>
      <p:ext uri="{BB962C8B-B14F-4D97-AF65-F5344CB8AC3E}">
        <p14:creationId xmlns:p14="http://schemas.microsoft.com/office/powerpoint/2010/main" val="341316965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B8C943A-3749-0DE8-BEE5-CCBDE540D44A}"/>
            </a:ext>
          </a:extLst>
        </p:cNvPr>
        <p:cNvGrpSpPr/>
        <p:nvPr/>
      </p:nvGrpSpPr>
      <p:grpSpPr>
        <a:xfrm>
          <a:off x="0" y="0"/>
          <a:ext cx="0" cy="0"/>
          <a:chOff x="0" y="0"/>
          <a:chExt cx="0" cy="0"/>
        </a:xfrm>
      </p:grpSpPr>
      <p:sp>
        <p:nvSpPr>
          <p:cNvPr id="1033" name="Rectangle 1032">
            <a:extLst>
              <a:ext uri="{FF2B5EF4-FFF2-40B4-BE49-F238E27FC236}">
                <a16:creationId xmlns:a16="http://schemas.microsoft.com/office/drawing/2014/main" id="{06B0F108-645D-6191-CCDA-8D8467A37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The Millennial Temple: the Messiah’s House in Shiloh – Part 1">
            <a:extLst>
              <a:ext uri="{FF2B5EF4-FFF2-40B4-BE49-F238E27FC236}">
                <a16:creationId xmlns:a16="http://schemas.microsoft.com/office/drawing/2014/main" id="{401BCEF8-4607-6236-2E80-86C1F8CCEC61}"/>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3095"/>
          <a:stretch/>
        </p:blipFill>
        <p:spPr bwMode="auto">
          <a:xfrm>
            <a:off x="3048" y="0"/>
            <a:ext cx="12188952"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Starry night sky">
            <a:extLst>
              <a:ext uri="{FF2B5EF4-FFF2-40B4-BE49-F238E27FC236}">
                <a16:creationId xmlns:a16="http://schemas.microsoft.com/office/drawing/2014/main" id="{9B4B641F-25A8-90F4-AC3A-D58FF8255982}"/>
              </a:ext>
            </a:extLst>
          </p:cNvPr>
          <p:cNvSpPr txBox="1"/>
          <p:nvPr/>
        </p:nvSpPr>
        <p:spPr>
          <a:xfrm>
            <a:off x="312801" y="1466555"/>
            <a:ext cx="11574399" cy="5786199"/>
          </a:xfrm>
          <a:prstGeom prst="rect">
            <a:avLst/>
          </a:prstGeom>
          <a:noFill/>
        </p:spPr>
        <p:txBody>
          <a:bodyPr wrap="square" rtlCol="0" anchor="t">
            <a:spAutoFit/>
          </a:bodyPr>
          <a:lstStyle/>
          <a:p>
            <a:pPr lvl="0" algn="just">
              <a:defRPr/>
            </a:pPr>
            <a:r>
              <a:rPr lang="en-US" sz="740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latin typeface="MoolBoran" panose="020B0100010101010101" pitchFamily="34" charset="0"/>
                <a:cs typeface="MoolBoran" panose="020B0100010101010101" pitchFamily="34" charset="0"/>
              </a:rPr>
              <a:t>“Therefore, since we have so great a cloud of witnesses surrounding us, laying aside every weight and the sin which so easily entangles us, let us run with endurance the race that is set before us.”</a:t>
            </a:r>
            <a:endParaRPr kumimoji="0" lang="en-US" sz="7400" b="0" i="0" u="none" strike="noStrike" kern="1200" cap="none" spc="0" normalizeH="0" baseline="0" noProof="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cs typeface="MoolBoran" panose="020B0100010101010101" pitchFamily="34" charset="0"/>
            </a:endParaRPr>
          </a:p>
        </p:txBody>
      </p:sp>
      <p:sp>
        <p:nvSpPr>
          <p:cNvPr id="11" name="TextBox 10">
            <a:extLst>
              <a:ext uri="{FF2B5EF4-FFF2-40B4-BE49-F238E27FC236}">
                <a16:creationId xmlns:a16="http://schemas.microsoft.com/office/drawing/2014/main" id="{59392884-2C56-BD1C-AEB2-082DCE0D026D}"/>
              </a:ext>
            </a:extLst>
          </p:cNvPr>
          <p:cNvSpPr txBox="1"/>
          <p:nvPr/>
        </p:nvSpPr>
        <p:spPr>
          <a:xfrm>
            <a:off x="314325" y="350299"/>
            <a:ext cx="9560096" cy="101566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6000" dirty="0">
                <a:ln>
                  <a:solidFill>
                    <a:prstClr val="white"/>
                  </a:solidFill>
                </a:ln>
                <a:solidFill>
                  <a:prstClr val="black"/>
                </a:solidFill>
                <a:latin typeface="Jumble" panose="02000503000000020004" pitchFamily="2" charset="0"/>
              </a:rPr>
              <a:t>Hebrews 12:1</a:t>
            </a:r>
            <a:endParaRPr kumimoji="0" lang="en-US" sz="6000" b="0" i="0" u="none" strike="noStrike" kern="1200" cap="none" spc="0" normalizeH="0" baseline="0" noProof="0" dirty="0">
              <a:ln>
                <a:solidFill>
                  <a:prstClr val="white"/>
                </a:solidFill>
              </a:ln>
              <a:solidFill>
                <a:prstClr val="black"/>
              </a:solidFill>
              <a:effectLst/>
              <a:uLnTx/>
              <a:uFillTx/>
              <a:latin typeface="Jumble" panose="02000503000000020004" pitchFamily="2" charset="0"/>
              <a:ea typeface="+mn-ea"/>
              <a:cs typeface="+mn-cs"/>
            </a:endParaRPr>
          </a:p>
        </p:txBody>
      </p:sp>
    </p:spTree>
    <p:extLst>
      <p:ext uri="{BB962C8B-B14F-4D97-AF65-F5344CB8AC3E}">
        <p14:creationId xmlns:p14="http://schemas.microsoft.com/office/powerpoint/2010/main" val="1803742238"/>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853A84-4FD0-5EAD-9E78-6EEFD645EFC3}"/>
            </a:ext>
          </a:extLst>
        </p:cNvPr>
        <p:cNvGrpSpPr/>
        <p:nvPr/>
      </p:nvGrpSpPr>
      <p:grpSpPr>
        <a:xfrm>
          <a:off x="0" y="0"/>
          <a:ext cx="0" cy="0"/>
          <a:chOff x="0" y="0"/>
          <a:chExt cx="0" cy="0"/>
        </a:xfrm>
      </p:grpSpPr>
      <p:sp>
        <p:nvSpPr>
          <p:cNvPr id="1033" name="Rectangle 1032">
            <a:extLst>
              <a:ext uri="{FF2B5EF4-FFF2-40B4-BE49-F238E27FC236}">
                <a16:creationId xmlns:a16="http://schemas.microsoft.com/office/drawing/2014/main" id="{80C92253-E9FA-C55A-1E9C-7D9355671B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The Millennial Temple: the Messiah’s House in Shiloh – Part 1">
            <a:extLst>
              <a:ext uri="{FF2B5EF4-FFF2-40B4-BE49-F238E27FC236}">
                <a16:creationId xmlns:a16="http://schemas.microsoft.com/office/drawing/2014/main" id="{D5435ED0-707E-FB0D-E468-712CCDCAC076}"/>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3095"/>
          <a:stretch/>
        </p:blipFill>
        <p:spPr bwMode="auto">
          <a:xfrm>
            <a:off x="3048" y="0"/>
            <a:ext cx="12188952"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Starry night sky">
            <a:extLst>
              <a:ext uri="{FF2B5EF4-FFF2-40B4-BE49-F238E27FC236}">
                <a16:creationId xmlns:a16="http://schemas.microsoft.com/office/drawing/2014/main" id="{6037CF4F-FD04-4C31-B285-B3D29DD63030}"/>
              </a:ext>
            </a:extLst>
          </p:cNvPr>
          <p:cNvSpPr txBox="1"/>
          <p:nvPr/>
        </p:nvSpPr>
        <p:spPr>
          <a:xfrm>
            <a:off x="144713" y="650381"/>
            <a:ext cx="6262812" cy="4647426"/>
          </a:xfrm>
          <a:prstGeom prst="rect">
            <a:avLst/>
          </a:prstGeom>
          <a:noFill/>
        </p:spPr>
        <p:txBody>
          <a:bodyPr wrap="square" rtlCol="0" anchor="t">
            <a:spAutoFit/>
          </a:bodyPr>
          <a:lstStyle/>
          <a:p>
            <a:pPr lvl="0" algn="just">
              <a:defRPr/>
            </a:pPr>
            <a:r>
              <a:rPr lang="en-US" sz="740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latin typeface="MoolBoran" panose="020B0100010101010101" pitchFamily="34" charset="0"/>
                <a:cs typeface="MoolBoran" panose="020B0100010101010101" pitchFamily="34" charset="0"/>
              </a:rPr>
              <a:t>“It’s a blistering, naked &amp; treeless land…even a goat couldn’t find something to eat”</a:t>
            </a:r>
            <a:endParaRPr kumimoji="0" lang="en-US" sz="7400" b="0" i="0" u="none" strike="noStrike" kern="1200" cap="none" spc="0" normalizeH="0" baseline="0" noProof="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cs typeface="MoolBoran" panose="020B0100010101010101" pitchFamily="34" charset="0"/>
            </a:endParaRPr>
          </a:p>
        </p:txBody>
      </p:sp>
      <p:sp>
        <p:nvSpPr>
          <p:cNvPr id="11" name="TextBox 10">
            <a:extLst>
              <a:ext uri="{FF2B5EF4-FFF2-40B4-BE49-F238E27FC236}">
                <a16:creationId xmlns:a16="http://schemas.microsoft.com/office/drawing/2014/main" id="{0B9097F7-E3F8-210A-AC29-68F445D31A06}"/>
              </a:ext>
            </a:extLst>
          </p:cNvPr>
          <p:cNvSpPr txBox="1"/>
          <p:nvPr/>
        </p:nvSpPr>
        <p:spPr>
          <a:xfrm>
            <a:off x="295194" y="5387370"/>
            <a:ext cx="5880226"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dirty="0">
                <a:ln>
                  <a:solidFill>
                    <a:prstClr val="white"/>
                  </a:solidFill>
                </a:ln>
                <a:solidFill>
                  <a:prstClr val="black"/>
                </a:solidFill>
                <a:latin typeface="Jumble" panose="02000503000000020004" pitchFamily="2" charset="0"/>
              </a:rPr>
              <a:t>Mark Twain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solidFill>
                    <a:prstClr val="white"/>
                  </a:solidFill>
                </a:ln>
                <a:solidFill>
                  <a:prstClr val="black"/>
                </a:solidFill>
                <a:effectLst/>
                <a:uLnTx/>
                <a:uFillTx/>
                <a:latin typeface="Jumble" panose="02000503000000020004" pitchFamily="2" charset="0"/>
                <a:ea typeface="+mn-ea"/>
                <a:cs typeface="+mn-cs"/>
              </a:rPr>
              <a:t>“Innocents Abroad”</a:t>
            </a:r>
          </a:p>
        </p:txBody>
      </p:sp>
      <p:pic>
        <p:nvPicPr>
          <p:cNvPr id="2" name="Picture 1">
            <a:extLst>
              <a:ext uri="{FF2B5EF4-FFF2-40B4-BE49-F238E27FC236}">
                <a16:creationId xmlns:a16="http://schemas.microsoft.com/office/drawing/2014/main" id="{BD77216B-F820-8FFA-D3BC-B43B5580E3E2}"/>
              </a:ext>
            </a:extLst>
          </p:cNvPr>
          <p:cNvPicPr>
            <a:picLocks noChangeAspect="1"/>
          </p:cNvPicPr>
          <p:nvPr/>
        </p:nvPicPr>
        <p:blipFill>
          <a:blip r:embed="rId4"/>
          <a:stretch>
            <a:fillRect/>
          </a:stretch>
        </p:blipFill>
        <p:spPr>
          <a:xfrm>
            <a:off x="6527530" y="0"/>
            <a:ext cx="5661422" cy="6858000"/>
          </a:xfrm>
          <a:prstGeom prst="rect">
            <a:avLst/>
          </a:prstGeom>
        </p:spPr>
      </p:pic>
    </p:spTree>
    <p:extLst>
      <p:ext uri="{BB962C8B-B14F-4D97-AF65-F5344CB8AC3E}">
        <p14:creationId xmlns:p14="http://schemas.microsoft.com/office/powerpoint/2010/main" val="3343613158"/>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CACCC85-19D9-ECBE-F911-44BA46CE09DE}"/>
            </a:ext>
          </a:extLst>
        </p:cNvPr>
        <p:cNvGrpSpPr/>
        <p:nvPr/>
      </p:nvGrpSpPr>
      <p:grpSpPr>
        <a:xfrm>
          <a:off x="0" y="0"/>
          <a:ext cx="0" cy="0"/>
          <a:chOff x="0" y="0"/>
          <a:chExt cx="0" cy="0"/>
        </a:xfrm>
      </p:grpSpPr>
      <p:sp>
        <p:nvSpPr>
          <p:cNvPr id="1033" name="Rectangle 1032">
            <a:extLst>
              <a:ext uri="{FF2B5EF4-FFF2-40B4-BE49-F238E27FC236}">
                <a16:creationId xmlns:a16="http://schemas.microsoft.com/office/drawing/2014/main" id="{8C2BA3EF-F916-C612-A335-D9ACF9BA8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The Millennial Temple: the Messiah’s House in Shiloh – Part 1">
            <a:extLst>
              <a:ext uri="{FF2B5EF4-FFF2-40B4-BE49-F238E27FC236}">
                <a16:creationId xmlns:a16="http://schemas.microsoft.com/office/drawing/2014/main" id="{9E19949D-FF3B-B7D4-6514-3FE28FCF9FFB}"/>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3095"/>
          <a:stretch/>
        </p:blipFill>
        <p:spPr bwMode="auto">
          <a:xfrm>
            <a:off x="3048" y="0"/>
            <a:ext cx="12188952"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Starry night sky">
            <a:extLst>
              <a:ext uri="{FF2B5EF4-FFF2-40B4-BE49-F238E27FC236}">
                <a16:creationId xmlns:a16="http://schemas.microsoft.com/office/drawing/2014/main" id="{297B7D69-8A5B-2FA2-3087-67CCF08FA46B}"/>
              </a:ext>
            </a:extLst>
          </p:cNvPr>
          <p:cNvSpPr txBox="1"/>
          <p:nvPr/>
        </p:nvSpPr>
        <p:spPr>
          <a:xfrm>
            <a:off x="144713" y="650381"/>
            <a:ext cx="6262812" cy="4893647"/>
          </a:xfrm>
          <a:prstGeom prst="rect">
            <a:avLst/>
          </a:prstGeom>
          <a:noFill/>
        </p:spPr>
        <p:txBody>
          <a:bodyPr wrap="square" rtlCol="0" anchor="t">
            <a:spAutoFit/>
          </a:bodyPr>
          <a:lstStyle/>
          <a:p>
            <a:pPr lvl="0" algn="just">
              <a:defRPr/>
            </a:pPr>
            <a:r>
              <a:rPr lang="en-US" sz="520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latin typeface="MoolBoran" panose="020B0100010101010101" pitchFamily="34" charset="0"/>
                <a:cs typeface="MoolBoran" panose="020B0100010101010101" pitchFamily="34" charset="0"/>
              </a:rPr>
              <a:t>“A desolate country whose soil is rich enough, but is given over wholly to weeds …a silent mournful expanse …a desolation …we never saw a human being on the whole route.”</a:t>
            </a:r>
            <a:endParaRPr kumimoji="0" lang="en-US" sz="5200" b="0" i="0" u="none" strike="noStrike" kern="1200" cap="none" spc="0" normalizeH="0" baseline="0" noProof="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cs typeface="MoolBoran" panose="020B0100010101010101" pitchFamily="34" charset="0"/>
            </a:endParaRPr>
          </a:p>
        </p:txBody>
      </p:sp>
      <p:sp>
        <p:nvSpPr>
          <p:cNvPr id="11" name="TextBox 10">
            <a:extLst>
              <a:ext uri="{FF2B5EF4-FFF2-40B4-BE49-F238E27FC236}">
                <a16:creationId xmlns:a16="http://schemas.microsoft.com/office/drawing/2014/main" id="{BCC07B2D-E636-E11E-8D0A-1FC2955A78DA}"/>
              </a:ext>
            </a:extLst>
          </p:cNvPr>
          <p:cNvSpPr txBox="1"/>
          <p:nvPr/>
        </p:nvSpPr>
        <p:spPr>
          <a:xfrm>
            <a:off x="295194" y="5387370"/>
            <a:ext cx="5880226"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dirty="0">
                <a:ln>
                  <a:solidFill>
                    <a:prstClr val="white"/>
                  </a:solidFill>
                </a:ln>
                <a:solidFill>
                  <a:prstClr val="black"/>
                </a:solidFill>
                <a:latin typeface="Jumble" panose="02000503000000020004" pitchFamily="2" charset="0"/>
              </a:rPr>
              <a:t>Mark Twain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solidFill>
                    <a:prstClr val="white"/>
                  </a:solidFill>
                </a:ln>
                <a:solidFill>
                  <a:prstClr val="black"/>
                </a:solidFill>
                <a:effectLst/>
                <a:uLnTx/>
                <a:uFillTx/>
                <a:latin typeface="Jumble" panose="02000503000000020004" pitchFamily="2" charset="0"/>
                <a:ea typeface="+mn-ea"/>
                <a:cs typeface="+mn-cs"/>
              </a:rPr>
              <a:t>“Innocents Abroad”</a:t>
            </a:r>
          </a:p>
        </p:txBody>
      </p:sp>
      <p:pic>
        <p:nvPicPr>
          <p:cNvPr id="2" name="Picture 1">
            <a:extLst>
              <a:ext uri="{FF2B5EF4-FFF2-40B4-BE49-F238E27FC236}">
                <a16:creationId xmlns:a16="http://schemas.microsoft.com/office/drawing/2014/main" id="{2AAC5B63-715B-7B24-2DC6-FB6F55BDDFA3}"/>
              </a:ext>
            </a:extLst>
          </p:cNvPr>
          <p:cNvPicPr>
            <a:picLocks noChangeAspect="1"/>
          </p:cNvPicPr>
          <p:nvPr/>
        </p:nvPicPr>
        <p:blipFill>
          <a:blip r:embed="rId4"/>
          <a:stretch>
            <a:fillRect/>
          </a:stretch>
        </p:blipFill>
        <p:spPr>
          <a:xfrm>
            <a:off x="6527530" y="0"/>
            <a:ext cx="5661422" cy="6858000"/>
          </a:xfrm>
          <a:prstGeom prst="rect">
            <a:avLst/>
          </a:prstGeom>
        </p:spPr>
      </p:pic>
    </p:spTree>
    <p:extLst>
      <p:ext uri="{BB962C8B-B14F-4D97-AF65-F5344CB8AC3E}">
        <p14:creationId xmlns:p14="http://schemas.microsoft.com/office/powerpoint/2010/main" val="423267302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EBC8D3F-DF0E-6CC5-609B-D36B9EA73A41}"/>
            </a:ext>
          </a:extLst>
        </p:cNvPr>
        <p:cNvGrpSpPr/>
        <p:nvPr/>
      </p:nvGrpSpPr>
      <p:grpSpPr>
        <a:xfrm>
          <a:off x="0" y="0"/>
          <a:ext cx="0" cy="0"/>
          <a:chOff x="0" y="0"/>
          <a:chExt cx="0" cy="0"/>
        </a:xfrm>
      </p:grpSpPr>
      <p:sp>
        <p:nvSpPr>
          <p:cNvPr id="1033" name="Rectangle 1032">
            <a:extLst>
              <a:ext uri="{FF2B5EF4-FFF2-40B4-BE49-F238E27FC236}">
                <a16:creationId xmlns:a16="http://schemas.microsoft.com/office/drawing/2014/main" id="{B47CB6F4-E103-BE7C-7BD1-073EF6FB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The Millennial Temple: the Messiah’s House in Shiloh – Part 1">
            <a:extLst>
              <a:ext uri="{FF2B5EF4-FFF2-40B4-BE49-F238E27FC236}">
                <a16:creationId xmlns:a16="http://schemas.microsoft.com/office/drawing/2014/main" id="{134DC30B-AD6D-C57B-BDE2-44FE9EDFCF8E}"/>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3095"/>
          <a:stretch/>
        </p:blipFill>
        <p:spPr bwMode="auto">
          <a:xfrm>
            <a:off x="3048" y="0"/>
            <a:ext cx="12188952"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Starry night sky">
            <a:extLst>
              <a:ext uri="{FF2B5EF4-FFF2-40B4-BE49-F238E27FC236}">
                <a16:creationId xmlns:a16="http://schemas.microsoft.com/office/drawing/2014/main" id="{6FE6C1F4-E1DF-EF9C-7AE4-620F82A7FE2B}"/>
              </a:ext>
            </a:extLst>
          </p:cNvPr>
          <p:cNvSpPr txBox="1"/>
          <p:nvPr/>
        </p:nvSpPr>
        <p:spPr>
          <a:xfrm>
            <a:off x="144712" y="650380"/>
            <a:ext cx="6922837" cy="4154984"/>
          </a:xfrm>
          <a:prstGeom prst="rect">
            <a:avLst/>
          </a:prstGeom>
          <a:noFill/>
        </p:spPr>
        <p:txBody>
          <a:bodyPr wrap="square" rtlCol="0" anchor="t">
            <a:spAutoFit/>
          </a:bodyPr>
          <a:lstStyle/>
          <a:p>
            <a:pPr lvl="0" algn="just">
              <a:defRPr/>
            </a:pPr>
            <a:r>
              <a:rPr lang="en-US" sz="880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latin typeface="MoolBoran" panose="020B0100010101010101" pitchFamily="34" charset="0"/>
                <a:cs typeface="MoolBoran" panose="020B0100010101010101" pitchFamily="34" charset="0"/>
              </a:rPr>
              <a:t>“In Israel, in order to be a realist, you must believe in miracles.”</a:t>
            </a:r>
            <a:endParaRPr kumimoji="0" lang="en-US" sz="8800" b="0" i="0" u="none" strike="noStrike" kern="1200" cap="none" spc="0" normalizeH="0" baseline="0" noProof="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cs typeface="MoolBoran" panose="020B0100010101010101" pitchFamily="34" charset="0"/>
            </a:endParaRPr>
          </a:p>
        </p:txBody>
      </p:sp>
      <p:sp>
        <p:nvSpPr>
          <p:cNvPr id="11" name="TextBox 10">
            <a:extLst>
              <a:ext uri="{FF2B5EF4-FFF2-40B4-BE49-F238E27FC236}">
                <a16:creationId xmlns:a16="http://schemas.microsoft.com/office/drawing/2014/main" id="{E9F41088-247A-CB4E-8FF6-F8E69B8556A4}"/>
              </a:ext>
            </a:extLst>
          </p:cNvPr>
          <p:cNvSpPr txBox="1"/>
          <p:nvPr/>
        </p:nvSpPr>
        <p:spPr>
          <a:xfrm>
            <a:off x="79294" y="5597195"/>
            <a:ext cx="5178506" cy="1220847"/>
          </a:xfrm>
          <a:prstGeom prst="rect">
            <a:avLst/>
          </a:prstGeom>
          <a:noFill/>
        </p:spPr>
        <p:txBody>
          <a:bodyPr wrap="square" rtlCol="0">
            <a:spAutoFit/>
          </a:bodyPr>
          <a:lstStyle/>
          <a:p>
            <a:pPr marL="0" marR="0" lvl="0" indent="0" algn="ctr" defTabSz="914400" rtl="0" eaLnBrk="1" fontAlgn="auto" latinLnBrk="0" hangingPunct="1">
              <a:lnSpc>
                <a:spcPts val="4000"/>
              </a:lnSpc>
              <a:spcBef>
                <a:spcPts val="0"/>
              </a:spcBef>
              <a:spcAft>
                <a:spcPts val="0"/>
              </a:spcAft>
              <a:buClrTx/>
              <a:buSzTx/>
              <a:buFontTx/>
              <a:buNone/>
              <a:tabLst/>
              <a:defRPr/>
            </a:pPr>
            <a:r>
              <a:rPr lang="en-US" sz="6000" dirty="0">
                <a:ln>
                  <a:solidFill>
                    <a:prstClr val="white"/>
                  </a:solidFill>
                </a:ln>
                <a:solidFill>
                  <a:prstClr val="black"/>
                </a:solidFill>
                <a:latin typeface="Jumble" panose="02000503000000020004" pitchFamily="2" charset="0"/>
              </a:rPr>
              <a:t>David</a:t>
            </a:r>
          </a:p>
          <a:p>
            <a:pPr marL="0" marR="0" lvl="0" indent="0" algn="ctr" defTabSz="914400" rtl="0" eaLnBrk="1" fontAlgn="auto" latinLnBrk="0" hangingPunct="1">
              <a:lnSpc>
                <a:spcPts val="4000"/>
              </a:lnSpc>
              <a:spcBef>
                <a:spcPts val="0"/>
              </a:spcBef>
              <a:spcAft>
                <a:spcPts val="0"/>
              </a:spcAft>
              <a:buClrTx/>
              <a:buSzTx/>
              <a:buFontTx/>
              <a:buNone/>
              <a:tabLst/>
              <a:defRPr/>
            </a:pPr>
            <a:r>
              <a:rPr lang="en-US" sz="6000" dirty="0">
                <a:ln>
                  <a:solidFill>
                    <a:prstClr val="white"/>
                  </a:solidFill>
                </a:ln>
                <a:solidFill>
                  <a:prstClr val="black"/>
                </a:solidFill>
                <a:latin typeface="Jumble" panose="02000503000000020004" pitchFamily="2" charset="0"/>
              </a:rPr>
              <a:t>Ben Gurion</a:t>
            </a:r>
            <a:endParaRPr kumimoji="0" lang="en-US" sz="3000" b="0" i="0" u="none" strike="noStrike" kern="1200" cap="none" spc="0" normalizeH="0" baseline="0" noProof="0" dirty="0">
              <a:ln>
                <a:solidFill>
                  <a:prstClr val="white"/>
                </a:solidFill>
              </a:ln>
              <a:solidFill>
                <a:prstClr val="black"/>
              </a:solidFill>
              <a:effectLst/>
              <a:uLnTx/>
              <a:uFillTx/>
              <a:latin typeface="Jumble" panose="02000503000000020004" pitchFamily="2" charset="0"/>
              <a:ea typeface="+mn-ea"/>
              <a:cs typeface="+mn-cs"/>
            </a:endParaRPr>
          </a:p>
        </p:txBody>
      </p:sp>
      <p:pic>
        <p:nvPicPr>
          <p:cNvPr id="2" name="Picture 1">
            <a:extLst>
              <a:ext uri="{FF2B5EF4-FFF2-40B4-BE49-F238E27FC236}">
                <a16:creationId xmlns:a16="http://schemas.microsoft.com/office/drawing/2014/main" id="{CB66B8F1-4542-F4DA-B638-D0314124883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7000" l="1802" r="96059">
                        <a14:foregroundMark x1="33333" y1="28889" x2="42568" y2="28444"/>
                        <a14:foregroundMark x1="42568" y1="28444" x2="46598" y2="26486"/>
                        <a14:foregroundMark x1="56086" y1="25481" x2="69932" y2="27111"/>
                        <a14:foregroundMark x1="69932" y1="27111" x2="74324" y2="33667"/>
                        <a14:foregroundMark x1="40090" y1="71556" x2="19257" y2="76000"/>
                        <a14:foregroundMark x1="19257" y1="76000" x2="12838" y2="81444"/>
                        <a14:foregroundMark x1="12838" y1="81444" x2="12387" y2="82667"/>
                        <a14:foregroundMark x1="11937" y1="79889" x2="10248" y2="87667"/>
                        <a14:foregroundMark x1="10248" y1="87667" x2="6532" y2="94222"/>
                        <a14:foregroundMark x1="6532" y1="94222" x2="1802" y2="97111"/>
                        <a14:foregroundMark x1="73761" y1="73333" x2="90878" y2="79556"/>
                        <a14:foregroundMark x1="90878" y1="79556" x2="96059" y2="88667"/>
                        <a14:foregroundMark x1="96059" y1="88667" x2="94032" y2="96889"/>
                        <a14:foregroundMark x1="46847" y1="27333" x2="52762" y2="27106"/>
                        <a14:backgroundMark x1="78604" y1="33333" x2="80631" y2="40556"/>
                        <a14:backgroundMark x1="80631" y1="40556" x2="79730" y2="43222"/>
                        <a14:backgroundMark x1="12838" y1="73667" x2="27027" y2="70111"/>
                        <a14:backgroundMark x1="46622" y1="26444" x2="47493" y2="26306"/>
                        <a14:backgroundMark x1="54842" y1="24222" x2="50901" y2="24222"/>
                      </a14:backgroundRemoval>
                    </a14:imgEffect>
                  </a14:imgLayer>
                </a14:imgProps>
              </a:ext>
              <a:ext uri="{28A0092B-C50C-407E-A947-70E740481C1C}">
                <a14:useLocalDpi xmlns:a14="http://schemas.microsoft.com/office/drawing/2010/main" val="0"/>
              </a:ext>
            </a:extLst>
          </a:blip>
          <a:srcRect t="20190"/>
          <a:stretch/>
        </p:blipFill>
        <p:spPr>
          <a:xfrm>
            <a:off x="4768340" y="-469646"/>
            <a:ext cx="8150862" cy="7880095"/>
          </a:xfrm>
          <a:prstGeom prst="rect">
            <a:avLst/>
          </a:prstGeom>
        </p:spPr>
      </p:pic>
    </p:spTree>
    <p:extLst>
      <p:ext uri="{BB962C8B-B14F-4D97-AF65-F5344CB8AC3E}">
        <p14:creationId xmlns:p14="http://schemas.microsoft.com/office/powerpoint/2010/main" val="295874590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116EAA2-5FE0-23D5-0D22-27956B392CCF}"/>
            </a:ext>
          </a:extLst>
        </p:cNvPr>
        <p:cNvGrpSpPr/>
        <p:nvPr/>
      </p:nvGrpSpPr>
      <p:grpSpPr>
        <a:xfrm>
          <a:off x="0" y="0"/>
          <a:ext cx="0" cy="0"/>
          <a:chOff x="0" y="0"/>
          <a:chExt cx="0" cy="0"/>
        </a:xfrm>
      </p:grpSpPr>
      <p:sp>
        <p:nvSpPr>
          <p:cNvPr id="1033" name="Rectangle 1032">
            <a:extLst>
              <a:ext uri="{FF2B5EF4-FFF2-40B4-BE49-F238E27FC236}">
                <a16:creationId xmlns:a16="http://schemas.microsoft.com/office/drawing/2014/main" id="{FB033B49-4835-CCB8-D64E-90EC445D9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The Millennial Temple: the Messiah’s House in Shiloh – Part 1">
            <a:extLst>
              <a:ext uri="{FF2B5EF4-FFF2-40B4-BE49-F238E27FC236}">
                <a16:creationId xmlns:a16="http://schemas.microsoft.com/office/drawing/2014/main" id="{AE619F5C-3E86-1C6C-DBEF-777D021A457E}"/>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3095"/>
          <a:stretch/>
        </p:blipFill>
        <p:spPr bwMode="auto">
          <a:xfrm>
            <a:off x="3048" y="0"/>
            <a:ext cx="12188952"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Starry night sky">
            <a:extLst>
              <a:ext uri="{FF2B5EF4-FFF2-40B4-BE49-F238E27FC236}">
                <a16:creationId xmlns:a16="http://schemas.microsoft.com/office/drawing/2014/main" id="{55E4A486-ECE7-B3D6-5F95-9A013A1543A4}"/>
              </a:ext>
            </a:extLst>
          </p:cNvPr>
          <p:cNvSpPr txBox="1"/>
          <p:nvPr/>
        </p:nvSpPr>
        <p:spPr>
          <a:xfrm>
            <a:off x="308800" y="2005134"/>
            <a:ext cx="11574399" cy="4228081"/>
          </a:xfrm>
          <a:prstGeom prst="rect">
            <a:avLst/>
          </a:prstGeom>
          <a:noFill/>
        </p:spPr>
        <p:txBody>
          <a:bodyPr wrap="square" rtlCol="0" anchor="t">
            <a:spAutoFit/>
          </a:bodyPr>
          <a:lstStyle/>
          <a:p>
            <a:pPr marL="742950" lvl="0" indent="-742950">
              <a:lnSpc>
                <a:spcPts val="9000"/>
              </a:lnSpc>
              <a:spcAft>
                <a:spcPts val="4200"/>
              </a:spcAft>
              <a:buFont typeface="+mj-lt"/>
              <a:buAutoNum type="arabicPeriod"/>
              <a:defRPr/>
            </a:pPr>
            <a:r>
              <a:rPr lang="en-US" sz="11000" noProof="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latin typeface="MoolBoran" panose="020B0100010101010101" pitchFamily="34" charset="0"/>
                <a:cs typeface="MoolBoran" panose="020B0100010101010101" pitchFamily="34" charset="0"/>
              </a:rPr>
              <a:t>Removing The Flesh</a:t>
            </a:r>
          </a:p>
          <a:p>
            <a:pPr marL="742950" lvl="0" indent="-742950">
              <a:lnSpc>
                <a:spcPts val="9000"/>
              </a:lnSpc>
              <a:spcAft>
                <a:spcPts val="4200"/>
              </a:spcAft>
              <a:buFont typeface="+mj-lt"/>
              <a:buAutoNum type="arabicPeriod"/>
              <a:defRPr/>
            </a:pPr>
            <a:r>
              <a:rPr lang="en-US" sz="1100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latin typeface="MoolBoran" panose="020B0100010101010101" pitchFamily="34" charset="0"/>
                <a:cs typeface="MoolBoran" panose="020B0100010101010101" pitchFamily="34" charset="0"/>
              </a:rPr>
              <a:t>Enduring A Season Of Preparation With Patience</a:t>
            </a:r>
            <a:endParaRPr lang="en-US" sz="11000" noProof="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latin typeface="MoolBoran" panose="020B0100010101010101" pitchFamily="34" charset="0"/>
              <a:cs typeface="MoolBoran" panose="020B0100010101010101" pitchFamily="34" charset="0"/>
            </a:endParaRPr>
          </a:p>
        </p:txBody>
      </p:sp>
      <p:pic>
        <p:nvPicPr>
          <p:cNvPr id="10" name="Picture 9">
            <a:extLst>
              <a:ext uri="{FF2B5EF4-FFF2-40B4-BE49-F238E27FC236}">
                <a16:creationId xmlns:a16="http://schemas.microsoft.com/office/drawing/2014/main" id="{6C39D802-5A26-089A-0523-D7ACD8AA1B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4431" y="5895647"/>
            <a:ext cx="1752788" cy="839026"/>
          </a:xfrm>
          <a:prstGeom prst="rect">
            <a:avLst/>
          </a:prstGeom>
        </p:spPr>
      </p:pic>
      <p:sp>
        <p:nvSpPr>
          <p:cNvPr id="11" name="TextBox 10">
            <a:extLst>
              <a:ext uri="{FF2B5EF4-FFF2-40B4-BE49-F238E27FC236}">
                <a16:creationId xmlns:a16="http://schemas.microsoft.com/office/drawing/2014/main" id="{E1E87710-97FD-81B7-6240-87546F0C9485}"/>
              </a:ext>
            </a:extLst>
          </p:cNvPr>
          <p:cNvSpPr txBox="1"/>
          <p:nvPr/>
        </p:nvSpPr>
        <p:spPr>
          <a:xfrm>
            <a:off x="393275" y="485207"/>
            <a:ext cx="11572875" cy="573234"/>
          </a:xfrm>
          <a:prstGeom prst="rect">
            <a:avLst/>
          </a:prstGeom>
          <a:noFill/>
        </p:spPr>
        <p:txBody>
          <a:bodyPr wrap="square" rtlCol="0">
            <a:spAutoFit/>
          </a:bodyPr>
          <a:lstStyle/>
          <a:p>
            <a:pPr marL="0" marR="0" lvl="0" indent="0" algn="r" defTabSz="914400" rtl="0" eaLnBrk="1" fontAlgn="auto" latinLnBrk="0" hangingPunct="1">
              <a:lnSpc>
                <a:spcPts val="3000"/>
              </a:lnSpc>
              <a:spcBef>
                <a:spcPts val="0"/>
              </a:spcBef>
              <a:spcAft>
                <a:spcPts val="0"/>
              </a:spcAft>
              <a:buClrTx/>
              <a:buSzTx/>
              <a:buFontTx/>
              <a:buNone/>
              <a:tabLst/>
              <a:defRPr/>
            </a:pPr>
            <a:r>
              <a:rPr kumimoji="0" lang="en-US" sz="5000" b="0" i="0" u="none" strike="noStrike" kern="1200" cap="none" spc="0" normalizeH="0" baseline="0" noProof="0" dirty="0">
                <a:ln>
                  <a:solidFill>
                    <a:prstClr val="white"/>
                  </a:solidFill>
                </a:ln>
                <a:solidFill>
                  <a:prstClr val="black"/>
                </a:solidFill>
                <a:effectLst/>
                <a:uLnTx/>
                <a:uFillTx/>
                <a:latin typeface="Jumble" panose="02000503000000020004" pitchFamily="2" charset="0"/>
                <a:ea typeface="+mn-ea"/>
                <a:cs typeface="+mn-cs"/>
              </a:rPr>
              <a:t>Preparing The Land For Israel</a:t>
            </a:r>
          </a:p>
        </p:txBody>
      </p:sp>
    </p:spTree>
    <p:extLst>
      <p:ext uri="{BB962C8B-B14F-4D97-AF65-F5344CB8AC3E}">
        <p14:creationId xmlns:p14="http://schemas.microsoft.com/office/powerpoint/2010/main" val="1688543083"/>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8970E9C-E979-3032-DF8D-62EDDA8C44EF}"/>
            </a:ext>
          </a:extLst>
        </p:cNvPr>
        <p:cNvGrpSpPr/>
        <p:nvPr/>
      </p:nvGrpSpPr>
      <p:grpSpPr>
        <a:xfrm>
          <a:off x="0" y="0"/>
          <a:ext cx="0" cy="0"/>
          <a:chOff x="0" y="0"/>
          <a:chExt cx="0" cy="0"/>
        </a:xfrm>
      </p:grpSpPr>
      <p:sp>
        <p:nvSpPr>
          <p:cNvPr id="1033" name="Rectangle 1032">
            <a:extLst>
              <a:ext uri="{FF2B5EF4-FFF2-40B4-BE49-F238E27FC236}">
                <a16:creationId xmlns:a16="http://schemas.microsoft.com/office/drawing/2014/main" id="{86CC20FC-DD15-242A-D56A-EBD2EF8F02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The Millennial Temple: the Messiah’s House in Shiloh – Part 1">
            <a:extLst>
              <a:ext uri="{FF2B5EF4-FFF2-40B4-BE49-F238E27FC236}">
                <a16:creationId xmlns:a16="http://schemas.microsoft.com/office/drawing/2014/main" id="{B19D38D2-B6C2-22DF-7979-D3DEA79170FC}"/>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3095"/>
          <a:stretch/>
        </p:blipFill>
        <p:spPr bwMode="auto">
          <a:xfrm>
            <a:off x="3048" y="0"/>
            <a:ext cx="12188952"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Starry night sky">
            <a:extLst>
              <a:ext uri="{FF2B5EF4-FFF2-40B4-BE49-F238E27FC236}">
                <a16:creationId xmlns:a16="http://schemas.microsoft.com/office/drawing/2014/main" id="{9620406A-7132-2011-BD31-16A71CC3F29F}"/>
              </a:ext>
            </a:extLst>
          </p:cNvPr>
          <p:cNvSpPr txBox="1"/>
          <p:nvPr/>
        </p:nvSpPr>
        <p:spPr>
          <a:xfrm>
            <a:off x="312801" y="1466555"/>
            <a:ext cx="11574399" cy="5529719"/>
          </a:xfrm>
          <a:prstGeom prst="rect">
            <a:avLst/>
          </a:prstGeom>
          <a:noFill/>
        </p:spPr>
        <p:txBody>
          <a:bodyPr wrap="square" rtlCol="0" anchor="t">
            <a:spAutoFit/>
          </a:bodyPr>
          <a:lstStyle/>
          <a:p>
            <a:pPr marL="742950" marR="0" lvl="0" indent="-742950" algn="l" defTabSz="914400" rtl="0" eaLnBrk="1" fontAlgn="auto" latinLnBrk="0" hangingPunct="1">
              <a:spcBef>
                <a:spcPts val="0"/>
              </a:spcBef>
              <a:spcAft>
                <a:spcPts val="1000"/>
              </a:spcAft>
              <a:buClrTx/>
              <a:buSzTx/>
              <a:buFont typeface="+mj-lt"/>
              <a:buAutoNum type="arabicPeriod"/>
              <a:tabLst/>
              <a:defRPr/>
            </a:pPr>
            <a:r>
              <a:rPr kumimoji="0" lang="en-US" sz="6400" b="0" i="0" u="none" strike="noStrike" kern="1200" cap="none" spc="0" normalizeH="0" baseline="0" noProof="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ea typeface="+mn-ea"/>
                <a:cs typeface="MoolBoran" panose="020B0100010101010101" pitchFamily="34" charset="0"/>
              </a:rPr>
              <a:t>Ezekiel’s Commission (Chap</a:t>
            </a:r>
            <a:r>
              <a:rPr kumimoji="0" lang="en-US" sz="6400" b="0" i="0" u="none" strike="noStrike" kern="1200" cap="none" spc="0" normalizeH="0" noProof="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ea typeface="+mn-ea"/>
                <a:cs typeface="MoolBoran" panose="020B0100010101010101" pitchFamily="34" charset="0"/>
              </a:rPr>
              <a:t> 1-3)</a:t>
            </a:r>
          </a:p>
          <a:p>
            <a:pPr marL="742950" marR="0" lvl="0" indent="-742950" algn="l" defTabSz="914400" rtl="0" eaLnBrk="1" fontAlgn="auto" latinLnBrk="0" hangingPunct="1">
              <a:spcBef>
                <a:spcPts val="0"/>
              </a:spcBef>
              <a:spcAft>
                <a:spcPts val="1000"/>
              </a:spcAft>
              <a:buClrTx/>
              <a:buSzTx/>
              <a:buFont typeface="+mj-lt"/>
              <a:buAutoNum type="arabicPeriod"/>
              <a:tabLst/>
              <a:defRPr/>
            </a:pPr>
            <a:r>
              <a:rPr lang="en-US" sz="6400" baseline="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latin typeface="MoolBoran" panose="020B0100010101010101" pitchFamily="34" charset="0"/>
                <a:cs typeface="MoolBoran" panose="020B0100010101010101" pitchFamily="34" charset="0"/>
              </a:rPr>
              <a:t>Against</a:t>
            </a:r>
            <a:r>
              <a:rPr lang="en-US" sz="640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latin typeface="MoolBoran" panose="020B0100010101010101" pitchFamily="34" charset="0"/>
                <a:cs typeface="MoolBoran" panose="020B0100010101010101" pitchFamily="34" charset="0"/>
              </a:rPr>
              <a:t> Judah (Chap 4-24)</a:t>
            </a:r>
          </a:p>
          <a:p>
            <a:pPr marL="742950" marR="0" lvl="0" indent="-742950" algn="l" defTabSz="914400" rtl="0" eaLnBrk="1" fontAlgn="auto" latinLnBrk="0" hangingPunct="1">
              <a:spcBef>
                <a:spcPts val="0"/>
              </a:spcBef>
              <a:spcAft>
                <a:spcPts val="1000"/>
              </a:spcAft>
              <a:buClrTx/>
              <a:buSzTx/>
              <a:buFont typeface="+mj-lt"/>
              <a:buAutoNum type="arabicPeriod"/>
              <a:tabLst/>
              <a:defRPr/>
            </a:pPr>
            <a:r>
              <a:rPr kumimoji="0" lang="en-US" sz="6400" b="0" i="0" u="none" strike="noStrike" kern="1200" cap="none" spc="0" normalizeH="0" baseline="0" noProof="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ea typeface="+mn-ea"/>
                <a:cs typeface="MoolBoran" panose="020B0100010101010101" pitchFamily="34" charset="0"/>
              </a:rPr>
              <a:t>Against</a:t>
            </a:r>
            <a:r>
              <a:rPr kumimoji="0" lang="en-US" sz="6400" b="0" i="0" u="none" strike="noStrike" kern="1200" cap="none" spc="0" normalizeH="0" noProof="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ea typeface="+mn-ea"/>
                <a:cs typeface="MoolBoran" panose="020B0100010101010101" pitchFamily="34" charset="0"/>
              </a:rPr>
              <a:t> Nations (Chap 25-32)</a:t>
            </a:r>
          </a:p>
          <a:p>
            <a:pPr marL="742950" marR="0" lvl="0" indent="-742950" algn="l" defTabSz="914400" rtl="0" eaLnBrk="1" fontAlgn="auto" latinLnBrk="0" hangingPunct="1">
              <a:spcBef>
                <a:spcPts val="0"/>
              </a:spcBef>
              <a:spcAft>
                <a:spcPts val="1000"/>
              </a:spcAft>
              <a:buClrTx/>
              <a:buSzTx/>
              <a:buFont typeface="+mj-lt"/>
              <a:buAutoNum type="arabicPeriod"/>
              <a:tabLst/>
              <a:defRPr/>
            </a:pPr>
            <a:r>
              <a:rPr kumimoji="0" lang="en-US" sz="6400" b="0" i="0" u="none" strike="noStrike" kern="1200" cap="none" spc="0" normalizeH="0" baseline="0" noProof="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ea typeface="+mn-ea"/>
                <a:cs typeface="MoolBoran" panose="020B0100010101010101" pitchFamily="34" charset="0"/>
              </a:rPr>
              <a:t>Of Israel’s Restoration (Chap 33-39)</a:t>
            </a:r>
          </a:p>
          <a:p>
            <a:pPr marL="742950" marR="0" lvl="0" indent="-742950" algn="l" defTabSz="914400" rtl="0" eaLnBrk="1" fontAlgn="auto" latinLnBrk="0" hangingPunct="1">
              <a:spcBef>
                <a:spcPts val="0"/>
              </a:spcBef>
              <a:spcAft>
                <a:spcPts val="1000"/>
              </a:spcAft>
              <a:buClrTx/>
              <a:buSzTx/>
              <a:buFont typeface="+mj-lt"/>
              <a:buAutoNum type="arabicPeriod"/>
              <a:tabLst/>
              <a:defRPr/>
            </a:pPr>
            <a:r>
              <a:rPr lang="en-US" sz="640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latin typeface="MoolBoran" panose="020B0100010101010101" pitchFamily="34" charset="0"/>
                <a:cs typeface="MoolBoran" panose="020B0100010101010101" pitchFamily="34" charset="0"/>
              </a:rPr>
              <a:t>Of the Millennial Kingdom (Chap 40-48)</a:t>
            </a:r>
            <a:endParaRPr kumimoji="0" lang="en-US" sz="6400" b="0" i="0" u="none" strike="noStrike" kern="1200" cap="none" spc="0" normalizeH="0" baseline="0" noProof="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ea typeface="+mn-ea"/>
              <a:cs typeface="MoolBoran" panose="020B0100010101010101" pitchFamily="34" charset="0"/>
            </a:endParaRPr>
          </a:p>
        </p:txBody>
      </p:sp>
      <p:pic>
        <p:nvPicPr>
          <p:cNvPr id="10" name="Picture 9">
            <a:extLst>
              <a:ext uri="{FF2B5EF4-FFF2-40B4-BE49-F238E27FC236}">
                <a16:creationId xmlns:a16="http://schemas.microsoft.com/office/drawing/2014/main" id="{43AAF21B-2078-4D50-56A3-AAA6729A57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2556" y="396194"/>
            <a:ext cx="1914614" cy="916489"/>
          </a:xfrm>
          <a:prstGeom prst="rect">
            <a:avLst/>
          </a:prstGeom>
        </p:spPr>
      </p:pic>
      <p:sp>
        <p:nvSpPr>
          <p:cNvPr id="11" name="TextBox 10">
            <a:extLst>
              <a:ext uri="{FF2B5EF4-FFF2-40B4-BE49-F238E27FC236}">
                <a16:creationId xmlns:a16="http://schemas.microsoft.com/office/drawing/2014/main" id="{4938F01A-5A36-BC4F-AA0F-E786761E63DB}"/>
              </a:ext>
            </a:extLst>
          </p:cNvPr>
          <p:cNvSpPr txBox="1"/>
          <p:nvPr/>
        </p:nvSpPr>
        <p:spPr>
          <a:xfrm>
            <a:off x="314325" y="350299"/>
            <a:ext cx="9560096" cy="95410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5600" b="0" i="0" u="none" strike="noStrike" kern="1200" cap="none" spc="0" normalizeH="0" baseline="0" noProof="0">
                <a:ln>
                  <a:solidFill>
                    <a:prstClr val="white"/>
                  </a:solidFill>
                </a:ln>
                <a:solidFill>
                  <a:prstClr val="black"/>
                </a:solidFill>
                <a:effectLst/>
                <a:uLnTx/>
                <a:uFillTx/>
                <a:latin typeface="Jumble" panose="02000503000000020004" pitchFamily="2" charset="0"/>
                <a:ea typeface="+mn-ea"/>
                <a:cs typeface="+mn-cs"/>
              </a:rPr>
              <a:t>Ezekiel in 5 Sections</a:t>
            </a:r>
          </a:p>
        </p:txBody>
      </p:sp>
    </p:spTree>
    <p:extLst>
      <p:ext uri="{BB962C8B-B14F-4D97-AF65-F5344CB8AC3E}">
        <p14:creationId xmlns:p14="http://schemas.microsoft.com/office/powerpoint/2010/main" val="421458593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77C186-B8CD-F098-1A4B-51441E0A5121}"/>
            </a:ext>
          </a:extLst>
        </p:cNvPr>
        <p:cNvGrpSpPr/>
        <p:nvPr/>
      </p:nvGrpSpPr>
      <p:grpSpPr>
        <a:xfrm>
          <a:off x="0" y="0"/>
          <a:ext cx="0" cy="0"/>
          <a:chOff x="0" y="0"/>
          <a:chExt cx="0" cy="0"/>
        </a:xfrm>
      </p:grpSpPr>
      <p:sp>
        <p:nvSpPr>
          <p:cNvPr id="1033" name="Rectangle 1032">
            <a:extLst>
              <a:ext uri="{FF2B5EF4-FFF2-40B4-BE49-F238E27FC236}">
                <a16:creationId xmlns:a16="http://schemas.microsoft.com/office/drawing/2014/main" id="{6F9C8F50-D9EF-360E-D80D-B59DDE607F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The Millennial Temple: the Messiah’s House in Shiloh – Part 1">
            <a:extLst>
              <a:ext uri="{FF2B5EF4-FFF2-40B4-BE49-F238E27FC236}">
                <a16:creationId xmlns:a16="http://schemas.microsoft.com/office/drawing/2014/main" id="{4F60F660-4586-365A-32A0-6D22D1B404BC}"/>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3095"/>
          <a:stretch/>
        </p:blipFill>
        <p:spPr bwMode="auto">
          <a:xfrm>
            <a:off x="3048" y="6439"/>
            <a:ext cx="12188952"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Starry night sky">
            <a:extLst>
              <a:ext uri="{FF2B5EF4-FFF2-40B4-BE49-F238E27FC236}">
                <a16:creationId xmlns:a16="http://schemas.microsoft.com/office/drawing/2014/main" id="{B4A29507-83B0-9A8C-07FE-D6C518587BCD}"/>
              </a:ext>
            </a:extLst>
          </p:cNvPr>
          <p:cNvSpPr txBox="1"/>
          <p:nvPr/>
        </p:nvSpPr>
        <p:spPr>
          <a:xfrm>
            <a:off x="312801" y="2380954"/>
            <a:ext cx="11574399" cy="4416594"/>
          </a:xfrm>
          <a:prstGeom prst="rect">
            <a:avLst/>
          </a:prstGeom>
          <a:noFill/>
        </p:spPr>
        <p:txBody>
          <a:bodyPr wrap="square" rtlCol="0" anchor="t">
            <a:spAutoFit/>
          </a:bodyPr>
          <a:lstStyle/>
          <a:p>
            <a:pPr marL="742950" marR="0" lvl="0" indent="-742950" algn="l" defTabSz="914400" rtl="0" eaLnBrk="1" fontAlgn="auto" latinLnBrk="0" hangingPunct="1">
              <a:spcBef>
                <a:spcPts val="0"/>
              </a:spcBef>
              <a:spcAft>
                <a:spcPts val="1000"/>
              </a:spcAft>
              <a:buClrTx/>
              <a:buSzTx/>
              <a:buFont typeface="+mj-lt"/>
              <a:buAutoNum type="arabicPeriod"/>
              <a:tabLst/>
              <a:defRPr/>
            </a:pPr>
            <a:r>
              <a:rPr kumimoji="0" lang="en-US" sz="6400" b="0" i="0" u="none" strike="noStrike" kern="1200" cap="none" spc="0" normalizeH="0" baseline="0" noProof="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ea typeface="+mn-ea"/>
                <a:cs typeface="MoolBoran" panose="020B0100010101010101" pitchFamily="34" charset="0"/>
              </a:rPr>
              <a:t>Good Leaders Arise (Chap</a:t>
            </a:r>
            <a:r>
              <a:rPr kumimoji="0" lang="en-US" sz="6400" b="0" i="0" u="none" strike="noStrike" kern="1200" cap="none" spc="0" normalizeH="0" noProof="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ea typeface="+mn-ea"/>
                <a:cs typeface="MoolBoran" panose="020B0100010101010101" pitchFamily="34" charset="0"/>
              </a:rPr>
              <a:t> 33-34)</a:t>
            </a:r>
          </a:p>
          <a:p>
            <a:pPr marL="742950" marR="0" lvl="0" indent="-742950" algn="l" defTabSz="914400" rtl="0" eaLnBrk="1" fontAlgn="auto" latinLnBrk="0" hangingPunct="1">
              <a:spcBef>
                <a:spcPts val="0"/>
              </a:spcBef>
              <a:spcAft>
                <a:spcPts val="1000"/>
              </a:spcAft>
              <a:buClrTx/>
              <a:buSzTx/>
              <a:buFont typeface="+mj-lt"/>
              <a:buAutoNum type="arabicPeriod"/>
              <a:tabLst/>
              <a:defRPr/>
            </a:pPr>
            <a:r>
              <a:rPr lang="en-US" sz="6400" baseline="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latin typeface="MoolBoran" panose="020B0100010101010101" pitchFamily="34" charset="0"/>
                <a:cs typeface="MoolBoran" panose="020B0100010101010101" pitchFamily="34" charset="0"/>
              </a:rPr>
              <a:t>Preparing The Land For Fruitful (Chap 35-36)</a:t>
            </a:r>
            <a:endParaRPr lang="en-US" sz="640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latin typeface="MoolBoran" panose="020B0100010101010101" pitchFamily="34" charset="0"/>
              <a:cs typeface="MoolBoran" panose="020B0100010101010101" pitchFamily="34" charset="0"/>
            </a:endParaRPr>
          </a:p>
          <a:p>
            <a:pPr marL="742950" marR="0" lvl="0" indent="-742950" algn="l" defTabSz="914400" rtl="0" eaLnBrk="1" fontAlgn="auto" latinLnBrk="0" hangingPunct="1">
              <a:spcBef>
                <a:spcPts val="0"/>
              </a:spcBef>
              <a:spcAft>
                <a:spcPts val="1000"/>
              </a:spcAft>
              <a:buClrTx/>
              <a:buSzTx/>
              <a:buFont typeface="+mj-lt"/>
              <a:buAutoNum type="arabicPeriod"/>
              <a:tabLst/>
              <a:defRPr/>
            </a:pPr>
            <a:r>
              <a:rPr kumimoji="0" lang="en-US" sz="6400" b="0" i="0" u="none" strike="noStrike" kern="1200" cap="none" spc="0" normalizeH="0" baseline="0" noProof="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ea typeface="+mn-ea"/>
                <a:cs typeface="MoolBoran" panose="020B0100010101010101" pitchFamily="34" charset="0"/>
              </a:rPr>
              <a:t>Israel’s New Heart &amp; Unified Life</a:t>
            </a:r>
            <a:r>
              <a:rPr kumimoji="0" lang="en-US" sz="6400" b="0" i="0" u="none" strike="noStrike" kern="1200" cap="none" spc="0" normalizeH="0" noProof="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ea typeface="+mn-ea"/>
                <a:cs typeface="MoolBoran" panose="020B0100010101010101" pitchFamily="34" charset="0"/>
              </a:rPr>
              <a:t> (Chap 36-37)</a:t>
            </a:r>
          </a:p>
          <a:p>
            <a:pPr marL="742950" marR="0" lvl="0" indent="-742950" algn="l" defTabSz="914400" rtl="0" eaLnBrk="1" fontAlgn="auto" latinLnBrk="0" hangingPunct="1">
              <a:spcBef>
                <a:spcPts val="0"/>
              </a:spcBef>
              <a:spcAft>
                <a:spcPts val="1000"/>
              </a:spcAft>
              <a:buClrTx/>
              <a:buSzTx/>
              <a:buFont typeface="+mj-lt"/>
              <a:buAutoNum type="arabicPeriod"/>
              <a:tabLst/>
              <a:defRPr/>
            </a:pPr>
            <a:r>
              <a:rPr kumimoji="0" lang="en-US" sz="6400" b="0" i="0" u="none" strike="noStrike" kern="1200" cap="none" spc="0" normalizeH="0" baseline="0" noProof="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ea typeface="+mn-ea"/>
                <a:cs typeface="MoolBoran" panose="020B0100010101010101" pitchFamily="34" charset="0"/>
              </a:rPr>
              <a:t>Trusting God Thru The Attacks (Chap 38-39)</a:t>
            </a:r>
          </a:p>
        </p:txBody>
      </p:sp>
      <p:pic>
        <p:nvPicPr>
          <p:cNvPr id="10" name="Picture 9">
            <a:extLst>
              <a:ext uri="{FF2B5EF4-FFF2-40B4-BE49-F238E27FC236}">
                <a16:creationId xmlns:a16="http://schemas.microsoft.com/office/drawing/2014/main" id="{4080B024-93D4-3113-A107-18FD25C451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2556" y="396194"/>
            <a:ext cx="1914614" cy="916489"/>
          </a:xfrm>
          <a:prstGeom prst="rect">
            <a:avLst/>
          </a:prstGeom>
        </p:spPr>
      </p:pic>
      <p:sp>
        <p:nvSpPr>
          <p:cNvPr id="11" name="TextBox 10">
            <a:extLst>
              <a:ext uri="{FF2B5EF4-FFF2-40B4-BE49-F238E27FC236}">
                <a16:creationId xmlns:a16="http://schemas.microsoft.com/office/drawing/2014/main" id="{5127FB53-EAD0-6420-26AA-9B05F3A2BECD}"/>
              </a:ext>
            </a:extLst>
          </p:cNvPr>
          <p:cNvSpPr txBox="1"/>
          <p:nvPr/>
        </p:nvSpPr>
        <p:spPr>
          <a:xfrm>
            <a:off x="314325" y="350299"/>
            <a:ext cx="9560096" cy="181588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5600" b="0" i="0" u="none" strike="noStrike" kern="1200" cap="none" spc="0" normalizeH="0" baseline="0" noProof="0" dirty="0">
                <a:ln>
                  <a:solidFill>
                    <a:prstClr val="white"/>
                  </a:solidFill>
                </a:ln>
                <a:solidFill>
                  <a:prstClr val="black"/>
                </a:solidFill>
                <a:effectLst/>
                <a:uLnTx/>
                <a:uFillTx/>
                <a:latin typeface="Jumble" panose="02000503000000020004" pitchFamily="2" charset="0"/>
                <a:ea typeface="+mn-ea"/>
                <a:cs typeface="+mn-cs"/>
              </a:rPr>
              <a:t>Ezekiel’s 4</a:t>
            </a:r>
            <a:r>
              <a:rPr kumimoji="0" lang="en-US" sz="5600" b="0" i="0" u="none" strike="noStrike" kern="1200" cap="none" spc="0" normalizeH="0" baseline="30000" noProof="0" dirty="0">
                <a:ln>
                  <a:solidFill>
                    <a:prstClr val="white"/>
                  </a:solidFill>
                </a:ln>
                <a:solidFill>
                  <a:prstClr val="black"/>
                </a:solidFill>
                <a:effectLst/>
                <a:uLnTx/>
                <a:uFillTx/>
                <a:latin typeface="Jumble" panose="02000503000000020004" pitchFamily="2" charset="0"/>
                <a:ea typeface="+mn-ea"/>
                <a:cs typeface="+mn-cs"/>
              </a:rPr>
              <a:t>th</a:t>
            </a:r>
            <a:r>
              <a:rPr kumimoji="0" lang="en-US" sz="5600" b="0" i="0" u="none" strike="noStrike" kern="1200" cap="none" spc="0" normalizeH="0" baseline="0" noProof="0" dirty="0">
                <a:ln>
                  <a:solidFill>
                    <a:prstClr val="white"/>
                  </a:solidFill>
                </a:ln>
                <a:solidFill>
                  <a:prstClr val="black"/>
                </a:solidFill>
                <a:effectLst/>
                <a:uLnTx/>
                <a:uFillTx/>
                <a:latin typeface="Jumble" panose="02000503000000020004" pitchFamily="2" charset="0"/>
                <a:ea typeface="+mn-ea"/>
                <a:cs typeface="+mn-cs"/>
              </a:rPr>
              <a:t> Section:</a:t>
            </a:r>
          </a:p>
          <a:p>
            <a:pPr marL="0" marR="0" lvl="0" indent="0" defTabSz="914400" rtl="0" eaLnBrk="1" fontAlgn="auto" latinLnBrk="0" hangingPunct="1">
              <a:lnSpc>
                <a:spcPct val="100000"/>
              </a:lnSpc>
              <a:spcBef>
                <a:spcPts val="0"/>
              </a:spcBef>
              <a:spcAft>
                <a:spcPts val="0"/>
              </a:spcAft>
              <a:buClrTx/>
              <a:buSzTx/>
              <a:buFontTx/>
              <a:buNone/>
              <a:tabLst/>
              <a:defRPr/>
            </a:pPr>
            <a:r>
              <a:rPr lang="en-US" sz="5600" dirty="0">
                <a:ln>
                  <a:solidFill>
                    <a:prstClr val="white"/>
                  </a:solidFill>
                </a:ln>
                <a:solidFill>
                  <a:prstClr val="black"/>
                </a:solidFill>
                <a:latin typeface="Jumble" panose="02000503000000020004" pitchFamily="2" charset="0"/>
              </a:rPr>
              <a:t>Of Israel’s Restoration</a:t>
            </a:r>
            <a:endParaRPr kumimoji="0" lang="en-US" sz="5600" b="0" i="0" u="none" strike="noStrike" kern="1200" cap="none" spc="0" normalizeH="0" baseline="0" noProof="0" dirty="0">
              <a:ln>
                <a:solidFill>
                  <a:prstClr val="white"/>
                </a:solidFill>
              </a:ln>
              <a:solidFill>
                <a:prstClr val="black"/>
              </a:solidFill>
              <a:effectLst/>
              <a:uLnTx/>
              <a:uFillTx/>
              <a:latin typeface="Jumble" panose="02000503000000020004" pitchFamily="2" charset="0"/>
              <a:ea typeface="+mn-ea"/>
              <a:cs typeface="+mn-cs"/>
            </a:endParaRPr>
          </a:p>
        </p:txBody>
      </p:sp>
    </p:spTree>
    <p:extLst>
      <p:ext uri="{BB962C8B-B14F-4D97-AF65-F5344CB8AC3E}">
        <p14:creationId xmlns:p14="http://schemas.microsoft.com/office/powerpoint/2010/main" val="1933533486"/>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7E002C-9A7E-8279-198B-DB8BE0036AA9}"/>
            </a:ext>
          </a:extLst>
        </p:cNvPr>
        <p:cNvGrpSpPr/>
        <p:nvPr/>
      </p:nvGrpSpPr>
      <p:grpSpPr>
        <a:xfrm>
          <a:off x="0" y="0"/>
          <a:ext cx="0" cy="0"/>
          <a:chOff x="0" y="0"/>
          <a:chExt cx="0" cy="0"/>
        </a:xfrm>
      </p:grpSpPr>
      <p:sp>
        <p:nvSpPr>
          <p:cNvPr id="1033" name="Rectangle 1032">
            <a:extLst>
              <a:ext uri="{FF2B5EF4-FFF2-40B4-BE49-F238E27FC236}">
                <a16:creationId xmlns:a16="http://schemas.microsoft.com/office/drawing/2014/main" id="{3378E4B1-DD7B-8894-8BB5-5C3616CF6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The Millennial Temple: the Messiah’s House in Shiloh – Part 1">
            <a:extLst>
              <a:ext uri="{FF2B5EF4-FFF2-40B4-BE49-F238E27FC236}">
                <a16:creationId xmlns:a16="http://schemas.microsoft.com/office/drawing/2014/main" id="{F38E05AE-D426-F18F-37F4-9EB5F147DC03}"/>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3095"/>
          <a:stretch/>
        </p:blipFill>
        <p:spPr bwMode="auto">
          <a:xfrm>
            <a:off x="3048" y="0"/>
            <a:ext cx="12188952"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Starry night sky">
            <a:extLst>
              <a:ext uri="{FF2B5EF4-FFF2-40B4-BE49-F238E27FC236}">
                <a16:creationId xmlns:a16="http://schemas.microsoft.com/office/drawing/2014/main" id="{DA3032EF-F0D0-24F6-6FA4-009183DF1D62}"/>
              </a:ext>
            </a:extLst>
          </p:cNvPr>
          <p:cNvSpPr txBox="1"/>
          <p:nvPr/>
        </p:nvSpPr>
        <p:spPr>
          <a:xfrm>
            <a:off x="308800" y="2005134"/>
            <a:ext cx="11574399" cy="1381147"/>
          </a:xfrm>
          <a:prstGeom prst="rect">
            <a:avLst/>
          </a:prstGeom>
          <a:noFill/>
        </p:spPr>
        <p:txBody>
          <a:bodyPr wrap="square" rtlCol="0" anchor="t">
            <a:spAutoFit/>
          </a:bodyPr>
          <a:lstStyle/>
          <a:p>
            <a:pPr marL="742950" lvl="0" indent="-742950">
              <a:lnSpc>
                <a:spcPts val="9000"/>
              </a:lnSpc>
              <a:spcAft>
                <a:spcPts val="4200"/>
              </a:spcAft>
              <a:buFont typeface="+mj-lt"/>
              <a:buAutoNum type="arabicPeriod"/>
              <a:defRPr/>
            </a:pPr>
            <a:r>
              <a:rPr lang="en-US" sz="11000" noProof="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latin typeface="MoolBoran" panose="020B0100010101010101" pitchFamily="34" charset="0"/>
                <a:cs typeface="MoolBoran" panose="020B0100010101010101" pitchFamily="34" charset="0"/>
              </a:rPr>
              <a:t>Removing The Flesh</a:t>
            </a:r>
          </a:p>
        </p:txBody>
      </p:sp>
      <p:pic>
        <p:nvPicPr>
          <p:cNvPr id="10" name="Picture 9">
            <a:extLst>
              <a:ext uri="{FF2B5EF4-FFF2-40B4-BE49-F238E27FC236}">
                <a16:creationId xmlns:a16="http://schemas.microsoft.com/office/drawing/2014/main" id="{EF61E173-C789-2993-EB29-3F73F9389E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4431" y="5895647"/>
            <a:ext cx="1752788" cy="839026"/>
          </a:xfrm>
          <a:prstGeom prst="rect">
            <a:avLst/>
          </a:prstGeom>
        </p:spPr>
      </p:pic>
      <p:sp>
        <p:nvSpPr>
          <p:cNvPr id="11" name="TextBox 10">
            <a:extLst>
              <a:ext uri="{FF2B5EF4-FFF2-40B4-BE49-F238E27FC236}">
                <a16:creationId xmlns:a16="http://schemas.microsoft.com/office/drawing/2014/main" id="{C82E52EF-D956-4FC6-6EC7-D8B19BBE42F3}"/>
              </a:ext>
            </a:extLst>
          </p:cNvPr>
          <p:cNvSpPr txBox="1"/>
          <p:nvPr/>
        </p:nvSpPr>
        <p:spPr>
          <a:xfrm>
            <a:off x="393275" y="485207"/>
            <a:ext cx="11572875" cy="573234"/>
          </a:xfrm>
          <a:prstGeom prst="rect">
            <a:avLst/>
          </a:prstGeom>
          <a:noFill/>
        </p:spPr>
        <p:txBody>
          <a:bodyPr wrap="square" rtlCol="0">
            <a:spAutoFit/>
          </a:bodyPr>
          <a:lstStyle/>
          <a:p>
            <a:pPr marL="0" marR="0" lvl="0" indent="0" algn="r" defTabSz="914400" rtl="0" eaLnBrk="1" fontAlgn="auto" latinLnBrk="0" hangingPunct="1">
              <a:lnSpc>
                <a:spcPts val="3000"/>
              </a:lnSpc>
              <a:spcBef>
                <a:spcPts val="0"/>
              </a:spcBef>
              <a:spcAft>
                <a:spcPts val="0"/>
              </a:spcAft>
              <a:buClrTx/>
              <a:buSzTx/>
              <a:buFontTx/>
              <a:buNone/>
              <a:tabLst/>
              <a:defRPr/>
            </a:pPr>
            <a:r>
              <a:rPr kumimoji="0" lang="en-US" sz="5000" b="0" i="0" u="none" strike="noStrike" kern="1200" cap="none" spc="0" normalizeH="0" baseline="0" noProof="0" dirty="0">
                <a:ln>
                  <a:solidFill>
                    <a:prstClr val="white"/>
                  </a:solidFill>
                </a:ln>
                <a:solidFill>
                  <a:prstClr val="black"/>
                </a:solidFill>
                <a:effectLst/>
                <a:uLnTx/>
                <a:uFillTx/>
                <a:latin typeface="Jumble" panose="02000503000000020004" pitchFamily="2" charset="0"/>
                <a:ea typeface="+mn-ea"/>
                <a:cs typeface="+mn-cs"/>
              </a:rPr>
              <a:t>Preparing The Land For Israel</a:t>
            </a:r>
          </a:p>
        </p:txBody>
      </p:sp>
    </p:spTree>
    <p:extLst>
      <p:ext uri="{BB962C8B-B14F-4D97-AF65-F5344CB8AC3E}">
        <p14:creationId xmlns:p14="http://schemas.microsoft.com/office/powerpoint/2010/main" val="56642078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11AFF0-A264-9D09-43E0-AD8A48EF8E68}"/>
            </a:ext>
          </a:extLst>
        </p:cNvPr>
        <p:cNvGrpSpPr/>
        <p:nvPr/>
      </p:nvGrpSpPr>
      <p:grpSpPr>
        <a:xfrm>
          <a:off x="0" y="0"/>
          <a:ext cx="0" cy="0"/>
          <a:chOff x="0" y="0"/>
          <a:chExt cx="0" cy="0"/>
        </a:xfrm>
      </p:grpSpPr>
      <p:sp>
        <p:nvSpPr>
          <p:cNvPr id="1033" name="Rectangle 1032">
            <a:extLst>
              <a:ext uri="{FF2B5EF4-FFF2-40B4-BE49-F238E27FC236}">
                <a16:creationId xmlns:a16="http://schemas.microsoft.com/office/drawing/2014/main" id="{42CBE3BD-6945-9C9C-0B70-515989CB7A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The Millennial Temple: the Messiah’s House in Shiloh – Part 1">
            <a:extLst>
              <a:ext uri="{FF2B5EF4-FFF2-40B4-BE49-F238E27FC236}">
                <a16:creationId xmlns:a16="http://schemas.microsoft.com/office/drawing/2014/main" id="{CBED4982-C80B-D086-3258-FFA134CE2863}"/>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3095"/>
          <a:stretch/>
        </p:blipFill>
        <p:spPr bwMode="auto">
          <a:xfrm>
            <a:off x="3048" y="0"/>
            <a:ext cx="12188952"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Starry night sky">
            <a:extLst>
              <a:ext uri="{FF2B5EF4-FFF2-40B4-BE49-F238E27FC236}">
                <a16:creationId xmlns:a16="http://schemas.microsoft.com/office/drawing/2014/main" id="{5CF116FA-F614-6750-AFF7-8FB00FD7560B}"/>
              </a:ext>
            </a:extLst>
          </p:cNvPr>
          <p:cNvSpPr txBox="1"/>
          <p:nvPr/>
        </p:nvSpPr>
        <p:spPr>
          <a:xfrm>
            <a:off x="312801" y="1466555"/>
            <a:ext cx="11574399" cy="4647426"/>
          </a:xfrm>
          <a:prstGeom prst="rect">
            <a:avLst/>
          </a:prstGeom>
          <a:noFill/>
        </p:spPr>
        <p:txBody>
          <a:bodyPr wrap="square" rtlCol="0" anchor="t">
            <a:spAutoFit/>
          </a:bodyPr>
          <a:lstStyle/>
          <a:p>
            <a:pPr lvl="0" algn="just">
              <a:defRPr/>
            </a:pPr>
            <a:r>
              <a:rPr lang="en-US" sz="740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latin typeface="MoolBoran" panose="020B0100010101010101" pitchFamily="34" charset="0"/>
                <a:cs typeface="MoolBoran" panose="020B0100010101010101" pitchFamily="34" charset="0"/>
              </a:rPr>
              <a:t>“See, I have appointed you this day over the nations and over the kingdoms, to uproot and to tear down, to cause to perish and to pull down, to build and to plant.”</a:t>
            </a:r>
            <a:endParaRPr kumimoji="0" lang="en-US" sz="7400" b="0" i="0" u="none" strike="noStrike" kern="1200" cap="none" spc="0" normalizeH="0" baseline="0" noProof="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cs typeface="MoolBoran" panose="020B0100010101010101" pitchFamily="34" charset="0"/>
            </a:endParaRPr>
          </a:p>
        </p:txBody>
      </p:sp>
      <p:sp>
        <p:nvSpPr>
          <p:cNvPr id="11" name="TextBox 10">
            <a:extLst>
              <a:ext uri="{FF2B5EF4-FFF2-40B4-BE49-F238E27FC236}">
                <a16:creationId xmlns:a16="http://schemas.microsoft.com/office/drawing/2014/main" id="{5AA1975B-24D6-61E9-AAB9-C5CE405F90BC}"/>
              </a:ext>
            </a:extLst>
          </p:cNvPr>
          <p:cNvSpPr txBox="1"/>
          <p:nvPr/>
        </p:nvSpPr>
        <p:spPr>
          <a:xfrm>
            <a:off x="314325" y="350299"/>
            <a:ext cx="9560096" cy="101566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6000" dirty="0">
                <a:ln>
                  <a:solidFill>
                    <a:prstClr val="white"/>
                  </a:solidFill>
                </a:ln>
                <a:solidFill>
                  <a:prstClr val="black"/>
                </a:solidFill>
                <a:latin typeface="Jumble" panose="02000503000000020004" pitchFamily="2" charset="0"/>
              </a:rPr>
              <a:t>Jeremiah 1:10</a:t>
            </a:r>
            <a:endParaRPr kumimoji="0" lang="en-US" sz="6000" b="0" i="0" u="none" strike="noStrike" kern="1200" cap="none" spc="0" normalizeH="0" baseline="0" noProof="0" dirty="0">
              <a:ln>
                <a:solidFill>
                  <a:prstClr val="white"/>
                </a:solidFill>
              </a:ln>
              <a:solidFill>
                <a:prstClr val="black"/>
              </a:solidFill>
              <a:effectLst/>
              <a:uLnTx/>
              <a:uFillTx/>
              <a:latin typeface="Jumble" panose="02000503000000020004" pitchFamily="2" charset="0"/>
              <a:ea typeface="+mn-ea"/>
              <a:cs typeface="+mn-cs"/>
            </a:endParaRPr>
          </a:p>
        </p:txBody>
      </p:sp>
    </p:spTree>
    <p:extLst>
      <p:ext uri="{BB962C8B-B14F-4D97-AF65-F5344CB8AC3E}">
        <p14:creationId xmlns:p14="http://schemas.microsoft.com/office/powerpoint/2010/main" val="355003095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874763C-4E85-B46A-40FA-CF705E62A172}"/>
            </a:ext>
          </a:extLst>
        </p:cNvPr>
        <p:cNvGrpSpPr/>
        <p:nvPr/>
      </p:nvGrpSpPr>
      <p:grpSpPr>
        <a:xfrm>
          <a:off x="0" y="0"/>
          <a:ext cx="0" cy="0"/>
          <a:chOff x="0" y="0"/>
          <a:chExt cx="0" cy="0"/>
        </a:xfrm>
      </p:grpSpPr>
      <p:sp>
        <p:nvSpPr>
          <p:cNvPr id="1033" name="Rectangle 1032">
            <a:extLst>
              <a:ext uri="{FF2B5EF4-FFF2-40B4-BE49-F238E27FC236}">
                <a16:creationId xmlns:a16="http://schemas.microsoft.com/office/drawing/2014/main" id="{8EB93D9A-9C7D-7147-D273-A8665A0B7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The Millennial Temple: the Messiah’s House in Shiloh – Part 1">
            <a:extLst>
              <a:ext uri="{FF2B5EF4-FFF2-40B4-BE49-F238E27FC236}">
                <a16:creationId xmlns:a16="http://schemas.microsoft.com/office/drawing/2014/main" id="{9CC2821E-EE70-2CA3-CDE2-629926BD06DA}"/>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3095"/>
          <a:stretch/>
        </p:blipFill>
        <p:spPr bwMode="auto">
          <a:xfrm>
            <a:off x="3048" y="0"/>
            <a:ext cx="12188952"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Starry night sky">
            <a:extLst>
              <a:ext uri="{FF2B5EF4-FFF2-40B4-BE49-F238E27FC236}">
                <a16:creationId xmlns:a16="http://schemas.microsoft.com/office/drawing/2014/main" id="{9FBF4D0B-E4DF-0986-5C71-94D4F27A2CE3}"/>
              </a:ext>
            </a:extLst>
          </p:cNvPr>
          <p:cNvSpPr txBox="1"/>
          <p:nvPr/>
        </p:nvSpPr>
        <p:spPr>
          <a:xfrm>
            <a:off x="312801" y="1466555"/>
            <a:ext cx="11574399" cy="5447645"/>
          </a:xfrm>
          <a:prstGeom prst="rect">
            <a:avLst/>
          </a:prstGeom>
          <a:noFill/>
        </p:spPr>
        <p:txBody>
          <a:bodyPr wrap="square" rtlCol="0" anchor="t">
            <a:spAutoFit/>
          </a:bodyPr>
          <a:lstStyle/>
          <a:p>
            <a:pPr lvl="0" algn="just">
              <a:defRPr/>
            </a:pPr>
            <a:r>
              <a:rPr lang="en-US" sz="580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latin typeface="MoolBoran" panose="020B0100010101010101" pitchFamily="34" charset="0"/>
                <a:cs typeface="MoolBoran" panose="020B0100010101010101" pitchFamily="34" charset="0"/>
              </a:rPr>
              <a:t>“I am the true vine, &amp; My Father is the vine-grower. Every branch in Me that does not bear fruit, He takes away; &amp; every branch that bears fruit, He cleans it so that it may bear more fruit… I am the vine, you are the branches; he who abides in Me &amp; I in him, he bears much fruit, for apart from Me you can do nothing.”</a:t>
            </a:r>
            <a:endParaRPr kumimoji="0" lang="en-US" sz="5800" b="0" i="0" u="none" strike="noStrike" kern="1200" cap="none" spc="0" normalizeH="0" baseline="0" noProof="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cs typeface="MoolBoran" panose="020B0100010101010101" pitchFamily="34" charset="0"/>
            </a:endParaRPr>
          </a:p>
        </p:txBody>
      </p:sp>
      <p:sp>
        <p:nvSpPr>
          <p:cNvPr id="11" name="TextBox 10">
            <a:extLst>
              <a:ext uri="{FF2B5EF4-FFF2-40B4-BE49-F238E27FC236}">
                <a16:creationId xmlns:a16="http://schemas.microsoft.com/office/drawing/2014/main" id="{B3EAB532-46CA-D7A7-E54E-537C8911B9BE}"/>
              </a:ext>
            </a:extLst>
          </p:cNvPr>
          <p:cNvSpPr txBox="1"/>
          <p:nvPr/>
        </p:nvSpPr>
        <p:spPr>
          <a:xfrm>
            <a:off x="314325" y="350299"/>
            <a:ext cx="9560096" cy="101566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6000" dirty="0">
                <a:ln>
                  <a:solidFill>
                    <a:prstClr val="white"/>
                  </a:solidFill>
                </a:ln>
                <a:solidFill>
                  <a:prstClr val="black"/>
                </a:solidFill>
                <a:latin typeface="Jumble" panose="02000503000000020004" pitchFamily="2" charset="0"/>
              </a:rPr>
              <a:t>John 15:1-2 &amp; 5</a:t>
            </a:r>
            <a:endParaRPr kumimoji="0" lang="en-US" sz="6000" b="0" i="0" u="none" strike="noStrike" kern="1200" cap="none" spc="0" normalizeH="0" baseline="0" noProof="0" dirty="0">
              <a:ln>
                <a:solidFill>
                  <a:prstClr val="white"/>
                </a:solidFill>
              </a:ln>
              <a:solidFill>
                <a:prstClr val="black"/>
              </a:solidFill>
              <a:effectLst/>
              <a:uLnTx/>
              <a:uFillTx/>
              <a:latin typeface="Jumble" panose="02000503000000020004" pitchFamily="2" charset="0"/>
              <a:ea typeface="+mn-ea"/>
              <a:cs typeface="+mn-cs"/>
            </a:endParaRPr>
          </a:p>
        </p:txBody>
      </p:sp>
    </p:spTree>
    <p:extLst>
      <p:ext uri="{BB962C8B-B14F-4D97-AF65-F5344CB8AC3E}">
        <p14:creationId xmlns:p14="http://schemas.microsoft.com/office/powerpoint/2010/main" val="3727207245"/>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6AC76BD-77A6-B847-8811-E0E34BA11348}"/>
            </a:ext>
          </a:extLst>
        </p:cNvPr>
        <p:cNvGrpSpPr/>
        <p:nvPr/>
      </p:nvGrpSpPr>
      <p:grpSpPr>
        <a:xfrm>
          <a:off x="0" y="0"/>
          <a:ext cx="0" cy="0"/>
          <a:chOff x="0" y="0"/>
          <a:chExt cx="0" cy="0"/>
        </a:xfrm>
      </p:grpSpPr>
      <p:sp>
        <p:nvSpPr>
          <p:cNvPr id="1033" name="Rectangle 1032">
            <a:extLst>
              <a:ext uri="{FF2B5EF4-FFF2-40B4-BE49-F238E27FC236}">
                <a16:creationId xmlns:a16="http://schemas.microsoft.com/office/drawing/2014/main" id="{FB350E11-4983-A5E5-8E2A-C8BB00D6A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The Millennial Temple: the Messiah’s House in Shiloh – Part 1">
            <a:extLst>
              <a:ext uri="{FF2B5EF4-FFF2-40B4-BE49-F238E27FC236}">
                <a16:creationId xmlns:a16="http://schemas.microsoft.com/office/drawing/2014/main" id="{CC2B11CA-5553-5301-DB3E-75E3C1792F32}"/>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3095"/>
          <a:stretch/>
        </p:blipFill>
        <p:spPr bwMode="auto">
          <a:xfrm>
            <a:off x="3048" y="0"/>
            <a:ext cx="12188952"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Starry night sky">
            <a:extLst>
              <a:ext uri="{FF2B5EF4-FFF2-40B4-BE49-F238E27FC236}">
                <a16:creationId xmlns:a16="http://schemas.microsoft.com/office/drawing/2014/main" id="{2A08F14C-39D5-4C89-2DE9-1A3EF048D42F}"/>
              </a:ext>
            </a:extLst>
          </p:cNvPr>
          <p:cNvSpPr txBox="1"/>
          <p:nvPr/>
        </p:nvSpPr>
        <p:spPr>
          <a:xfrm>
            <a:off x="308800" y="2005134"/>
            <a:ext cx="11574399" cy="1381147"/>
          </a:xfrm>
          <a:prstGeom prst="rect">
            <a:avLst/>
          </a:prstGeom>
          <a:noFill/>
        </p:spPr>
        <p:txBody>
          <a:bodyPr wrap="square" rtlCol="0" anchor="t">
            <a:spAutoFit/>
          </a:bodyPr>
          <a:lstStyle/>
          <a:p>
            <a:pPr marL="742950" lvl="0" indent="-742950">
              <a:lnSpc>
                <a:spcPts val="9000"/>
              </a:lnSpc>
              <a:spcAft>
                <a:spcPts val="4200"/>
              </a:spcAft>
              <a:buFont typeface="+mj-lt"/>
              <a:buAutoNum type="arabicPeriod"/>
              <a:defRPr/>
            </a:pPr>
            <a:r>
              <a:rPr lang="en-US" sz="11000" noProof="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latin typeface="MoolBoran" panose="020B0100010101010101" pitchFamily="34" charset="0"/>
                <a:cs typeface="MoolBoran" panose="020B0100010101010101" pitchFamily="34" charset="0"/>
              </a:rPr>
              <a:t>Removing The Flesh</a:t>
            </a:r>
          </a:p>
        </p:txBody>
      </p:sp>
      <p:pic>
        <p:nvPicPr>
          <p:cNvPr id="10" name="Picture 9">
            <a:extLst>
              <a:ext uri="{FF2B5EF4-FFF2-40B4-BE49-F238E27FC236}">
                <a16:creationId xmlns:a16="http://schemas.microsoft.com/office/drawing/2014/main" id="{771C3216-9705-49A5-5462-D72CBD8CC8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4431" y="5895647"/>
            <a:ext cx="1752788" cy="839026"/>
          </a:xfrm>
          <a:prstGeom prst="rect">
            <a:avLst/>
          </a:prstGeom>
        </p:spPr>
      </p:pic>
      <p:sp>
        <p:nvSpPr>
          <p:cNvPr id="11" name="TextBox 10">
            <a:extLst>
              <a:ext uri="{FF2B5EF4-FFF2-40B4-BE49-F238E27FC236}">
                <a16:creationId xmlns:a16="http://schemas.microsoft.com/office/drawing/2014/main" id="{2BE6B2FF-BA46-2AF7-9C49-7AC3E578A7CC}"/>
              </a:ext>
            </a:extLst>
          </p:cNvPr>
          <p:cNvSpPr txBox="1"/>
          <p:nvPr/>
        </p:nvSpPr>
        <p:spPr>
          <a:xfrm>
            <a:off x="393275" y="485207"/>
            <a:ext cx="11572875" cy="573234"/>
          </a:xfrm>
          <a:prstGeom prst="rect">
            <a:avLst/>
          </a:prstGeom>
          <a:noFill/>
        </p:spPr>
        <p:txBody>
          <a:bodyPr wrap="square" rtlCol="0">
            <a:spAutoFit/>
          </a:bodyPr>
          <a:lstStyle/>
          <a:p>
            <a:pPr marL="0" marR="0" lvl="0" indent="0" algn="r" defTabSz="914400" rtl="0" eaLnBrk="1" fontAlgn="auto" latinLnBrk="0" hangingPunct="1">
              <a:lnSpc>
                <a:spcPts val="3000"/>
              </a:lnSpc>
              <a:spcBef>
                <a:spcPts val="0"/>
              </a:spcBef>
              <a:spcAft>
                <a:spcPts val="0"/>
              </a:spcAft>
              <a:buClrTx/>
              <a:buSzTx/>
              <a:buFontTx/>
              <a:buNone/>
              <a:tabLst/>
              <a:defRPr/>
            </a:pPr>
            <a:r>
              <a:rPr kumimoji="0" lang="en-US" sz="5000" b="0" i="0" u="none" strike="noStrike" kern="1200" cap="none" spc="0" normalizeH="0" baseline="0" noProof="0" dirty="0">
                <a:ln>
                  <a:solidFill>
                    <a:prstClr val="white"/>
                  </a:solidFill>
                </a:ln>
                <a:solidFill>
                  <a:prstClr val="black"/>
                </a:solidFill>
                <a:effectLst/>
                <a:uLnTx/>
                <a:uFillTx/>
                <a:latin typeface="Jumble" panose="02000503000000020004" pitchFamily="2" charset="0"/>
                <a:ea typeface="+mn-ea"/>
                <a:cs typeface="+mn-cs"/>
              </a:rPr>
              <a:t>Preparing The Land For Israel</a:t>
            </a:r>
          </a:p>
        </p:txBody>
      </p:sp>
    </p:spTree>
    <p:extLst>
      <p:ext uri="{BB962C8B-B14F-4D97-AF65-F5344CB8AC3E}">
        <p14:creationId xmlns:p14="http://schemas.microsoft.com/office/powerpoint/2010/main" val="1557969589"/>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FB0165A-3DAC-7B35-EE8C-056B9C0769A2}"/>
            </a:ext>
          </a:extLst>
        </p:cNvPr>
        <p:cNvGrpSpPr/>
        <p:nvPr/>
      </p:nvGrpSpPr>
      <p:grpSpPr>
        <a:xfrm>
          <a:off x="0" y="0"/>
          <a:ext cx="0" cy="0"/>
          <a:chOff x="0" y="0"/>
          <a:chExt cx="0" cy="0"/>
        </a:xfrm>
      </p:grpSpPr>
      <p:sp>
        <p:nvSpPr>
          <p:cNvPr id="1033" name="Rectangle 1032">
            <a:extLst>
              <a:ext uri="{FF2B5EF4-FFF2-40B4-BE49-F238E27FC236}">
                <a16:creationId xmlns:a16="http://schemas.microsoft.com/office/drawing/2014/main" id="{69ED2D30-1698-9D11-86DB-B5D2C50D4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The Millennial Temple: the Messiah’s House in Shiloh – Part 1">
            <a:extLst>
              <a:ext uri="{FF2B5EF4-FFF2-40B4-BE49-F238E27FC236}">
                <a16:creationId xmlns:a16="http://schemas.microsoft.com/office/drawing/2014/main" id="{137AF6B7-CB6F-0211-B150-2BE4AA16CB78}"/>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3095"/>
          <a:stretch/>
        </p:blipFill>
        <p:spPr bwMode="auto">
          <a:xfrm>
            <a:off x="3048" y="0"/>
            <a:ext cx="12188952"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Starry night sky">
            <a:extLst>
              <a:ext uri="{FF2B5EF4-FFF2-40B4-BE49-F238E27FC236}">
                <a16:creationId xmlns:a16="http://schemas.microsoft.com/office/drawing/2014/main" id="{E4F2D885-8CFC-8C16-6748-60761CF6ABFB}"/>
              </a:ext>
            </a:extLst>
          </p:cNvPr>
          <p:cNvSpPr txBox="1"/>
          <p:nvPr/>
        </p:nvSpPr>
        <p:spPr>
          <a:xfrm>
            <a:off x="312801" y="1466555"/>
            <a:ext cx="11574399" cy="4401205"/>
          </a:xfrm>
          <a:prstGeom prst="rect">
            <a:avLst/>
          </a:prstGeom>
          <a:noFill/>
        </p:spPr>
        <p:txBody>
          <a:bodyPr wrap="square" rtlCol="0" anchor="t">
            <a:spAutoFit/>
          </a:bodyPr>
          <a:lstStyle/>
          <a:p>
            <a:pPr lvl="0" algn="just">
              <a:defRPr/>
            </a:pPr>
            <a:r>
              <a:rPr lang="en-US" sz="700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latin typeface="MoolBoran" panose="020B0100010101010101" pitchFamily="34" charset="0"/>
                <a:cs typeface="MoolBoran" panose="020B0100010101010101" pitchFamily="34" charset="0"/>
              </a:rPr>
              <a:t>“Do not judge, so that you will not be judged. For with what judgment you judge, you will be judged; &amp; with what measure you measure, it will be measured to you.”</a:t>
            </a:r>
            <a:endParaRPr kumimoji="0" lang="en-US" sz="7000" b="0" i="0" u="none" strike="noStrike" kern="1200" cap="none" spc="0" normalizeH="0" baseline="0" noProof="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uLnTx/>
              <a:uFillTx/>
              <a:latin typeface="MoolBoran" panose="020B0100010101010101" pitchFamily="34" charset="0"/>
              <a:cs typeface="MoolBoran" panose="020B0100010101010101" pitchFamily="34" charset="0"/>
            </a:endParaRPr>
          </a:p>
        </p:txBody>
      </p:sp>
      <p:sp>
        <p:nvSpPr>
          <p:cNvPr id="11" name="TextBox 10">
            <a:extLst>
              <a:ext uri="{FF2B5EF4-FFF2-40B4-BE49-F238E27FC236}">
                <a16:creationId xmlns:a16="http://schemas.microsoft.com/office/drawing/2014/main" id="{D9104083-A226-BA1C-7F92-ABA6EE412C63}"/>
              </a:ext>
            </a:extLst>
          </p:cNvPr>
          <p:cNvSpPr txBox="1"/>
          <p:nvPr/>
        </p:nvSpPr>
        <p:spPr>
          <a:xfrm>
            <a:off x="314325" y="350299"/>
            <a:ext cx="9560096" cy="101566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6000" dirty="0">
                <a:ln>
                  <a:solidFill>
                    <a:prstClr val="white"/>
                  </a:solidFill>
                </a:ln>
                <a:solidFill>
                  <a:prstClr val="black"/>
                </a:solidFill>
                <a:latin typeface="Jumble" panose="02000503000000020004" pitchFamily="2" charset="0"/>
              </a:rPr>
              <a:t>Matthew 7:1-2</a:t>
            </a:r>
            <a:endParaRPr kumimoji="0" lang="en-US" sz="6000" b="0" i="0" u="none" strike="noStrike" kern="1200" cap="none" spc="0" normalizeH="0" baseline="0" noProof="0" dirty="0">
              <a:ln>
                <a:solidFill>
                  <a:prstClr val="white"/>
                </a:solidFill>
              </a:ln>
              <a:solidFill>
                <a:prstClr val="black"/>
              </a:solidFill>
              <a:effectLst/>
              <a:uLnTx/>
              <a:uFillTx/>
              <a:latin typeface="Jumble" panose="02000503000000020004" pitchFamily="2" charset="0"/>
              <a:ea typeface="+mn-ea"/>
              <a:cs typeface="+mn-cs"/>
            </a:endParaRPr>
          </a:p>
        </p:txBody>
      </p:sp>
    </p:spTree>
    <p:extLst>
      <p:ext uri="{BB962C8B-B14F-4D97-AF65-F5344CB8AC3E}">
        <p14:creationId xmlns:p14="http://schemas.microsoft.com/office/powerpoint/2010/main" val="1554589906"/>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11D3391-573D-3B8C-B69D-D0BE038A010B}"/>
            </a:ext>
          </a:extLst>
        </p:cNvPr>
        <p:cNvGrpSpPr/>
        <p:nvPr/>
      </p:nvGrpSpPr>
      <p:grpSpPr>
        <a:xfrm>
          <a:off x="0" y="0"/>
          <a:ext cx="0" cy="0"/>
          <a:chOff x="0" y="0"/>
          <a:chExt cx="0" cy="0"/>
        </a:xfrm>
      </p:grpSpPr>
      <p:sp>
        <p:nvSpPr>
          <p:cNvPr id="1033" name="Rectangle 1032">
            <a:extLst>
              <a:ext uri="{FF2B5EF4-FFF2-40B4-BE49-F238E27FC236}">
                <a16:creationId xmlns:a16="http://schemas.microsoft.com/office/drawing/2014/main" id="{5DD4BA89-9136-5300-E7F1-4B88488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The Millennial Temple: the Messiah’s House in Shiloh – Part 1">
            <a:extLst>
              <a:ext uri="{FF2B5EF4-FFF2-40B4-BE49-F238E27FC236}">
                <a16:creationId xmlns:a16="http://schemas.microsoft.com/office/drawing/2014/main" id="{E910E290-CEE1-C598-5174-233ECC668F72}"/>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3095"/>
          <a:stretch/>
        </p:blipFill>
        <p:spPr bwMode="auto">
          <a:xfrm>
            <a:off x="3048" y="0"/>
            <a:ext cx="12188952"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Starry night sky">
            <a:extLst>
              <a:ext uri="{FF2B5EF4-FFF2-40B4-BE49-F238E27FC236}">
                <a16:creationId xmlns:a16="http://schemas.microsoft.com/office/drawing/2014/main" id="{AE99231D-DE57-AEB9-8EE9-C30DDF7B6EB7}"/>
              </a:ext>
            </a:extLst>
          </p:cNvPr>
          <p:cNvSpPr txBox="1"/>
          <p:nvPr/>
        </p:nvSpPr>
        <p:spPr>
          <a:xfrm>
            <a:off x="308800" y="2005134"/>
            <a:ext cx="11574399" cy="4228081"/>
          </a:xfrm>
          <a:prstGeom prst="rect">
            <a:avLst/>
          </a:prstGeom>
          <a:noFill/>
        </p:spPr>
        <p:txBody>
          <a:bodyPr wrap="square" rtlCol="0" anchor="t">
            <a:spAutoFit/>
          </a:bodyPr>
          <a:lstStyle/>
          <a:p>
            <a:pPr marL="742950" lvl="0" indent="-742950">
              <a:lnSpc>
                <a:spcPts val="9000"/>
              </a:lnSpc>
              <a:spcAft>
                <a:spcPts val="4200"/>
              </a:spcAft>
              <a:buFont typeface="+mj-lt"/>
              <a:buAutoNum type="arabicPeriod"/>
              <a:defRPr/>
            </a:pPr>
            <a:r>
              <a:rPr lang="en-US" sz="11000" noProof="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latin typeface="MoolBoran" panose="020B0100010101010101" pitchFamily="34" charset="0"/>
                <a:cs typeface="MoolBoran" panose="020B0100010101010101" pitchFamily="34" charset="0"/>
              </a:rPr>
              <a:t>Removing The Flesh</a:t>
            </a:r>
          </a:p>
          <a:p>
            <a:pPr marL="742950" lvl="0" indent="-742950">
              <a:lnSpc>
                <a:spcPts val="9000"/>
              </a:lnSpc>
              <a:spcAft>
                <a:spcPts val="4200"/>
              </a:spcAft>
              <a:buFont typeface="+mj-lt"/>
              <a:buAutoNum type="arabicPeriod"/>
              <a:defRPr/>
            </a:pPr>
            <a:r>
              <a:rPr lang="en-US" sz="1100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latin typeface="MoolBoran" panose="020B0100010101010101" pitchFamily="34" charset="0"/>
                <a:cs typeface="MoolBoran" panose="020B0100010101010101" pitchFamily="34" charset="0"/>
              </a:rPr>
              <a:t>Enduring A Season Of Preparation With Patience</a:t>
            </a:r>
            <a:endParaRPr lang="en-US" sz="11000" noProof="0" dirty="0">
              <a:ln w="3175">
                <a:noFill/>
              </a:ln>
              <a:blipFill dpi="0" rotWithShape="1">
                <a:blip r:embed="rId3">
                  <a:extLst>
                    <a:ext uri="{28A0092B-C50C-407E-A947-70E740481C1C}">
                      <a14:useLocalDpi xmlns:a14="http://schemas.microsoft.com/office/drawing/2010/main" val="0"/>
                    </a:ext>
                  </a:extLst>
                </a:blip>
                <a:srcRect/>
                <a:stretch>
                  <a:fillRect/>
                </a:stretch>
              </a:blipFill>
              <a:effectLst>
                <a:outerShdw blurRad="50800" dist="38100" dir="2700000" algn="tl" rotWithShape="0">
                  <a:prstClr val="black">
                    <a:alpha val="40000"/>
                  </a:prstClr>
                </a:outerShdw>
              </a:effectLst>
              <a:latin typeface="MoolBoran" panose="020B0100010101010101" pitchFamily="34" charset="0"/>
              <a:cs typeface="MoolBoran" panose="020B0100010101010101" pitchFamily="34" charset="0"/>
            </a:endParaRPr>
          </a:p>
        </p:txBody>
      </p:sp>
      <p:pic>
        <p:nvPicPr>
          <p:cNvPr id="10" name="Picture 9">
            <a:extLst>
              <a:ext uri="{FF2B5EF4-FFF2-40B4-BE49-F238E27FC236}">
                <a16:creationId xmlns:a16="http://schemas.microsoft.com/office/drawing/2014/main" id="{83405BFB-A1CC-CF9C-7BE2-E822A5DB91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4431" y="5895647"/>
            <a:ext cx="1752788" cy="839026"/>
          </a:xfrm>
          <a:prstGeom prst="rect">
            <a:avLst/>
          </a:prstGeom>
        </p:spPr>
      </p:pic>
      <p:sp>
        <p:nvSpPr>
          <p:cNvPr id="11" name="TextBox 10">
            <a:extLst>
              <a:ext uri="{FF2B5EF4-FFF2-40B4-BE49-F238E27FC236}">
                <a16:creationId xmlns:a16="http://schemas.microsoft.com/office/drawing/2014/main" id="{200B0070-5649-1435-77C4-B4286541B46F}"/>
              </a:ext>
            </a:extLst>
          </p:cNvPr>
          <p:cNvSpPr txBox="1"/>
          <p:nvPr/>
        </p:nvSpPr>
        <p:spPr>
          <a:xfrm>
            <a:off x="393275" y="485207"/>
            <a:ext cx="11572875" cy="573234"/>
          </a:xfrm>
          <a:prstGeom prst="rect">
            <a:avLst/>
          </a:prstGeom>
          <a:noFill/>
        </p:spPr>
        <p:txBody>
          <a:bodyPr wrap="square" rtlCol="0">
            <a:spAutoFit/>
          </a:bodyPr>
          <a:lstStyle/>
          <a:p>
            <a:pPr marL="0" marR="0" lvl="0" indent="0" algn="r" defTabSz="914400" rtl="0" eaLnBrk="1" fontAlgn="auto" latinLnBrk="0" hangingPunct="1">
              <a:lnSpc>
                <a:spcPts val="3000"/>
              </a:lnSpc>
              <a:spcBef>
                <a:spcPts val="0"/>
              </a:spcBef>
              <a:spcAft>
                <a:spcPts val="0"/>
              </a:spcAft>
              <a:buClrTx/>
              <a:buSzTx/>
              <a:buFontTx/>
              <a:buNone/>
              <a:tabLst/>
              <a:defRPr/>
            </a:pPr>
            <a:r>
              <a:rPr kumimoji="0" lang="en-US" sz="5000" b="0" i="0" u="none" strike="noStrike" kern="1200" cap="none" spc="0" normalizeH="0" baseline="0" noProof="0" dirty="0">
                <a:ln>
                  <a:solidFill>
                    <a:prstClr val="white"/>
                  </a:solidFill>
                </a:ln>
                <a:solidFill>
                  <a:prstClr val="black"/>
                </a:solidFill>
                <a:effectLst/>
                <a:uLnTx/>
                <a:uFillTx/>
                <a:latin typeface="Jumble" panose="02000503000000020004" pitchFamily="2" charset="0"/>
                <a:ea typeface="+mn-ea"/>
                <a:cs typeface="+mn-cs"/>
              </a:rPr>
              <a:t>Preparing The Land For Israel</a:t>
            </a:r>
          </a:p>
        </p:txBody>
      </p:sp>
    </p:spTree>
    <p:extLst>
      <p:ext uri="{BB962C8B-B14F-4D97-AF65-F5344CB8AC3E}">
        <p14:creationId xmlns:p14="http://schemas.microsoft.com/office/powerpoint/2010/main" val="3566593680"/>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TotalTime>
  <Words>434</Words>
  <Application>Microsoft Office PowerPoint</Application>
  <PresentationFormat>Widescreen</PresentationFormat>
  <Paragraphs>45</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DaunPenh</vt:lpstr>
      <vt:lpstr>Jumble</vt:lpstr>
      <vt:lpstr>MoolBoran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Shunk</dc:creator>
  <cp:lastModifiedBy>Daniel Shunk</cp:lastModifiedBy>
  <cp:revision>2</cp:revision>
  <dcterms:created xsi:type="dcterms:W3CDTF">2024-12-04T19:56:57Z</dcterms:created>
  <dcterms:modified xsi:type="dcterms:W3CDTF">2025-04-12T23:52:01Z</dcterms:modified>
</cp:coreProperties>
</file>