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3" r:id="rId2"/>
    <p:sldId id="524" r:id="rId3"/>
    <p:sldId id="525" r:id="rId4"/>
    <p:sldId id="526" r:id="rId5"/>
    <p:sldId id="527" r:id="rId6"/>
    <p:sldId id="530" r:id="rId7"/>
    <p:sldId id="528" r:id="rId8"/>
    <p:sldId id="529" r:id="rId9"/>
    <p:sldId id="531" r:id="rId10"/>
    <p:sldId id="532" r:id="rId11"/>
    <p:sldId id="534" r:id="rId12"/>
    <p:sldId id="533" r:id="rId13"/>
    <p:sldId id="535" r:id="rId14"/>
    <p:sldId id="536" r:id="rId15"/>
    <p:sldId id="538" r:id="rId16"/>
    <p:sldId id="53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8" autoAdjust="0"/>
    <p:restoredTop sz="94660"/>
  </p:normalViewPr>
  <p:slideViewPr>
    <p:cSldViewPr snapToGrid="0">
      <p:cViewPr varScale="1">
        <p:scale>
          <a:sx n="40" d="100"/>
          <a:sy n="40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08ADCC2B-97D0-4861-B98A-4A2350689052}"/>
    <pc:docChg chg="modSld">
      <pc:chgData name="Daniel Shunk" userId="8b1a05f26d681f8b" providerId="LiveId" clId="{08ADCC2B-97D0-4861-B98A-4A2350689052}" dt="2025-04-13T14:58:45.699" v="1"/>
      <pc:docMkLst>
        <pc:docMk/>
      </pc:docMkLst>
      <pc:sldChg chg="modTransition">
        <pc:chgData name="Daniel Shunk" userId="8b1a05f26d681f8b" providerId="LiveId" clId="{08ADCC2B-97D0-4861-B98A-4A2350689052}" dt="2025-04-13T14:58:45.699" v="1"/>
        <pc:sldMkLst>
          <pc:docMk/>
          <pc:sldMk cId="1324993420" sldId="523"/>
        </pc:sldMkLst>
      </pc:sldChg>
    </pc:docChg>
  </pc:docChgLst>
  <pc:docChgLst>
    <pc:chgData name="Daniel Shunk" userId="8b1a05f26d681f8b" providerId="LiveId" clId="{A397F000-EAF9-4D9D-A8B8-89D48D5DB8DB}"/>
    <pc:docChg chg="custSel addSld delSld modSld sldOrd">
      <pc:chgData name="Daniel Shunk" userId="8b1a05f26d681f8b" providerId="LiveId" clId="{A397F000-EAF9-4D9D-A8B8-89D48D5DB8DB}" dt="2025-04-10T11:13:50.212" v="561"/>
      <pc:docMkLst>
        <pc:docMk/>
      </pc:docMkLst>
      <pc:sldChg chg="modSp mod">
        <pc:chgData name="Daniel Shunk" userId="8b1a05f26d681f8b" providerId="LiveId" clId="{A397F000-EAF9-4D9D-A8B8-89D48D5DB8DB}" dt="2025-04-10T01:58:53.849" v="43" actId="14100"/>
        <pc:sldMkLst>
          <pc:docMk/>
          <pc:sldMk cId="1324993420" sldId="523"/>
        </pc:sldMkLst>
        <pc:spChg chg="mod">
          <ac:chgData name="Daniel Shunk" userId="8b1a05f26d681f8b" providerId="LiveId" clId="{A397F000-EAF9-4D9D-A8B8-89D48D5DB8DB}" dt="2025-04-10T01:58:25.099" v="1" actId="20577"/>
          <ac:spMkLst>
            <pc:docMk/>
            <pc:sldMk cId="1324993420" sldId="523"/>
            <ac:spMk id="8" creationId="{4A1C244E-C43F-D890-EAD4-EA58C0EE309D}"/>
          </ac:spMkLst>
        </pc:spChg>
        <pc:spChg chg="mod">
          <ac:chgData name="Daniel Shunk" userId="8b1a05f26d681f8b" providerId="LiveId" clId="{A397F000-EAF9-4D9D-A8B8-89D48D5DB8DB}" dt="2025-04-10T01:58:53.849" v="43" actId="14100"/>
          <ac:spMkLst>
            <pc:docMk/>
            <pc:sldMk cId="1324993420" sldId="523"/>
            <ac:spMk id="9" creationId="{9F659F9C-387A-541D-257A-FDC0CC690253}"/>
          </ac:spMkLst>
        </pc:spChg>
      </pc:sldChg>
      <pc:sldChg chg="addSp modSp mod modAnim">
        <pc:chgData name="Daniel Shunk" userId="8b1a05f26d681f8b" providerId="LiveId" clId="{A397F000-EAF9-4D9D-A8B8-89D48D5DB8DB}" dt="2025-04-10T02:08:12.710" v="261" actId="20577"/>
        <pc:sldMkLst>
          <pc:docMk/>
          <pc:sldMk cId="2583736342" sldId="524"/>
        </pc:sldMkLst>
        <pc:spChg chg="mod">
          <ac:chgData name="Daniel Shunk" userId="8b1a05f26d681f8b" providerId="LiveId" clId="{A397F000-EAF9-4D9D-A8B8-89D48D5DB8DB}" dt="2025-04-10T02:08:12.710" v="261" actId="20577"/>
          <ac:spMkLst>
            <pc:docMk/>
            <pc:sldMk cId="2583736342" sldId="524"/>
            <ac:spMk id="7" creationId="{17874EB8-561B-6184-D340-5EDE94C278CF}"/>
          </ac:spMkLst>
        </pc:spChg>
        <pc:spChg chg="mod">
          <ac:chgData name="Daniel Shunk" userId="8b1a05f26d681f8b" providerId="LiveId" clId="{A397F000-EAF9-4D9D-A8B8-89D48D5DB8DB}" dt="2025-04-10T01:59:32.630" v="61" actId="20577"/>
          <ac:spMkLst>
            <pc:docMk/>
            <pc:sldMk cId="2583736342" sldId="524"/>
            <ac:spMk id="9" creationId="{EC3AE299-77F3-0912-FB70-E54309AF2951}"/>
          </ac:spMkLst>
        </pc:spChg>
        <pc:picChg chg="add mod">
          <ac:chgData name="Daniel Shunk" userId="8b1a05f26d681f8b" providerId="LiveId" clId="{A397F000-EAF9-4D9D-A8B8-89D48D5DB8DB}" dt="2025-04-10T02:04:22.064" v="232" actId="14100"/>
          <ac:picMkLst>
            <pc:docMk/>
            <pc:sldMk cId="2583736342" sldId="524"/>
            <ac:picMk id="6" creationId="{B08966EF-334E-81F9-32FB-610E72AFB4D4}"/>
          </ac:picMkLst>
        </pc:picChg>
      </pc:sldChg>
      <pc:sldChg chg="modSp mod">
        <pc:chgData name="Daniel Shunk" userId="8b1a05f26d681f8b" providerId="LiveId" clId="{A397F000-EAF9-4D9D-A8B8-89D48D5DB8DB}" dt="2025-04-10T02:07:53.122" v="259" actId="255"/>
        <pc:sldMkLst>
          <pc:docMk/>
          <pc:sldMk cId="4120324964" sldId="525"/>
        </pc:sldMkLst>
        <pc:spChg chg="mod">
          <ac:chgData name="Daniel Shunk" userId="8b1a05f26d681f8b" providerId="LiveId" clId="{A397F000-EAF9-4D9D-A8B8-89D48D5DB8DB}" dt="2025-04-10T02:07:53.122" v="259" actId="255"/>
          <ac:spMkLst>
            <pc:docMk/>
            <pc:sldMk cId="4120324964" sldId="525"/>
            <ac:spMk id="7" creationId="{F67F8F67-7E33-175E-937E-9655B94A5991}"/>
          </ac:spMkLst>
        </pc:spChg>
        <pc:spChg chg="mod">
          <ac:chgData name="Daniel Shunk" userId="8b1a05f26d681f8b" providerId="LiveId" clId="{A397F000-EAF9-4D9D-A8B8-89D48D5DB8DB}" dt="2025-04-10T02:06:50.146" v="251" actId="20577"/>
          <ac:spMkLst>
            <pc:docMk/>
            <pc:sldMk cId="4120324964" sldId="525"/>
            <ac:spMk id="9" creationId="{B2362D61-EFD6-97C1-0448-4AC2CE5FCED1}"/>
          </ac:spMkLst>
        </pc:spChg>
      </pc:sldChg>
      <pc:sldChg chg="del">
        <pc:chgData name="Daniel Shunk" userId="8b1a05f26d681f8b" providerId="LiveId" clId="{A397F000-EAF9-4D9D-A8B8-89D48D5DB8DB}" dt="2025-04-10T02:03:30.929" v="227" actId="47"/>
        <pc:sldMkLst>
          <pc:docMk/>
          <pc:sldMk cId="1399132972" sldId="526"/>
        </pc:sldMkLst>
      </pc:sldChg>
      <pc:sldChg chg="modSp add modAnim">
        <pc:chgData name="Daniel Shunk" userId="8b1a05f26d681f8b" providerId="LiveId" clId="{A397F000-EAF9-4D9D-A8B8-89D48D5DB8DB}" dt="2025-04-10T02:08:44.913" v="264" actId="20577"/>
        <pc:sldMkLst>
          <pc:docMk/>
          <pc:sldMk cId="3870712755" sldId="526"/>
        </pc:sldMkLst>
        <pc:spChg chg="mod">
          <ac:chgData name="Daniel Shunk" userId="8b1a05f26d681f8b" providerId="LiveId" clId="{A397F000-EAF9-4D9D-A8B8-89D48D5DB8DB}" dt="2025-04-10T02:08:44.913" v="264" actId="20577"/>
          <ac:spMkLst>
            <pc:docMk/>
            <pc:sldMk cId="3870712755" sldId="526"/>
            <ac:spMk id="7" creationId="{E50CE86E-0B89-80F9-8036-9B4B0355DA1F}"/>
          </ac:spMkLst>
        </pc:spChg>
      </pc:sldChg>
      <pc:sldChg chg="modSp add mod replId">
        <pc:chgData name="Daniel Shunk" userId="8b1a05f26d681f8b" providerId="LiveId" clId="{A397F000-EAF9-4D9D-A8B8-89D48D5DB8DB}" dt="2025-04-10T02:12:16.720" v="323" actId="255"/>
        <pc:sldMkLst>
          <pc:docMk/>
          <pc:sldMk cId="3415158075" sldId="527"/>
        </pc:sldMkLst>
        <pc:spChg chg="mod">
          <ac:chgData name="Daniel Shunk" userId="8b1a05f26d681f8b" providerId="LiveId" clId="{A397F000-EAF9-4D9D-A8B8-89D48D5DB8DB}" dt="2025-04-10T02:12:16.720" v="323" actId="255"/>
          <ac:spMkLst>
            <pc:docMk/>
            <pc:sldMk cId="3415158075" sldId="527"/>
            <ac:spMk id="7" creationId="{6FB13225-1AF6-893F-3AD6-F7ABA16FBC19}"/>
          </ac:spMkLst>
        </pc:spChg>
        <pc:spChg chg="mod">
          <ac:chgData name="Daniel Shunk" userId="8b1a05f26d681f8b" providerId="LiveId" clId="{A397F000-EAF9-4D9D-A8B8-89D48D5DB8DB}" dt="2025-04-10T02:11:53.671" v="320" actId="20577"/>
          <ac:spMkLst>
            <pc:docMk/>
            <pc:sldMk cId="3415158075" sldId="527"/>
            <ac:spMk id="9" creationId="{15529706-4069-83CA-A693-415B8FF03A55}"/>
          </ac:spMkLst>
        </pc:spChg>
      </pc:sldChg>
      <pc:sldChg chg="modSp add modAnim">
        <pc:chgData name="Daniel Shunk" userId="8b1a05f26d681f8b" providerId="LiveId" clId="{A397F000-EAF9-4D9D-A8B8-89D48D5DB8DB}" dt="2025-04-10T02:14:37.578" v="335" actId="20577"/>
        <pc:sldMkLst>
          <pc:docMk/>
          <pc:sldMk cId="2849417501" sldId="528"/>
        </pc:sldMkLst>
        <pc:spChg chg="mod">
          <ac:chgData name="Daniel Shunk" userId="8b1a05f26d681f8b" providerId="LiveId" clId="{A397F000-EAF9-4D9D-A8B8-89D48D5DB8DB}" dt="2025-04-10T02:14:37.578" v="335" actId="20577"/>
          <ac:spMkLst>
            <pc:docMk/>
            <pc:sldMk cId="2849417501" sldId="528"/>
            <ac:spMk id="7" creationId="{4EA04D6E-7416-EBED-5D11-0DFB64550113}"/>
          </ac:spMkLst>
        </pc:spChg>
      </pc:sldChg>
      <pc:sldChg chg="del">
        <pc:chgData name="Daniel Shunk" userId="8b1a05f26d681f8b" providerId="LiveId" clId="{A397F000-EAF9-4D9D-A8B8-89D48D5DB8DB}" dt="2025-04-10T02:03:29.701" v="225" actId="47"/>
        <pc:sldMkLst>
          <pc:docMk/>
          <pc:sldMk cId="4201899939" sldId="528"/>
        </pc:sldMkLst>
      </pc:sldChg>
      <pc:sldChg chg="modSp add mod replId">
        <pc:chgData name="Daniel Shunk" userId="8b1a05f26d681f8b" providerId="LiveId" clId="{A397F000-EAF9-4D9D-A8B8-89D48D5DB8DB}" dt="2025-04-10T10:45:49.004" v="370" actId="255"/>
        <pc:sldMkLst>
          <pc:docMk/>
          <pc:sldMk cId="2185690785" sldId="529"/>
        </pc:sldMkLst>
        <pc:spChg chg="mod">
          <ac:chgData name="Daniel Shunk" userId="8b1a05f26d681f8b" providerId="LiveId" clId="{A397F000-EAF9-4D9D-A8B8-89D48D5DB8DB}" dt="2025-04-10T10:45:49.004" v="370" actId="255"/>
          <ac:spMkLst>
            <pc:docMk/>
            <pc:sldMk cId="2185690785" sldId="529"/>
            <ac:spMk id="7" creationId="{AEAAEA00-D720-9558-C9F0-0297A5975DCE}"/>
          </ac:spMkLst>
        </pc:spChg>
        <pc:spChg chg="mod">
          <ac:chgData name="Daniel Shunk" userId="8b1a05f26d681f8b" providerId="LiveId" clId="{A397F000-EAF9-4D9D-A8B8-89D48D5DB8DB}" dt="2025-04-10T02:14:50.731" v="347" actId="20577"/>
          <ac:spMkLst>
            <pc:docMk/>
            <pc:sldMk cId="2185690785" sldId="529"/>
            <ac:spMk id="9" creationId="{A0D165D3-74FA-8972-BB96-EB41CD2AB505}"/>
          </ac:spMkLst>
        </pc:spChg>
      </pc:sldChg>
      <pc:sldChg chg="del">
        <pc:chgData name="Daniel Shunk" userId="8b1a05f26d681f8b" providerId="LiveId" clId="{A397F000-EAF9-4D9D-A8B8-89D48D5DB8DB}" dt="2025-04-10T02:03:30.349" v="226" actId="47"/>
        <pc:sldMkLst>
          <pc:docMk/>
          <pc:sldMk cId="4249116534" sldId="529"/>
        </pc:sldMkLst>
      </pc:sldChg>
      <pc:sldChg chg="modSp add mod">
        <pc:chgData name="Daniel Shunk" userId="8b1a05f26d681f8b" providerId="LiveId" clId="{A397F000-EAF9-4D9D-A8B8-89D48D5DB8DB}" dt="2025-04-10T02:13:57.577" v="333" actId="20577"/>
        <pc:sldMkLst>
          <pc:docMk/>
          <pc:sldMk cId="640960711" sldId="530"/>
        </pc:sldMkLst>
        <pc:spChg chg="mod">
          <ac:chgData name="Daniel Shunk" userId="8b1a05f26d681f8b" providerId="LiveId" clId="{A397F000-EAF9-4D9D-A8B8-89D48D5DB8DB}" dt="2025-04-10T02:13:57.577" v="333" actId="20577"/>
          <ac:spMkLst>
            <pc:docMk/>
            <pc:sldMk cId="640960711" sldId="530"/>
            <ac:spMk id="7" creationId="{85A78319-CBFA-C076-93FE-2D81FC35052A}"/>
          </ac:spMkLst>
        </pc:spChg>
        <pc:spChg chg="mod">
          <ac:chgData name="Daniel Shunk" userId="8b1a05f26d681f8b" providerId="LiveId" clId="{A397F000-EAF9-4D9D-A8B8-89D48D5DB8DB}" dt="2025-04-10T02:09:40.661" v="300" actId="20577"/>
          <ac:spMkLst>
            <pc:docMk/>
            <pc:sldMk cId="640960711" sldId="530"/>
            <ac:spMk id="9" creationId="{FAF29213-E379-C627-48A0-3E2402047AB9}"/>
          </ac:spMkLst>
        </pc:spChg>
      </pc:sldChg>
      <pc:sldChg chg="del">
        <pc:chgData name="Daniel Shunk" userId="8b1a05f26d681f8b" providerId="LiveId" clId="{A397F000-EAF9-4D9D-A8B8-89D48D5DB8DB}" dt="2025-04-10T02:03:35.133" v="229" actId="47"/>
        <pc:sldMkLst>
          <pc:docMk/>
          <pc:sldMk cId="3510544897" sldId="530"/>
        </pc:sldMkLst>
      </pc:sldChg>
      <pc:sldChg chg="add modAnim">
        <pc:chgData name="Daniel Shunk" userId="8b1a05f26d681f8b" providerId="LiveId" clId="{A397F000-EAF9-4D9D-A8B8-89D48D5DB8DB}" dt="2025-04-10T10:46:11.157" v="371"/>
        <pc:sldMkLst>
          <pc:docMk/>
          <pc:sldMk cId="43330458" sldId="531"/>
        </pc:sldMkLst>
      </pc:sldChg>
      <pc:sldChg chg="addSp modSp add mod replId">
        <pc:chgData name="Daniel Shunk" userId="8b1a05f26d681f8b" providerId="LiveId" clId="{A397F000-EAF9-4D9D-A8B8-89D48D5DB8DB}" dt="2025-04-10T10:59:23.036" v="427" actId="255"/>
        <pc:sldMkLst>
          <pc:docMk/>
          <pc:sldMk cId="262752982" sldId="532"/>
        </pc:sldMkLst>
        <pc:spChg chg="mod">
          <ac:chgData name="Daniel Shunk" userId="8b1a05f26d681f8b" providerId="LiveId" clId="{A397F000-EAF9-4D9D-A8B8-89D48D5DB8DB}" dt="2025-04-10T10:59:23.036" v="427" actId="255"/>
          <ac:spMkLst>
            <pc:docMk/>
            <pc:sldMk cId="262752982" sldId="532"/>
            <ac:spMk id="7" creationId="{E1BCBAB3-4334-8EAE-3EA0-70368D08FFFE}"/>
          </ac:spMkLst>
        </pc:spChg>
        <pc:spChg chg="mod">
          <ac:chgData name="Daniel Shunk" userId="8b1a05f26d681f8b" providerId="LiveId" clId="{A397F000-EAF9-4D9D-A8B8-89D48D5DB8DB}" dt="2025-04-10T10:58:59.541" v="423" actId="14100"/>
          <ac:spMkLst>
            <pc:docMk/>
            <pc:sldMk cId="262752982" sldId="532"/>
            <ac:spMk id="9" creationId="{FC71348D-325B-DAB8-5F08-40896F2574FB}"/>
          </ac:spMkLst>
        </pc:spChg>
        <pc:picChg chg="add mod modCrop">
          <ac:chgData name="Daniel Shunk" userId="8b1a05f26d681f8b" providerId="LiveId" clId="{A397F000-EAF9-4D9D-A8B8-89D48D5DB8DB}" dt="2025-04-10T10:58:35.097" v="419" actId="14100"/>
          <ac:picMkLst>
            <pc:docMk/>
            <pc:sldMk cId="262752982" sldId="532"/>
            <ac:picMk id="6" creationId="{217C9E57-9C17-ADAB-3357-57DDAACF3926}"/>
          </ac:picMkLst>
        </pc:picChg>
      </pc:sldChg>
      <pc:sldChg chg="del">
        <pc:chgData name="Daniel Shunk" userId="8b1a05f26d681f8b" providerId="LiveId" clId="{A397F000-EAF9-4D9D-A8B8-89D48D5DB8DB}" dt="2025-04-10T02:03:31.680" v="228" actId="47"/>
        <pc:sldMkLst>
          <pc:docMk/>
          <pc:sldMk cId="1967061915" sldId="532"/>
        </pc:sldMkLst>
      </pc:sldChg>
      <pc:sldChg chg="modSp add mod">
        <pc:chgData name="Daniel Shunk" userId="8b1a05f26d681f8b" providerId="LiveId" clId="{A397F000-EAF9-4D9D-A8B8-89D48D5DB8DB}" dt="2025-04-10T11:04:21.426" v="478" actId="1036"/>
        <pc:sldMkLst>
          <pc:docMk/>
          <pc:sldMk cId="2118500881" sldId="533"/>
        </pc:sldMkLst>
        <pc:spChg chg="mod">
          <ac:chgData name="Daniel Shunk" userId="8b1a05f26d681f8b" providerId="LiveId" clId="{A397F000-EAF9-4D9D-A8B8-89D48D5DB8DB}" dt="2025-04-10T11:04:21.426" v="478" actId="1036"/>
          <ac:spMkLst>
            <pc:docMk/>
            <pc:sldMk cId="2118500881" sldId="533"/>
            <ac:spMk id="7" creationId="{325A6030-F92F-40D8-2518-D65278215FD3}"/>
          </ac:spMkLst>
        </pc:spChg>
        <pc:spChg chg="mod">
          <ac:chgData name="Daniel Shunk" userId="8b1a05f26d681f8b" providerId="LiveId" clId="{A397F000-EAF9-4D9D-A8B8-89D48D5DB8DB}" dt="2025-04-10T11:00:39.674" v="455" actId="20577"/>
          <ac:spMkLst>
            <pc:docMk/>
            <pc:sldMk cId="2118500881" sldId="533"/>
            <ac:spMk id="9" creationId="{0FF99073-729E-1706-A10D-67EF9FD536AC}"/>
          </ac:spMkLst>
        </pc:spChg>
      </pc:sldChg>
      <pc:sldChg chg="add ord modAnim">
        <pc:chgData name="Daniel Shunk" userId="8b1a05f26d681f8b" providerId="LiveId" clId="{A397F000-EAF9-4D9D-A8B8-89D48D5DB8DB}" dt="2025-04-10T11:00:10.850" v="433"/>
        <pc:sldMkLst>
          <pc:docMk/>
          <pc:sldMk cId="4036811679" sldId="534"/>
        </pc:sldMkLst>
      </pc:sldChg>
      <pc:sldChg chg="add">
        <pc:chgData name="Daniel Shunk" userId="8b1a05f26d681f8b" providerId="LiveId" clId="{A397F000-EAF9-4D9D-A8B8-89D48D5DB8DB}" dt="2025-04-10T11:00:16.172" v="434" actId="2890"/>
        <pc:sldMkLst>
          <pc:docMk/>
          <pc:sldMk cId="2223139098" sldId="535"/>
        </pc:sldMkLst>
      </pc:sldChg>
      <pc:sldChg chg="modSp add mod replId modTransition">
        <pc:chgData name="Daniel Shunk" userId="8b1a05f26d681f8b" providerId="LiveId" clId="{A397F000-EAF9-4D9D-A8B8-89D48D5DB8DB}" dt="2025-04-10T11:13:26.063" v="559"/>
        <pc:sldMkLst>
          <pc:docMk/>
          <pc:sldMk cId="2660467759" sldId="536"/>
        </pc:sldMkLst>
        <pc:spChg chg="mod">
          <ac:chgData name="Daniel Shunk" userId="8b1a05f26d681f8b" providerId="LiveId" clId="{A397F000-EAF9-4D9D-A8B8-89D48D5DB8DB}" dt="2025-04-10T11:11:13.789" v="537" actId="255"/>
          <ac:spMkLst>
            <pc:docMk/>
            <pc:sldMk cId="2660467759" sldId="536"/>
            <ac:spMk id="7" creationId="{82389510-CDEC-DD94-8CAB-17C1A76E9522}"/>
          </ac:spMkLst>
        </pc:spChg>
        <pc:spChg chg="mod">
          <ac:chgData name="Daniel Shunk" userId="8b1a05f26d681f8b" providerId="LiveId" clId="{A397F000-EAF9-4D9D-A8B8-89D48D5DB8DB}" dt="2025-04-10T11:05:00.901" v="505" actId="20577"/>
          <ac:spMkLst>
            <pc:docMk/>
            <pc:sldMk cId="2660467759" sldId="536"/>
            <ac:spMk id="9" creationId="{FF272B2A-B347-3ED2-B7DB-AED04083F60D}"/>
          </ac:spMkLst>
        </pc:spChg>
      </pc:sldChg>
      <pc:sldChg chg="add ord">
        <pc:chgData name="Daniel Shunk" userId="8b1a05f26d681f8b" providerId="LiveId" clId="{A397F000-EAF9-4D9D-A8B8-89D48D5DB8DB}" dt="2025-04-10T11:04:47.590" v="481"/>
        <pc:sldMkLst>
          <pc:docMk/>
          <pc:sldMk cId="1809516153" sldId="537"/>
        </pc:sldMkLst>
      </pc:sldChg>
      <pc:sldChg chg="modSp add mod modTransition">
        <pc:chgData name="Daniel Shunk" userId="8b1a05f26d681f8b" providerId="LiveId" clId="{A397F000-EAF9-4D9D-A8B8-89D48D5DB8DB}" dt="2025-04-10T11:13:50.212" v="561"/>
        <pc:sldMkLst>
          <pc:docMk/>
          <pc:sldMk cId="3961743775" sldId="538"/>
        </pc:sldMkLst>
        <pc:spChg chg="mod">
          <ac:chgData name="Daniel Shunk" userId="8b1a05f26d681f8b" providerId="LiveId" clId="{A397F000-EAF9-4D9D-A8B8-89D48D5DB8DB}" dt="2025-04-10T11:12:53.333" v="557" actId="20577"/>
          <ac:spMkLst>
            <pc:docMk/>
            <pc:sldMk cId="3961743775" sldId="538"/>
            <ac:spMk id="7" creationId="{F5FE8FCA-5E63-E784-35C6-65FF9D760D8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2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6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8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7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9FC6-92BF-D4DE-D182-70B43F246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F3DC1-FB69-358B-2EA4-9D6A755B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3644-91F8-8BD4-3A5A-AABCCBA52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7765DD-5CBD-D3C0-F11D-37FACFB891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2DF5C9-C1E2-FA53-C1C4-5029D07C35C7}"/>
              </a:ext>
            </a:extLst>
          </p:cNvPr>
          <p:cNvSpPr txBox="1">
            <a:spLocks/>
          </p:cNvSpPr>
          <p:nvPr/>
        </p:nvSpPr>
        <p:spPr>
          <a:xfrm>
            <a:off x="-750639" y="1666094"/>
            <a:ext cx="110447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0" b="0" i="0" u="none" strike="noStrike" kern="1200" cap="none" spc="140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+mj-cs"/>
              </a:rPr>
              <a:t>Psalms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B80FB5-EDAC-3E37-AF94-8DD4BB57824B}"/>
              </a:ext>
            </a:extLst>
          </p:cNvPr>
          <p:cNvSpPr txBox="1"/>
          <p:nvPr/>
        </p:nvSpPr>
        <p:spPr>
          <a:xfrm>
            <a:off x="3318406" y="390451"/>
            <a:ext cx="163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The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C244E-C43F-D890-EAD4-EA58C0EE309D}"/>
              </a:ext>
            </a:extLst>
          </p:cNvPr>
          <p:cNvSpPr txBox="1"/>
          <p:nvPr/>
        </p:nvSpPr>
        <p:spPr>
          <a:xfrm>
            <a:off x="1244112" y="3050736"/>
            <a:ext cx="534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75-77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659F9C-387A-541D-257A-FDC0CC690253}"/>
              </a:ext>
            </a:extLst>
          </p:cNvPr>
          <p:cNvSpPr txBox="1"/>
          <p:nvPr/>
        </p:nvSpPr>
        <p:spPr>
          <a:xfrm>
            <a:off x="2455524" y="4323254"/>
            <a:ext cx="943681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Our faithful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Sovereign Warrior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8CD76E-7BF7-4B07-54FD-9BAD80703C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3" y="178432"/>
            <a:ext cx="2232742" cy="10687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499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227B6-942C-B33D-45C2-0F03F704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CDD6-653D-A47F-4161-76038A2E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F2630-64FB-9C66-9505-489DF7D60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68032-958E-CBD4-8582-45394FB6C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F1A7E5-DD4A-C005-E220-BB5970EFC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CBAB3-4334-8EAE-3EA0-70368D08FFFE}"/>
              </a:ext>
            </a:extLst>
          </p:cNvPr>
          <p:cNvSpPr txBox="1"/>
          <p:nvPr/>
        </p:nvSpPr>
        <p:spPr>
          <a:xfrm>
            <a:off x="353482" y="750864"/>
            <a:ext cx="770803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“It is well to give expression to grief, but do not lock it in your breast.”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71348D-325B-DAB8-5F08-40896F2574FB}"/>
              </a:ext>
            </a:extLst>
          </p:cNvPr>
          <p:cNvSpPr txBox="1"/>
          <p:nvPr/>
        </p:nvSpPr>
        <p:spPr>
          <a:xfrm>
            <a:off x="490817" y="5401974"/>
            <a:ext cx="547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F.B. Meyer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C9E57-9C17-ADAB-3357-57DDAACF3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66" b="80624" l="4293" r="90404">
                        <a14:foregroundMark x1="40152" y1="17077" x2="56061" y2="22824"/>
                        <a14:foregroundMark x1="56061" y1="22824" x2="64646" y2="33333"/>
                        <a14:foregroundMark x1="64646" y1="33333" x2="55808" y2="42529"/>
                        <a14:foregroundMark x1="55808" y1="42529" x2="55808" y2="52381"/>
                        <a14:foregroundMark x1="55808" y1="52381" x2="82071" y2="62233"/>
                        <a14:foregroundMark x1="82071" y1="62233" x2="84848" y2="74548"/>
                        <a14:foregroundMark x1="84848" y1="74548" x2="70455" y2="81609"/>
                        <a14:foregroundMark x1="70455" y1="81609" x2="12879" y2="77340"/>
                        <a14:foregroundMark x1="12879" y1="77340" x2="5808" y2="68801"/>
                        <a14:foregroundMark x1="5808" y1="68801" x2="10606" y2="59113"/>
                        <a14:foregroundMark x1="10606" y1="59113" x2="28283" y2="53859"/>
                        <a14:foregroundMark x1="28283" y1="53859" x2="37374" y2="47126"/>
                        <a14:foregroundMark x1="37374" y1="47126" x2="41667" y2="38916"/>
                        <a14:foregroundMark x1="41667" y1="38916" x2="38636" y2="20033"/>
                        <a14:foregroundMark x1="38636" y1="20033" x2="40152" y2="18227"/>
                        <a14:foregroundMark x1="49747" y1="31363" x2="51515" y2="45977"/>
                        <a14:foregroundMark x1="52020" y1="38424" x2="52020" y2="38424"/>
                        <a14:foregroundMark x1="49495" y1="14778" x2="62626" y2="21839"/>
                        <a14:foregroundMark x1="62626" y1="21839" x2="67677" y2="26601"/>
                        <a14:foregroundMark x1="54545" y1="15271" x2="67424" y2="23153"/>
                        <a14:foregroundMark x1="71465" y1="26273" x2="71465" y2="28243"/>
                        <a14:foregroundMark x1="46212" y1="52545" x2="57323" y2="55665"/>
                        <a14:foregroundMark x1="44949" y1="50246" x2="48990" y2="52217"/>
                        <a14:foregroundMark x1="12121" y1="78325" x2="51768" y2="78325"/>
                        <a14:foregroundMark x1="51768" y1="78325" x2="66667" y2="78325"/>
                        <a14:foregroundMark x1="66667" y1="78325" x2="86111" y2="78654"/>
                        <a14:foregroundMark x1="6061" y1="61084" x2="9848" y2="77997"/>
                        <a14:foregroundMark x1="9848" y1="77997" x2="9596" y2="78818"/>
                        <a14:foregroundMark x1="4545" y1="61412" x2="6313" y2="80788"/>
                        <a14:foregroundMark x1="90404" y1="63711" x2="90404" y2="78489"/>
                        <a14:backgroundMark x1="75000" y1="34154" x2="70455" y2="41872"/>
                        <a14:backgroundMark x1="70455" y1="41872" x2="76010" y2="48768"/>
                        <a14:backgroundMark x1="76010" y1="48768" x2="85101" y2="51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1" t="3926" r="5967" b="18491"/>
          <a:stretch/>
        </p:blipFill>
        <p:spPr>
          <a:xfrm>
            <a:off x="6407150" y="-805749"/>
            <a:ext cx="5784849" cy="76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2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6993D-BB16-FD07-7552-82D0D60C0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3465D-682B-F40C-D53C-4DDF95C35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448B-6F98-51C5-93C0-081EC7AA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51CBD-2D82-B67A-39DF-ECACDA5F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D877E8-1B6C-A06D-BC62-E394A8AF49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ACE51C-7314-A204-2D48-07080FAC0362}"/>
              </a:ext>
            </a:extLst>
          </p:cNvPr>
          <p:cNvSpPr txBox="1"/>
          <p:nvPr/>
        </p:nvSpPr>
        <p:spPr>
          <a:xfrm>
            <a:off x="246577" y="952023"/>
            <a:ext cx="11578977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200" b="1" spc="600" baseline="0" dirty="0">
                <a:solidFill>
                  <a:prstClr val="black"/>
                </a:solidFill>
                <a:latin typeface="Freestyle Script" panose="030804020302050B0404" pitchFamily="66" charset="0"/>
              </a:rPr>
              <a:t>For His warrior will which saves the humble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potent promises which heal depression 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10D62D-7590-DD87-FB0B-DC7DC4BA4EC9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4FAB10-633E-885D-2A15-EAD08DDEA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811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12599-2EF6-E7DB-A1C7-D138F5613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FC89-C720-CA68-2453-780AB3D45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7608-3B0E-8958-0B20-C6726DE19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3F02B-7535-416C-98E9-683BBED16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17C575A-2BD1-CD4F-78EE-1310E3464C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A6030-F92F-40D8-2518-D65278215FD3}"/>
              </a:ext>
            </a:extLst>
          </p:cNvPr>
          <p:cNvSpPr txBox="1"/>
          <p:nvPr/>
        </p:nvSpPr>
        <p:spPr>
          <a:xfrm>
            <a:off x="246577" y="1093221"/>
            <a:ext cx="1157897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“Brothers, I do not consider myself as having laid hold of it yet, but one thing I do: forgetting what lies behind &amp; reaching forward to what lies ahead, I press on toward the goal for the prize of the upward call of God in Christ Jesus.”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99073-729E-1706-A10D-67EF9FD536AC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Philippians 3:13-14</a:t>
            </a:r>
          </a:p>
        </p:txBody>
      </p:sp>
    </p:spTree>
    <p:extLst>
      <p:ext uri="{BB962C8B-B14F-4D97-AF65-F5344CB8AC3E}">
        <p14:creationId xmlns:p14="http://schemas.microsoft.com/office/powerpoint/2010/main" val="2118500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C6795-AF6E-8860-4CF2-767582586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B3F90-8A7B-6DA9-015C-34B18BEE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A9F2-AC45-38E4-58D6-AEE3AFD97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618616-6BED-CFF8-F45E-011687A9C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1D59E31-F4C6-5802-6F30-CA023F80BB8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499EAF-5040-13D6-46DF-32F042DB4BAD}"/>
              </a:ext>
            </a:extLst>
          </p:cNvPr>
          <p:cNvSpPr txBox="1"/>
          <p:nvPr/>
        </p:nvSpPr>
        <p:spPr>
          <a:xfrm>
            <a:off x="246577" y="952023"/>
            <a:ext cx="11578977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200" b="1" spc="600" baseline="0" dirty="0">
                <a:solidFill>
                  <a:prstClr val="black"/>
                </a:solidFill>
                <a:latin typeface="Freestyle Script" panose="030804020302050B0404" pitchFamily="66" charset="0"/>
              </a:rPr>
              <a:t>For His warrior will which saves the humble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potent promises which heal depression 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1B9A7-5031-F95B-BF3B-9435538A8EE7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DBB978-86FA-DA36-FE05-8571C2283D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139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30EFE-D6D7-08AD-1158-5A6725462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02BF-9117-0966-2B38-4D3F9C6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4B93E-E958-A86A-5953-9454F47D9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4C70C-DC61-42A0-43AF-B4A83AB9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3A3A8-7F9B-6045-BCB1-B724AABB9D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89510-CDEC-DD94-8CAB-17C1A76E9522}"/>
              </a:ext>
            </a:extLst>
          </p:cNvPr>
          <p:cNvSpPr txBox="1"/>
          <p:nvPr/>
        </p:nvSpPr>
        <p:spPr>
          <a:xfrm>
            <a:off x="246577" y="952023"/>
            <a:ext cx="115789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“B/c of the surpassing greatness of the revelations, for this reason, to keep me from exalting myself, there was given me a thorn in the flesh, a messenger of Satan to torment me—to keep me from exalting myself! Concerning this I pleaded with the Lord three times that it might leave me. (</a:t>
            </a:r>
            <a:r>
              <a:rPr kumimoji="0" lang="en-US" sz="42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cont</a:t>
            </a:r>
            <a:r>
              <a:rPr kumimoji="0" lang="en-US" sz="4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272B2A-B347-3ED2-B7DB-AED04083F60D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II Corinthians 12:7-10</a:t>
            </a:r>
          </a:p>
        </p:txBody>
      </p:sp>
    </p:spTree>
    <p:extLst>
      <p:ext uri="{BB962C8B-B14F-4D97-AF65-F5344CB8AC3E}">
        <p14:creationId xmlns:p14="http://schemas.microsoft.com/office/powerpoint/2010/main" val="266046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2D3DF-6CD3-C80F-B382-C67BE95BF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DE8E5-0E6A-4557-6245-564DA175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548E6-48E4-CD73-7E60-054BEB1D4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BAC88-4526-29BF-68FA-5B4D50574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A3DFDB-9C5B-AC34-EAB9-642F942189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8FCA-5E63-E784-35C6-65FF9D760D86}"/>
              </a:ext>
            </a:extLst>
          </p:cNvPr>
          <p:cNvSpPr txBox="1"/>
          <p:nvPr/>
        </p:nvSpPr>
        <p:spPr>
          <a:xfrm>
            <a:off x="246577" y="952023"/>
            <a:ext cx="115789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(</a:t>
            </a:r>
            <a:r>
              <a:rPr kumimoji="0" lang="en-US" sz="38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cont</a:t>
            </a:r>
            <a:r>
              <a:rPr kumimoji="0" lang="en-US" sz="3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) “And He has said to me, “My grace is sufficient for you, for power is perfected in weakness.” Most gladly, therefore, I will rather boast in my weaknesses, so that the power of Christ may dwell in me. Therefore I am well content w/ weaknesses, w/ insults, w/ distresses, w/ persecutions &amp; hardships, for the sake of Christ, for when I am weak, then I am strong.”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41347-51CD-018B-04C2-2DF7917F1349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II Corinthians 12:7-10</a:t>
            </a:r>
          </a:p>
        </p:txBody>
      </p:sp>
    </p:spTree>
    <p:extLst>
      <p:ext uri="{BB962C8B-B14F-4D97-AF65-F5344CB8AC3E}">
        <p14:creationId xmlns:p14="http://schemas.microsoft.com/office/powerpoint/2010/main" val="396174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BD984-3F4B-9A07-DAFD-E4BEF5DA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5B1A-1864-5519-A1BD-0B9CAC40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9937-6797-5A9B-E4E4-8C6A34347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E1456-8BEA-23AB-AFEE-C9DB0E2EE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64305F-1750-2AE3-DCED-7B11F5800B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14EE5-D40A-73E5-DA91-6198C1BD1098}"/>
              </a:ext>
            </a:extLst>
          </p:cNvPr>
          <p:cNvSpPr txBox="1"/>
          <p:nvPr/>
        </p:nvSpPr>
        <p:spPr>
          <a:xfrm>
            <a:off x="246577" y="952023"/>
            <a:ext cx="11578977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200" b="1" spc="600" baseline="0" dirty="0">
                <a:solidFill>
                  <a:prstClr val="black"/>
                </a:solidFill>
                <a:latin typeface="Freestyle Script" panose="030804020302050B0404" pitchFamily="66" charset="0"/>
              </a:rPr>
              <a:t>For His warrior will which saves the humble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potent promises which heal depression 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B3B06C-DF4E-2172-6B78-C4AE29372970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E7889A-C1DC-9361-73A6-4DA5D8C0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951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C6580-3411-0461-04D9-51D39C934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2F80-821D-D4E9-6F9E-AC8AEBE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94AC-DFCD-3058-FCBC-BB75971E2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EB124B-87E9-E367-51D9-0B92986C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904E94-9DED-BB41-59B6-214051EF63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874EB8-561B-6184-D340-5EDE94C278CF}"/>
              </a:ext>
            </a:extLst>
          </p:cNvPr>
          <p:cNvSpPr txBox="1"/>
          <p:nvPr/>
        </p:nvSpPr>
        <p:spPr>
          <a:xfrm>
            <a:off x="246577" y="952023"/>
            <a:ext cx="11578977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3AE299-77F3-0912-FB70-E54309AF2951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8966EF-334E-81F9-32FB-610E72AFB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373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5CED7-D5DC-5CA5-C182-AD566C1E7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0E7F-5D02-E536-DED0-889739F1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A143-6523-BCED-EC8A-EAA848ED3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88ABE4-EEDE-2B9A-CE1F-C09DE243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D9FD34-15B2-54D0-CDCF-E9409E2D4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7F8F67-7E33-175E-937E-9655B94A5991}"/>
              </a:ext>
            </a:extLst>
          </p:cNvPr>
          <p:cNvSpPr txBox="1"/>
          <p:nvPr/>
        </p:nvSpPr>
        <p:spPr>
          <a:xfrm>
            <a:off x="246577" y="952023"/>
            <a:ext cx="115789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3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“The </a:t>
            </a:r>
            <a:r>
              <a:rPr kumimoji="0" lang="en-US" sz="6300" b="0" i="0" u="none" strike="noStrike" kern="1200" cap="none" spc="6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lovingkindnesses</a:t>
            </a:r>
            <a:r>
              <a:rPr kumimoji="0" lang="en-US" sz="63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 of Yahweh indeed never cease, For His compassions never fail.”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362D61-EFD6-97C1-0448-4AC2CE5FCED1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Lamentations 3:22</a:t>
            </a:r>
          </a:p>
        </p:txBody>
      </p:sp>
    </p:spTree>
    <p:extLst>
      <p:ext uri="{BB962C8B-B14F-4D97-AF65-F5344CB8AC3E}">
        <p14:creationId xmlns:p14="http://schemas.microsoft.com/office/powerpoint/2010/main" val="41203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548D8-6830-E5D5-63C4-DFB1AAF6B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F0904-3616-FB8F-AFAD-4048EB05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B031-CF89-1721-EEBA-46E8415BC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5BA8C-1138-8960-6624-05D7274B9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84EDC9-49D3-5149-C920-9ED3703926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CE86E-0B89-80F9-8036-9B4B0355DA1F}"/>
              </a:ext>
            </a:extLst>
          </p:cNvPr>
          <p:cNvSpPr txBox="1"/>
          <p:nvPr/>
        </p:nvSpPr>
        <p:spPr>
          <a:xfrm>
            <a:off x="246577" y="952023"/>
            <a:ext cx="11578977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FA751-F178-49C2-D350-B81BD07B2CA0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36C73-3268-FA79-2B9D-BD6214842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712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FD89F-3EBF-D5B3-6D42-AAE58139B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F024-8DD0-339A-D42D-6C3A1C0C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CCA97-E3E0-B3C5-482C-DAB29607F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8BC5F7-84E5-FC3E-B083-C1980887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7EEB0-F94C-372D-B154-371195A9D1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B13225-1AF6-893F-3AD6-F7ABA16FBC19}"/>
              </a:ext>
            </a:extLst>
          </p:cNvPr>
          <p:cNvSpPr txBox="1"/>
          <p:nvPr/>
        </p:nvSpPr>
        <p:spPr>
          <a:xfrm>
            <a:off x="246577" y="952023"/>
            <a:ext cx="1157897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“Then another angel, a third one, followed them, saying with a loud voice, “If anyone worships the beast &amp; his image, &amp; receives a mark on his forehead or on his hand, &amp; he also will drink of the wine of the wrath of God, which is mixed in full strength in the cup of His rage, &amp; he will be tormented w/ fire &amp; brimstone in the presence of the holy angels &amp; in the presence of the Lamb.”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529706-4069-83CA-A693-415B8FF03A55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Revelation 14:9-10</a:t>
            </a:r>
          </a:p>
        </p:txBody>
      </p:sp>
    </p:spTree>
    <p:extLst>
      <p:ext uri="{BB962C8B-B14F-4D97-AF65-F5344CB8AC3E}">
        <p14:creationId xmlns:p14="http://schemas.microsoft.com/office/powerpoint/2010/main" val="3415158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0E19A-CA6D-9697-E99B-B8330D64B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432D-10F6-DBB8-56BA-4074A5AF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8BD1F-175E-31C5-F11B-E2DF26D18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93BE77-477E-7B65-AE79-BBCF3D54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861468-2DC2-56F0-F95E-6220C85986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78319-CBFA-C076-93FE-2D81FC35052A}"/>
              </a:ext>
            </a:extLst>
          </p:cNvPr>
          <p:cNvSpPr txBox="1"/>
          <p:nvPr/>
        </p:nvSpPr>
        <p:spPr>
          <a:xfrm>
            <a:off x="246577" y="952023"/>
            <a:ext cx="1157897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“His judgments are true &amp; righteous; for He has judged the great harlot who was corrupting the earth with her sexual immorality, &amp; He has avenged the blood of His slaves shed by her hand.”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F29213-E379-C627-48A0-3E2402047AB9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Revelation 19:2</a:t>
            </a:r>
          </a:p>
        </p:txBody>
      </p:sp>
    </p:spTree>
    <p:extLst>
      <p:ext uri="{BB962C8B-B14F-4D97-AF65-F5344CB8AC3E}">
        <p14:creationId xmlns:p14="http://schemas.microsoft.com/office/powerpoint/2010/main" val="64096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267DB-7B4D-281F-CD43-38C2E1A83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57B4-F6C0-5D4C-575E-418DC0F3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C20D-F31E-1D9C-ACE1-D4A622026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6BCD5-63E7-DCEE-D4DD-AF911E33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B55F-F234-2B0B-2AAD-2AB1C300C5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A04D6E-7416-EBED-5D11-0DFB64550113}"/>
              </a:ext>
            </a:extLst>
          </p:cNvPr>
          <p:cNvSpPr txBox="1"/>
          <p:nvPr/>
        </p:nvSpPr>
        <p:spPr>
          <a:xfrm>
            <a:off x="246577" y="952023"/>
            <a:ext cx="1157897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200" b="1" spc="600" baseline="0" dirty="0">
                <a:solidFill>
                  <a:prstClr val="black"/>
                </a:solidFill>
                <a:latin typeface="Freestyle Script" panose="030804020302050B0404" pitchFamily="66" charset="0"/>
              </a:rPr>
              <a:t>For His warrior will which saves the humble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B7BEF-E04A-E028-2920-C434466FA473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20227C-1843-0F56-5A11-EC5E2D055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4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3023A-007E-B538-C465-D64DBC99E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A62F4-BD0C-816D-F14C-1EE783BC9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9DC40-104A-0C0D-687B-018700A1C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EE42C3-7E8F-91CE-4AC9-5A7A8327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80BDCE-0440-D1DF-7591-22EBDD543C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AAEA00-D720-9558-C9F0-0297A5975DCE}"/>
              </a:ext>
            </a:extLst>
          </p:cNvPr>
          <p:cNvSpPr txBox="1"/>
          <p:nvPr/>
        </p:nvSpPr>
        <p:spPr>
          <a:xfrm>
            <a:off x="246577" y="952023"/>
            <a:ext cx="1157897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igh Tower Text" panose="02040502050506030303" pitchFamily="18" charset="0"/>
              </a:rPr>
              <a:t>“Why do the nations rage &amp; the peoples meditate on a vain thing? The kings of the earth take their stand &amp; the rulers take counsel together against Yahweh &amp; against His Anointed, saying, “Let us tear their fetters apart &amp; cast away their cords from us!” He who sits in the heavens laughs, The Lord mocks them.”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165D3-74FA-8972-BB96-EB41CD2AB505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Psalms 2:1-4</a:t>
            </a:r>
          </a:p>
        </p:txBody>
      </p:sp>
    </p:spTree>
    <p:extLst>
      <p:ext uri="{BB962C8B-B14F-4D97-AF65-F5344CB8AC3E}">
        <p14:creationId xmlns:p14="http://schemas.microsoft.com/office/powerpoint/2010/main" val="2185690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2F785-2130-AFB0-04A9-E8E6319D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ED84-02B8-63FF-0662-4BF6B6F9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50203-6EF5-FC41-B870-9D7711D0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CA59CD-4C00-3028-5E0A-5F6E38BFE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F1D3366-D653-23F1-CC0C-B37EA37895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25095-F292-F152-2AF6-12EEBB34B3D3}"/>
              </a:ext>
            </a:extLst>
          </p:cNvPr>
          <p:cNvSpPr txBox="1"/>
          <p:nvPr/>
        </p:nvSpPr>
        <p:spPr>
          <a:xfrm>
            <a:off x="246577" y="952023"/>
            <a:ext cx="11578977" cy="585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sovereign</a:t>
            </a: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 solutions which establishes whom He wills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7200" b="1" spc="600" baseline="0" dirty="0">
                <a:solidFill>
                  <a:prstClr val="black"/>
                </a:solidFill>
                <a:latin typeface="Freestyle Script" panose="030804020302050B0404" pitchFamily="66" charset="0"/>
              </a:rPr>
              <a:t>For His warrior will which saves the humble</a:t>
            </a:r>
          </a:p>
          <a:p>
            <a:pPr marL="852488" marR="0" lvl="0" indent="-852488" algn="l" defTabSz="914400" rtl="0" eaLnBrk="1" fontAlgn="auto" latinLnBrk="0" hangingPunct="1">
              <a:lnSpc>
                <a:spcPts val="64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7200" b="1" i="0" u="none" strike="noStrike" kern="1200" cap="none" spc="6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eestyle Script" panose="030804020302050B0404" pitchFamily="66" charset="0"/>
              </a:rPr>
              <a:t>For His potent promises which heal depression </a:t>
            </a:r>
            <a:endParaRPr kumimoji="0" lang="en-US" sz="7200" b="1" i="0" u="none" strike="noStrike" kern="1200" cap="none" spc="6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eestyle Script" panose="030804020302050B04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4168A-F2EC-DE63-02C1-2F46B62792E5}"/>
              </a:ext>
            </a:extLst>
          </p:cNvPr>
          <p:cNvSpPr txBox="1"/>
          <p:nvPr/>
        </p:nvSpPr>
        <p:spPr>
          <a:xfrm>
            <a:off x="0" y="-353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rlin Sans FB Demi" panose="020E0802020502020306" pitchFamily="34" charset="0"/>
              </a:rPr>
              <a:t>Thank God…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AF204-F510-01A1-0D28-20C8BD4B0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577" y="5732660"/>
            <a:ext cx="2044553" cy="97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33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621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Bauhaus 93</vt:lpstr>
      <vt:lpstr>Berlin Sans FB Demi</vt:lpstr>
      <vt:lpstr>Calibri</vt:lpstr>
      <vt:lpstr>Calibri Light</vt:lpstr>
      <vt:lpstr>Freestyle Script</vt:lpstr>
      <vt:lpstr>High Tower Text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2</cp:revision>
  <dcterms:created xsi:type="dcterms:W3CDTF">2025-04-02T01:49:05Z</dcterms:created>
  <dcterms:modified xsi:type="dcterms:W3CDTF">2025-04-13T16:03:31Z</dcterms:modified>
</cp:coreProperties>
</file>