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8" r:id="rId2"/>
    <p:sldId id="499" r:id="rId3"/>
    <p:sldId id="530" r:id="rId4"/>
    <p:sldId id="510" r:id="rId5"/>
    <p:sldId id="500" r:id="rId6"/>
    <p:sldId id="533" r:id="rId7"/>
    <p:sldId id="534" r:id="rId8"/>
    <p:sldId id="535" r:id="rId9"/>
    <p:sldId id="531" r:id="rId10"/>
    <p:sldId id="532" r:id="rId11"/>
    <p:sldId id="539" r:id="rId12"/>
    <p:sldId id="538" r:id="rId13"/>
    <p:sldId id="536" r:id="rId14"/>
    <p:sldId id="537" r:id="rId15"/>
    <p:sldId id="540" r:id="rId16"/>
    <p:sldId id="541" r:id="rId17"/>
    <p:sldId id="542" r:id="rId18"/>
    <p:sldId id="543" r:id="rId19"/>
    <p:sldId id="546" r:id="rId20"/>
    <p:sldId id="545" r:id="rId21"/>
    <p:sldId id="5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E3840-1344-450C-B51D-ECA92CA4C626}" v="207" dt="2025-04-06T01:39:2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8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F99E3840-1344-450C-B51D-ECA92CA4C626}"/>
    <pc:docChg chg="undo custSel addSld delSld modSld sldOrd">
      <pc:chgData name="Daniel Shunk" userId="8b1a05f26d681f8b" providerId="LiveId" clId="{F99E3840-1344-450C-B51D-ECA92CA4C626}" dt="2025-04-06T01:42:37.325" v="658" actId="255"/>
      <pc:docMkLst>
        <pc:docMk/>
      </pc:docMkLst>
      <pc:sldChg chg="modSp mod">
        <pc:chgData name="Daniel Shunk" userId="8b1a05f26d681f8b" providerId="LiveId" clId="{F99E3840-1344-450C-B51D-ECA92CA4C626}" dt="2025-04-06T00:59:30.870" v="9" actId="20577"/>
        <pc:sldMkLst>
          <pc:docMk/>
          <pc:sldMk cId="3413169659" sldId="498"/>
        </pc:sldMkLst>
        <pc:spChg chg="mod">
          <ac:chgData name="Daniel Shunk" userId="8b1a05f26d681f8b" providerId="LiveId" clId="{F99E3840-1344-450C-B51D-ECA92CA4C626}" dt="2025-04-06T00:59:30.870" v="9" actId="20577"/>
          <ac:spMkLst>
            <pc:docMk/>
            <pc:sldMk cId="3413169659" sldId="498"/>
            <ac:spMk id="2" creationId="{ECB673E2-5E2A-9D74-844A-BF29047AA4D6}"/>
          </ac:spMkLst>
        </pc:spChg>
        <pc:spChg chg="mod">
          <ac:chgData name="Daniel Shunk" userId="8b1a05f26d681f8b" providerId="LiveId" clId="{F99E3840-1344-450C-B51D-ECA92CA4C626}" dt="2025-04-06T00:59:18.700" v="6" actId="255"/>
          <ac:spMkLst>
            <pc:docMk/>
            <pc:sldMk cId="3413169659" sldId="498"/>
            <ac:spMk id="11" creationId="{D9442276-97D3-4DE4-F405-428C5396F84B}"/>
          </ac:spMkLst>
        </pc:spChg>
      </pc:sldChg>
      <pc:sldChg chg="modSp mod">
        <pc:chgData name="Daniel Shunk" userId="8b1a05f26d681f8b" providerId="LiveId" clId="{F99E3840-1344-450C-B51D-ECA92CA4C626}" dt="2025-04-06T01:09:32.632" v="287" actId="20577"/>
        <pc:sldMkLst>
          <pc:docMk/>
          <pc:sldMk cId="3550030955" sldId="500"/>
        </pc:sldMkLst>
        <pc:spChg chg="mod">
          <ac:chgData name="Daniel Shunk" userId="8b1a05f26d681f8b" providerId="LiveId" clId="{F99E3840-1344-450C-B51D-ECA92CA4C626}" dt="2025-04-06T01:09:32.632" v="287" actId="20577"/>
          <ac:spMkLst>
            <pc:docMk/>
            <pc:sldMk cId="3550030955" sldId="500"/>
            <ac:spMk id="9" creationId="{5CF116FA-F614-6750-AFF7-8FB00FD7560B}"/>
          </ac:spMkLst>
        </pc:spChg>
        <pc:spChg chg="mod">
          <ac:chgData name="Daniel Shunk" userId="8b1a05f26d681f8b" providerId="LiveId" clId="{F99E3840-1344-450C-B51D-ECA92CA4C626}" dt="2025-04-06T01:08:12.294" v="269" actId="20577"/>
          <ac:spMkLst>
            <pc:docMk/>
            <pc:sldMk cId="3550030955" sldId="500"/>
            <ac:spMk id="11" creationId="{5AA1975B-24D6-61E9-AAB9-C5CE405F90BC}"/>
          </ac:spMkLst>
        </pc:spChg>
      </pc:sldChg>
      <pc:sldChg chg="modSp mod modAnim">
        <pc:chgData name="Daniel Shunk" userId="8b1a05f26d681f8b" providerId="LiveId" clId="{F99E3840-1344-450C-B51D-ECA92CA4C626}" dt="2025-04-06T01:07:51.877" v="249" actId="20577"/>
        <pc:sldMkLst>
          <pc:docMk/>
          <pc:sldMk cId="566420781" sldId="510"/>
        </pc:sldMkLst>
        <pc:spChg chg="mod">
          <ac:chgData name="Daniel Shunk" userId="8b1a05f26d681f8b" providerId="LiveId" clId="{F99E3840-1344-450C-B51D-ECA92CA4C626}" dt="2025-04-06T01:07:51.877" v="249" actId="20577"/>
          <ac:spMkLst>
            <pc:docMk/>
            <pc:sldMk cId="566420781" sldId="510"/>
            <ac:spMk id="9" creationId="{DA3032EF-F0D0-24F6-6FA4-009183DF1D62}"/>
          </ac:spMkLst>
        </pc:spChg>
        <pc:spChg chg="mod">
          <ac:chgData name="Daniel Shunk" userId="8b1a05f26d681f8b" providerId="LiveId" clId="{F99E3840-1344-450C-B51D-ECA92CA4C626}" dt="2025-04-06T01:04:55.450" v="242" actId="20577"/>
          <ac:spMkLst>
            <pc:docMk/>
            <pc:sldMk cId="566420781" sldId="510"/>
            <ac:spMk id="11" creationId="{C82E52EF-D956-4FC6-6EC7-D8B19BBE42F3}"/>
          </ac:spMkLst>
        </pc:spChg>
      </pc:sldChg>
      <pc:sldChg chg="del">
        <pc:chgData name="Daniel Shunk" userId="8b1a05f26d681f8b" providerId="LiveId" clId="{F99E3840-1344-450C-B51D-ECA92CA4C626}" dt="2025-04-06T01:01:21.866" v="10" actId="47"/>
        <pc:sldMkLst>
          <pc:docMk/>
          <pc:sldMk cId="1103158760" sldId="526"/>
        </pc:sldMkLst>
      </pc:sldChg>
      <pc:sldChg chg="del">
        <pc:chgData name="Daniel Shunk" userId="8b1a05f26d681f8b" providerId="LiveId" clId="{F99E3840-1344-450C-B51D-ECA92CA4C626}" dt="2025-04-06T01:05:20.909" v="245" actId="47"/>
        <pc:sldMkLst>
          <pc:docMk/>
          <pc:sldMk cId="2397653527" sldId="527"/>
        </pc:sldMkLst>
      </pc:sldChg>
      <pc:sldChg chg="del">
        <pc:chgData name="Daniel Shunk" userId="8b1a05f26d681f8b" providerId="LiveId" clId="{F99E3840-1344-450C-B51D-ECA92CA4C626}" dt="2025-04-06T01:05:21.115" v="246" actId="47"/>
        <pc:sldMkLst>
          <pc:docMk/>
          <pc:sldMk cId="1549436165" sldId="528"/>
        </pc:sldMkLst>
      </pc:sldChg>
      <pc:sldChg chg="del">
        <pc:chgData name="Daniel Shunk" userId="8b1a05f26d681f8b" providerId="LiveId" clId="{F99E3840-1344-450C-B51D-ECA92CA4C626}" dt="2025-04-06T01:05:22.013" v="247" actId="47"/>
        <pc:sldMkLst>
          <pc:docMk/>
          <pc:sldMk cId="1472714349" sldId="529"/>
        </pc:sldMkLst>
      </pc:sldChg>
      <pc:sldChg chg="add ord">
        <pc:chgData name="Daniel Shunk" userId="8b1a05f26d681f8b" providerId="LiveId" clId="{F99E3840-1344-450C-B51D-ECA92CA4C626}" dt="2025-04-06T01:01:29.201" v="13"/>
        <pc:sldMkLst>
          <pc:docMk/>
          <pc:sldMk cId="940904219" sldId="530"/>
        </pc:sldMkLst>
      </pc:sldChg>
      <pc:sldChg chg="modSp add modAnim">
        <pc:chgData name="Daniel Shunk" userId="8b1a05f26d681f8b" providerId="LiveId" clId="{F99E3840-1344-450C-B51D-ECA92CA4C626}" dt="2025-04-06T01:31:00.812" v="399" actId="20577"/>
        <pc:sldMkLst>
          <pc:docMk/>
          <pc:sldMk cId="3001877185" sldId="531"/>
        </pc:sldMkLst>
        <pc:spChg chg="mod">
          <ac:chgData name="Daniel Shunk" userId="8b1a05f26d681f8b" providerId="LiveId" clId="{F99E3840-1344-450C-B51D-ECA92CA4C626}" dt="2025-04-06T01:31:00.812" v="399" actId="20577"/>
          <ac:spMkLst>
            <pc:docMk/>
            <pc:sldMk cId="3001877185" sldId="531"/>
            <ac:spMk id="9" creationId="{11DF19E1-8ACB-E00F-FE02-AA60C9EEC113}"/>
          </ac:spMkLst>
        </pc:spChg>
      </pc:sldChg>
      <pc:sldChg chg="modSp add mod replId">
        <pc:chgData name="Daniel Shunk" userId="8b1a05f26d681f8b" providerId="LiveId" clId="{F99E3840-1344-450C-B51D-ECA92CA4C626}" dt="2025-04-06T01:32:21.946" v="438" actId="255"/>
        <pc:sldMkLst>
          <pc:docMk/>
          <pc:sldMk cId="1050816408" sldId="532"/>
        </pc:sldMkLst>
        <pc:spChg chg="mod">
          <ac:chgData name="Daniel Shunk" userId="8b1a05f26d681f8b" providerId="LiveId" clId="{F99E3840-1344-450C-B51D-ECA92CA4C626}" dt="2025-04-06T01:32:21.946" v="438" actId="255"/>
          <ac:spMkLst>
            <pc:docMk/>
            <pc:sldMk cId="1050816408" sldId="532"/>
            <ac:spMk id="9" creationId="{DE3C7495-AD16-DEE4-CD88-27DB3E2D5033}"/>
          </ac:spMkLst>
        </pc:spChg>
        <pc:spChg chg="mod">
          <ac:chgData name="Daniel Shunk" userId="8b1a05f26d681f8b" providerId="LiveId" clId="{F99E3840-1344-450C-B51D-ECA92CA4C626}" dt="2025-04-06T01:31:18.956" v="411" actId="20577"/>
          <ac:spMkLst>
            <pc:docMk/>
            <pc:sldMk cId="1050816408" sldId="532"/>
            <ac:spMk id="11" creationId="{839FA2A3-8154-FBD3-558D-A01BE5211E32}"/>
          </ac:spMkLst>
        </pc:spChg>
      </pc:sldChg>
      <pc:sldChg chg="modSp add mod">
        <pc:chgData name="Daniel Shunk" userId="8b1a05f26d681f8b" providerId="LiveId" clId="{F99E3840-1344-450C-B51D-ECA92CA4C626}" dt="2025-04-06T01:10:19.794" v="307" actId="313"/>
        <pc:sldMkLst>
          <pc:docMk/>
          <pc:sldMk cId="1618006267" sldId="533"/>
        </pc:sldMkLst>
        <pc:spChg chg="mod">
          <ac:chgData name="Daniel Shunk" userId="8b1a05f26d681f8b" providerId="LiveId" clId="{F99E3840-1344-450C-B51D-ECA92CA4C626}" dt="2025-04-06T01:10:19.794" v="307" actId="313"/>
          <ac:spMkLst>
            <pc:docMk/>
            <pc:sldMk cId="1618006267" sldId="533"/>
            <ac:spMk id="9" creationId="{562554F1-3FA3-7288-87E6-4914A83B9A03}"/>
          </ac:spMkLst>
        </pc:spChg>
        <pc:spChg chg="mod">
          <ac:chgData name="Daniel Shunk" userId="8b1a05f26d681f8b" providerId="LiveId" clId="{F99E3840-1344-450C-B51D-ECA92CA4C626}" dt="2025-04-06T01:09:50.080" v="299" actId="20577"/>
          <ac:spMkLst>
            <pc:docMk/>
            <pc:sldMk cId="1618006267" sldId="533"/>
            <ac:spMk id="11" creationId="{13ACD033-CE2A-33E2-8F64-0B9656680658}"/>
          </ac:spMkLst>
        </pc:spChg>
      </pc:sldChg>
      <pc:sldChg chg="modSp add mod">
        <pc:chgData name="Daniel Shunk" userId="8b1a05f26d681f8b" providerId="LiveId" clId="{F99E3840-1344-450C-B51D-ECA92CA4C626}" dt="2025-04-06T01:13:55.641" v="347" actId="255"/>
        <pc:sldMkLst>
          <pc:docMk/>
          <pc:sldMk cId="3893815318" sldId="534"/>
        </pc:sldMkLst>
        <pc:spChg chg="mod">
          <ac:chgData name="Daniel Shunk" userId="8b1a05f26d681f8b" providerId="LiveId" clId="{F99E3840-1344-450C-B51D-ECA92CA4C626}" dt="2025-04-06T01:13:55.641" v="347" actId="255"/>
          <ac:spMkLst>
            <pc:docMk/>
            <pc:sldMk cId="3893815318" sldId="534"/>
            <ac:spMk id="9" creationId="{5A5E0DC2-64D7-197C-9F24-CF3B1AD78760}"/>
          </ac:spMkLst>
        </pc:spChg>
        <pc:spChg chg="mod">
          <ac:chgData name="Daniel Shunk" userId="8b1a05f26d681f8b" providerId="LiveId" clId="{F99E3840-1344-450C-B51D-ECA92CA4C626}" dt="2025-04-06T01:10:31.394" v="320" actId="20577"/>
          <ac:spMkLst>
            <pc:docMk/>
            <pc:sldMk cId="3893815318" sldId="534"/>
            <ac:spMk id="11" creationId="{BB5FA67A-D0A0-AAAD-7E27-E0C9B745C169}"/>
          </ac:spMkLst>
        </pc:spChg>
      </pc:sldChg>
      <pc:sldChg chg="modSp add mod replId">
        <pc:chgData name="Daniel Shunk" userId="8b1a05f26d681f8b" providerId="LiveId" clId="{F99E3840-1344-450C-B51D-ECA92CA4C626}" dt="2025-04-06T01:30:26.350" v="396" actId="20577"/>
        <pc:sldMkLst>
          <pc:docMk/>
          <pc:sldMk cId="1593024362" sldId="535"/>
        </pc:sldMkLst>
        <pc:spChg chg="mod">
          <ac:chgData name="Daniel Shunk" userId="8b1a05f26d681f8b" providerId="LiveId" clId="{F99E3840-1344-450C-B51D-ECA92CA4C626}" dt="2025-04-06T01:30:26.350" v="396" actId="20577"/>
          <ac:spMkLst>
            <pc:docMk/>
            <pc:sldMk cId="1593024362" sldId="535"/>
            <ac:spMk id="9" creationId="{F6EC50D3-BFD0-482C-0D05-3B146E5A70E0}"/>
          </ac:spMkLst>
        </pc:spChg>
        <pc:spChg chg="mod">
          <ac:chgData name="Daniel Shunk" userId="8b1a05f26d681f8b" providerId="LiveId" clId="{F99E3840-1344-450C-B51D-ECA92CA4C626}" dt="2025-04-06T01:27:09.952" v="362" actId="20577"/>
          <ac:spMkLst>
            <pc:docMk/>
            <pc:sldMk cId="1593024362" sldId="535"/>
            <ac:spMk id="11" creationId="{40FB53FF-6F75-FD36-E9E4-7884F7D7F96C}"/>
          </ac:spMkLst>
        </pc:spChg>
      </pc:sldChg>
      <pc:sldChg chg="modSp add modAnim">
        <pc:chgData name="Daniel Shunk" userId="8b1a05f26d681f8b" providerId="LiveId" clId="{F99E3840-1344-450C-B51D-ECA92CA4C626}" dt="2025-04-06T01:35:53.034" v="501" actId="20577"/>
        <pc:sldMkLst>
          <pc:docMk/>
          <pc:sldMk cId="3399950721" sldId="536"/>
        </pc:sldMkLst>
        <pc:spChg chg="mod">
          <ac:chgData name="Daniel Shunk" userId="8b1a05f26d681f8b" providerId="LiveId" clId="{F99E3840-1344-450C-B51D-ECA92CA4C626}" dt="2025-04-06T01:35:53.034" v="501" actId="20577"/>
          <ac:spMkLst>
            <pc:docMk/>
            <pc:sldMk cId="3399950721" sldId="536"/>
            <ac:spMk id="9" creationId="{CF54E237-784D-EFE6-C45D-1A2C0873B646}"/>
          </ac:spMkLst>
        </pc:spChg>
      </pc:sldChg>
      <pc:sldChg chg="modSp add mod replId">
        <pc:chgData name="Daniel Shunk" userId="8b1a05f26d681f8b" providerId="LiveId" clId="{F99E3840-1344-450C-B51D-ECA92CA4C626}" dt="2025-04-06T01:38:04.914" v="550" actId="1035"/>
        <pc:sldMkLst>
          <pc:docMk/>
          <pc:sldMk cId="2704376824" sldId="537"/>
        </pc:sldMkLst>
        <pc:spChg chg="mod">
          <ac:chgData name="Daniel Shunk" userId="8b1a05f26d681f8b" providerId="LiveId" clId="{F99E3840-1344-450C-B51D-ECA92CA4C626}" dt="2025-04-06T01:38:04.914" v="550" actId="1035"/>
          <ac:spMkLst>
            <pc:docMk/>
            <pc:sldMk cId="2704376824" sldId="537"/>
            <ac:spMk id="9" creationId="{30A209AE-30F6-CF9F-B5FF-63A3DC6AAE92}"/>
          </ac:spMkLst>
        </pc:spChg>
        <pc:spChg chg="mod">
          <ac:chgData name="Daniel Shunk" userId="8b1a05f26d681f8b" providerId="LiveId" clId="{F99E3840-1344-450C-B51D-ECA92CA4C626}" dt="2025-04-06T01:36:08.504" v="522" actId="20577"/>
          <ac:spMkLst>
            <pc:docMk/>
            <pc:sldMk cId="2704376824" sldId="537"/>
            <ac:spMk id="11" creationId="{B002DA9C-34B0-2F06-B132-77DB71A4385F}"/>
          </ac:spMkLst>
        </pc:spChg>
      </pc:sldChg>
      <pc:sldChg chg="modSp add mod">
        <pc:chgData name="Daniel Shunk" userId="8b1a05f26d681f8b" providerId="LiveId" clId="{F99E3840-1344-450C-B51D-ECA92CA4C626}" dt="2025-04-06T01:35:25.135" v="498" actId="255"/>
        <pc:sldMkLst>
          <pc:docMk/>
          <pc:sldMk cId="2124269364" sldId="538"/>
        </pc:sldMkLst>
        <pc:spChg chg="mod">
          <ac:chgData name="Daniel Shunk" userId="8b1a05f26d681f8b" providerId="LiveId" clId="{F99E3840-1344-450C-B51D-ECA92CA4C626}" dt="2025-04-06T01:35:25.135" v="498" actId="255"/>
          <ac:spMkLst>
            <pc:docMk/>
            <pc:sldMk cId="2124269364" sldId="538"/>
            <ac:spMk id="9" creationId="{029C35B1-051A-D22A-5EE8-2E25B2BBFE76}"/>
          </ac:spMkLst>
        </pc:spChg>
        <pc:spChg chg="mod">
          <ac:chgData name="Daniel Shunk" userId="8b1a05f26d681f8b" providerId="LiveId" clId="{F99E3840-1344-450C-B51D-ECA92CA4C626}" dt="2025-04-06T01:33:54.860" v="479" actId="20577"/>
          <ac:spMkLst>
            <pc:docMk/>
            <pc:sldMk cId="2124269364" sldId="538"/>
            <ac:spMk id="11" creationId="{8C268AA1-C120-2A1D-B99A-04233ECB1BA5}"/>
          </ac:spMkLst>
        </pc:spChg>
      </pc:sldChg>
      <pc:sldChg chg="modSp add mod">
        <pc:chgData name="Daniel Shunk" userId="8b1a05f26d681f8b" providerId="LiveId" clId="{F99E3840-1344-450C-B51D-ECA92CA4C626}" dt="2025-04-06T01:33:41.283" v="465" actId="255"/>
        <pc:sldMkLst>
          <pc:docMk/>
          <pc:sldMk cId="2033438933" sldId="539"/>
        </pc:sldMkLst>
        <pc:spChg chg="mod">
          <ac:chgData name="Daniel Shunk" userId="8b1a05f26d681f8b" providerId="LiveId" clId="{F99E3840-1344-450C-B51D-ECA92CA4C626}" dt="2025-04-06T01:33:41.283" v="465" actId="255"/>
          <ac:spMkLst>
            <pc:docMk/>
            <pc:sldMk cId="2033438933" sldId="539"/>
            <ac:spMk id="9" creationId="{41180B4D-5E18-7628-E14B-C7A78B2C621D}"/>
          </ac:spMkLst>
        </pc:spChg>
        <pc:spChg chg="mod">
          <ac:chgData name="Daniel Shunk" userId="8b1a05f26d681f8b" providerId="LiveId" clId="{F99E3840-1344-450C-B51D-ECA92CA4C626}" dt="2025-04-06T01:32:34.834" v="451" actId="20577"/>
          <ac:spMkLst>
            <pc:docMk/>
            <pc:sldMk cId="2033438933" sldId="539"/>
            <ac:spMk id="11" creationId="{9A5137AF-B147-720C-A6E5-F1F2AC19E171}"/>
          </ac:spMkLst>
        </pc:spChg>
      </pc:sldChg>
      <pc:sldChg chg="add">
        <pc:chgData name="Daniel Shunk" userId="8b1a05f26d681f8b" providerId="LiveId" clId="{F99E3840-1344-450C-B51D-ECA92CA4C626}" dt="2025-04-06T01:35:43.318" v="500" actId="2890"/>
        <pc:sldMkLst>
          <pc:docMk/>
          <pc:sldMk cId="3671396029" sldId="540"/>
        </pc:sldMkLst>
      </pc:sldChg>
      <pc:sldChg chg="modSp add mod replId">
        <pc:chgData name="Daniel Shunk" userId="8b1a05f26d681f8b" providerId="LiveId" clId="{F99E3840-1344-450C-B51D-ECA92CA4C626}" dt="2025-04-06T01:39:12.523" v="581" actId="313"/>
        <pc:sldMkLst>
          <pc:docMk/>
          <pc:sldMk cId="889352938" sldId="541"/>
        </pc:sldMkLst>
        <pc:spChg chg="mod">
          <ac:chgData name="Daniel Shunk" userId="8b1a05f26d681f8b" providerId="LiveId" clId="{F99E3840-1344-450C-B51D-ECA92CA4C626}" dt="2025-04-06T01:39:12.523" v="581" actId="313"/>
          <ac:spMkLst>
            <pc:docMk/>
            <pc:sldMk cId="889352938" sldId="541"/>
            <ac:spMk id="9" creationId="{8F879B5D-0928-5CE7-D0FF-34926E7C2DDC}"/>
          </ac:spMkLst>
        </pc:spChg>
        <pc:spChg chg="mod">
          <ac:chgData name="Daniel Shunk" userId="8b1a05f26d681f8b" providerId="LiveId" clId="{F99E3840-1344-450C-B51D-ECA92CA4C626}" dt="2025-04-06T01:38:31.277" v="566" actId="20577"/>
          <ac:spMkLst>
            <pc:docMk/>
            <pc:sldMk cId="889352938" sldId="541"/>
            <ac:spMk id="11" creationId="{4481E136-7E96-CC9E-916F-C4F3A691CCB0}"/>
          </ac:spMkLst>
        </pc:spChg>
      </pc:sldChg>
      <pc:sldChg chg="add modAnim">
        <pc:chgData name="Daniel Shunk" userId="8b1a05f26d681f8b" providerId="LiveId" clId="{F99E3840-1344-450C-B51D-ECA92CA4C626}" dt="2025-04-06T01:39:22.144" v="582"/>
        <pc:sldMkLst>
          <pc:docMk/>
          <pc:sldMk cId="3839723559" sldId="542"/>
        </pc:sldMkLst>
      </pc:sldChg>
      <pc:sldChg chg="modSp add mod replId">
        <pc:chgData name="Daniel Shunk" userId="8b1a05f26d681f8b" providerId="LiveId" clId="{F99E3840-1344-450C-B51D-ECA92CA4C626}" dt="2025-04-06T01:40:28.991" v="610" actId="313"/>
        <pc:sldMkLst>
          <pc:docMk/>
          <pc:sldMk cId="2723694334" sldId="543"/>
        </pc:sldMkLst>
        <pc:spChg chg="mod">
          <ac:chgData name="Daniel Shunk" userId="8b1a05f26d681f8b" providerId="LiveId" clId="{F99E3840-1344-450C-B51D-ECA92CA4C626}" dt="2025-04-06T01:40:28.991" v="610" actId="313"/>
          <ac:spMkLst>
            <pc:docMk/>
            <pc:sldMk cId="2723694334" sldId="543"/>
            <ac:spMk id="9" creationId="{C898645C-FEDA-9616-B811-5375408E91E2}"/>
          </ac:spMkLst>
        </pc:spChg>
        <pc:spChg chg="mod">
          <ac:chgData name="Daniel Shunk" userId="8b1a05f26d681f8b" providerId="LiveId" clId="{F99E3840-1344-450C-B51D-ECA92CA4C626}" dt="2025-04-06T01:39:54.481" v="597" actId="20577"/>
          <ac:spMkLst>
            <pc:docMk/>
            <pc:sldMk cId="2723694334" sldId="543"/>
            <ac:spMk id="11" creationId="{57104A92-521B-E4A6-9FC5-329E71FF594C}"/>
          </ac:spMkLst>
        </pc:spChg>
      </pc:sldChg>
      <pc:sldChg chg="add ord">
        <pc:chgData name="Daniel Shunk" userId="8b1a05f26d681f8b" providerId="LiveId" clId="{F99E3840-1344-450C-B51D-ECA92CA4C626}" dt="2025-04-06T01:39:32.380" v="585"/>
        <pc:sldMkLst>
          <pc:docMk/>
          <pc:sldMk cId="3767723746" sldId="544"/>
        </pc:sldMkLst>
      </pc:sldChg>
      <pc:sldChg chg="modSp add mod ord replId">
        <pc:chgData name="Daniel Shunk" userId="8b1a05f26d681f8b" providerId="LiveId" clId="{F99E3840-1344-450C-B51D-ECA92CA4C626}" dt="2025-04-06T01:42:37.325" v="658" actId="255"/>
        <pc:sldMkLst>
          <pc:docMk/>
          <pc:sldMk cId="1104888725" sldId="545"/>
        </pc:sldMkLst>
        <pc:spChg chg="mod">
          <ac:chgData name="Daniel Shunk" userId="8b1a05f26d681f8b" providerId="LiveId" clId="{F99E3840-1344-450C-B51D-ECA92CA4C626}" dt="2025-04-06T01:42:37.325" v="658" actId="255"/>
          <ac:spMkLst>
            <pc:docMk/>
            <pc:sldMk cId="1104888725" sldId="545"/>
            <ac:spMk id="9" creationId="{D6AD8F27-FD17-AAF1-C0EB-F94F1BE53922}"/>
          </ac:spMkLst>
        </pc:spChg>
        <pc:spChg chg="mod">
          <ac:chgData name="Daniel Shunk" userId="8b1a05f26d681f8b" providerId="LiveId" clId="{F99E3840-1344-450C-B51D-ECA92CA4C626}" dt="2025-04-06T01:41:38.563" v="642" actId="20577"/>
          <ac:spMkLst>
            <pc:docMk/>
            <pc:sldMk cId="1104888725" sldId="545"/>
            <ac:spMk id="11" creationId="{DD65B328-B632-CF87-B8C7-0F5B34DB0387}"/>
          </ac:spMkLst>
        </pc:spChg>
      </pc:sldChg>
      <pc:sldChg chg="modSp add mod">
        <pc:chgData name="Daniel Shunk" userId="8b1a05f26d681f8b" providerId="LiveId" clId="{F99E3840-1344-450C-B51D-ECA92CA4C626}" dt="2025-04-06T01:41:22.475" v="625" actId="255"/>
        <pc:sldMkLst>
          <pc:docMk/>
          <pc:sldMk cId="1166559844" sldId="546"/>
        </pc:sldMkLst>
        <pc:spChg chg="mod">
          <ac:chgData name="Daniel Shunk" userId="8b1a05f26d681f8b" providerId="LiveId" clId="{F99E3840-1344-450C-B51D-ECA92CA4C626}" dt="2025-04-06T01:41:22.475" v="625" actId="255"/>
          <ac:spMkLst>
            <pc:docMk/>
            <pc:sldMk cId="1166559844" sldId="546"/>
            <ac:spMk id="9" creationId="{83451E60-2953-FC55-9C90-3141605949D0}"/>
          </ac:spMkLst>
        </pc:spChg>
        <pc:spChg chg="mod">
          <ac:chgData name="Daniel Shunk" userId="8b1a05f26d681f8b" providerId="LiveId" clId="{F99E3840-1344-450C-B51D-ECA92CA4C626}" dt="2025-04-06T01:40:39.627" v="618" actId="20577"/>
          <ac:spMkLst>
            <pc:docMk/>
            <pc:sldMk cId="1166559844" sldId="546"/>
            <ac:spMk id="11" creationId="{E5823101-86D0-5A37-5A4A-EDA4EC7687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9872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716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2054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35302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8801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66677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8442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0313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6388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5418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4/5/2025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87900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4/5/2025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108778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7CC22C9A-1A03-DD3F-9455-6B54D871EAB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Starry night sky">
            <a:extLst>
              <a:ext uri="{FF2B5EF4-FFF2-40B4-BE49-F238E27FC236}">
                <a16:creationId xmlns:a16="http://schemas.microsoft.com/office/drawing/2014/main" id="{81F57499-BF06-464E-E0A6-2B763E47A0E8}"/>
              </a:ext>
            </a:extLst>
          </p:cNvPr>
          <p:cNvSpPr txBox="1"/>
          <p:nvPr/>
        </p:nvSpPr>
        <p:spPr>
          <a:xfrm>
            <a:off x="314325" y="2625367"/>
            <a:ext cx="115633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0" b="0" i="0" u="none" strike="noStrike" kern="1200" cap="none" spc="0" normalizeH="0" baseline="0" noProof="0">
                <a:ln w="1905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a:t>
            </a:r>
          </a:p>
        </p:txBody>
      </p:sp>
      <p:sp>
        <p:nvSpPr>
          <p:cNvPr id="9" name="TextBox 8" descr="Starry night sky">
            <a:extLst>
              <a:ext uri="{FF2B5EF4-FFF2-40B4-BE49-F238E27FC236}">
                <a16:creationId xmlns:a16="http://schemas.microsoft.com/office/drawing/2014/main" id="{2AF55D01-464C-3734-3F20-2E05BB5521D3}"/>
              </a:ext>
            </a:extLst>
          </p:cNvPr>
          <p:cNvSpPr txBox="1"/>
          <p:nvPr/>
        </p:nvSpPr>
        <p:spPr>
          <a:xfrm>
            <a:off x="2269478" y="2961980"/>
            <a:ext cx="6245191" cy="2163413"/>
          </a:xfrm>
          <a:prstGeom prst="rect">
            <a:avLst/>
          </a:prstGeom>
          <a:noFill/>
        </p:spPr>
        <p:txBody>
          <a:bodyPr wrap="square" rtlCol="0">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0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3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Book of</a:t>
            </a:r>
          </a:p>
        </p:txBody>
      </p:sp>
      <p:pic>
        <p:nvPicPr>
          <p:cNvPr id="10" name="Picture 9">
            <a:extLst>
              <a:ext uri="{FF2B5EF4-FFF2-40B4-BE49-F238E27FC236}">
                <a16:creationId xmlns:a16="http://schemas.microsoft.com/office/drawing/2014/main" id="{73F692C1-46D1-91FC-E875-69B28A253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D9442276-97D3-4DE4-F405-428C5396F84B}"/>
              </a:ext>
            </a:extLst>
          </p:cNvPr>
          <p:cNvSpPr txBox="1"/>
          <p:nvPr/>
        </p:nvSpPr>
        <p:spPr>
          <a:xfrm>
            <a:off x="2655146" y="209191"/>
            <a:ext cx="688170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a:t>
            </a:r>
          </a:p>
        </p:txBody>
      </p:sp>
      <p:sp>
        <p:nvSpPr>
          <p:cNvPr id="2" name="TextBox 1">
            <a:extLst>
              <a:ext uri="{FF2B5EF4-FFF2-40B4-BE49-F238E27FC236}">
                <a16:creationId xmlns:a16="http://schemas.microsoft.com/office/drawing/2014/main" id="{ECB673E2-5E2A-9D74-844A-BF29047AA4D6}"/>
              </a:ext>
            </a:extLst>
          </p:cNvPr>
          <p:cNvSpPr txBox="1"/>
          <p:nvPr/>
        </p:nvSpPr>
        <p:spPr>
          <a:xfrm>
            <a:off x="3846576" y="3077997"/>
            <a:ext cx="6878574" cy="1458091"/>
          </a:xfrm>
          <a:prstGeom prst="rect">
            <a:avLst/>
          </a:prstGeom>
          <a:noFill/>
        </p:spPr>
        <p:txBody>
          <a:bodyPr wrap="square" rtlCol="0">
            <a:spAutoFit/>
          </a:bodyPr>
          <a:lstStyle/>
          <a:p>
            <a:pPr algn="r">
              <a:lnSpc>
                <a:spcPts val="6000"/>
              </a:lnSpc>
            </a:pPr>
            <a:r>
              <a:rPr lang="en-US" sz="13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Chapter</a:t>
            </a:r>
          </a:p>
          <a:p>
            <a:pPr algn="r">
              <a:lnSpc>
                <a:spcPts val="3000"/>
              </a:lnSpc>
            </a:pPr>
            <a:r>
              <a:rPr lang="en-US" sz="78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33-34</a:t>
            </a:r>
          </a:p>
        </p:txBody>
      </p:sp>
    </p:spTree>
    <p:extLst>
      <p:ext uri="{BB962C8B-B14F-4D97-AF65-F5344CB8AC3E}">
        <p14:creationId xmlns:p14="http://schemas.microsoft.com/office/powerpoint/2010/main" val="34131696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E50BF-C8EA-4BDA-558A-D83139B7A7F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4FF09079-DEBB-FEB0-ACF1-860FD69F3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721F4F3D-063B-47B1-E088-A226A72467D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E3C7495-AD16-DEE4-CD88-27DB3E2D5033}"/>
              </a:ext>
            </a:extLst>
          </p:cNvPr>
          <p:cNvSpPr txBox="1"/>
          <p:nvPr/>
        </p:nvSpPr>
        <p:spPr>
          <a:xfrm>
            <a:off x="312801" y="1466555"/>
            <a:ext cx="11574399" cy="5632311"/>
          </a:xfrm>
          <a:prstGeom prst="rect">
            <a:avLst/>
          </a:prstGeom>
          <a:noFill/>
        </p:spPr>
        <p:txBody>
          <a:bodyPr wrap="square" rtlCol="0" anchor="t">
            <a:spAutoFit/>
          </a:bodyPr>
          <a:lstStyle/>
          <a:p>
            <a:pPr lvl="0" algn="just">
              <a:defRPr/>
            </a:pPr>
            <a:r>
              <a:rPr lang="en-US" sz="72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“So when they had finished breakfast, Jesus said to Simon Peter, ‘Simon, son of John, do you love Me more than these?’ He said to Him, ‘Yes, Lord; You know that I love You.’ He said to him, ‘Tend My lambs.’”</a:t>
            </a:r>
            <a:endParaRPr kumimoji="0" lang="en-US" sz="72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839FA2A3-8154-FBD3-558D-A01BE5211E32}"/>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John 21:15</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05081640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E59969-087F-3FCC-BC1B-9482DFF1583C}"/>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307D8F14-8332-F3AA-0650-FD4DB7287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0447345B-A1A7-078C-8796-4727F718875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41180B4D-5E18-7628-E14B-C7A78B2C621D}"/>
              </a:ext>
            </a:extLst>
          </p:cNvPr>
          <p:cNvSpPr txBox="1"/>
          <p:nvPr/>
        </p:nvSpPr>
        <p:spPr>
          <a:xfrm>
            <a:off x="312801" y="1466555"/>
            <a:ext cx="11574399" cy="5262979"/>
          </a:xfrm>
          <a:prstGeom prst="rect">
            <a:avLst/>
          </a:prstGeom>
          <a:noFill/>
        </p:spPr>
        <p:txBody>
          <a:bodyPr wrap="square" rtlCol="0" anchor="t">
            <a:spAutoFit/>
          </a:bodyPr>
          <a:lstStyle/>
          <a:p>
            <a:pPr lvl="0" algn="just">
              <a:defRPr/>
            </a:pPr>
            <a:r>
              <a:rPr lang="en-US" sz="5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“Shepherd the flock of God among you, overseeing not under compulsion, but willingly, according to God; &amp; not for dishonest gain, but with eagerness; nor yet as lording it over those allotted to you, but being examples to the flock. When the Chief Shepherd appears, you will receive the unfading crown of glory.”</a:t>
            </a:r>
            <a:endParaRPr kumimoji="0" lang="en-US" sz="5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9A5137AF-B147-720C-A6E5-F1F2AC19E171}"/>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I Peter 5:2-4</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20334389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BF517-BB58-3F58-0291-B26BBFDD13A4}"/>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46C8A803-FEC6-1E6C-B576-B7B97362B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94FA3537-6719-C673-0511-498AD8F5E2F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029C35B1-051A-D22A-5EE8-2E25B2BBFE76}"/>
              </a:ext>
            </a:extLst>
          </p:cNvPr>
          <p:cNvSpPr txBox="1"/>
          <p:nvPr/>
        </p:nvSpPr>
        <p:spPr>
          <a:xfrm>
            <a:off x="312801" y="1466555"/>
            <a:ext cx="11574399" cy="5047536"/>
          </a:xfrm>
          <a:prstGeom prst="rect">
            <a:avLst/>
          </a:prstGeom>
          <a:noFill/>
        </p:spPr>
        <p:txBody>
          <a:bodyPr wrap="square" rtlCol="0" anchor="t">
            <a:spAutoFit/>
          </a:bodyPr>
          <a:lstStyle/>
          <a:p>
            <a:pPr lvl="0" algn="just">
              <a:defRPr/>
            </a:pPr>
            <a:r>
              <a:rPr lang="en-US" sz="4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“But false prophets also arose among the people, just as there will also be false teachers among you, who will secretly introduce destructive heresies, even denying the Master who bought them, bringing swift destruction upon themselves. Many will follow their sensuality, &amp; b/c of them the way of the truth will be maligned. In their greed they will exploit you with false words, their judgment from long ago is not idle, &amp; their destruction is not asleep.”</a:t>
            </a:r>
            <a:endParaRPr kumimoji="0" lang="en-US" sz="4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8C268AA1-C120-2A1D-B99A-04233ECB1BA5}"/>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II Peter 2:1-3</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21242693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C8DBFB-9EF9-BB4F-59C2-4A83F0C7646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FC7DE624-9A2C-6C2A-22BE-26CE9291E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14DDF359-DF58-3520-9859-7CF20D41C6F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CF54E237-784D-EFE6-C45D-1A2C0873B646}"/>
              </a:ext>
            </a:extLst>
          </p:cNvPr>
          <p:cNvSpPr txBox="1"/>
          <p:nvPr/>
        </p:nvSpPr>
        <p:spPr>
          <a:xfrm>
            <a:off x="308800" y="1773316"/>
            <a:ext cx="11574399" cy="3150863"/>
          </a:xfrm>
          <a:prstGeom prst="rect">
            <a:avLst/>
          </a:prstGeom>
          <a:noFill/>
        </p:spPr>
        <p:txBody>
          <a:bodyPr wrap="square" rtlCol="0" anchor="t">
            <a:spAutoFit/>
          </a:bodyPr>
          <a:lstStyle/>
          <a:p>
            <a:pPr marL="742950" lvl="0" indent="-742950">
              <a:lnSpc>
                <a:spcPts val="5000"/>
              </a:lnSpc>
              <a:spcAft>
                <a:spcPts val="3000"/>
              </a:spcAft>
              <a:buFont typeface="+mj-lt"/>
              <a:buAutoNum type="arabicPeriod"/>
              <a:defRPr/>
            </a:pPr>
            <a:r>
              <a:rPr lang="en-US" sz="7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Watchmen that teach corporate &amp; individual responsibility</a:t>
            </a:r>
          </a:p>
          <a:p>
            <a:pPr marL="742950" lvl="0" indent="-742950">
              <a:lnSpc>
                <a:spcPts val="5000"/>
              </a:lnSpc>
              <a:spcAft>
                <a:spcPts val="3000"/>
              </a:spcAft>
              <a:buFont typeface="+mj-lt"/>
              <a:buAutoNum type="arabicPeriod"/>
              <a:defRPr/>
            </a:pPr>
            <a:r>
              <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rPr>
              <a:t>We need Shepherds that role-model giving and not taking</a:t>
            </a:r>
          </a:p>
        </p:txBody>
      </p:sp>
      <p:pic>
        <p:nvPicPr>
          <p:cNvPr id="10" name="Picture 9">
            <a:extLst>
              <a:ext uri="{FF2B5EF4-FFF2-40B4-BE49-F238E27FC236}">
                <a16:creationId xmlns:a16="http://schemas.microsoft.com/office/drawing/2014/main" id="{21842F49-268F-EDDF-3A71-649E4F44D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B93BBB12-F6A4-90AA-149F-F8CF1A0A6162}"/>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  How Good Leaders Guide</a:t>
            </a:r>
          </a:p>
        </p:txBody>
      </p:sp>
    </p:spTree>
    <p:extLst>
      <p:ext uri="{BB962C8B-B14F-4D97-AF65-F5344CB8AC3E}">
        <p14:creationId xmlns:p14="http://schemas.microsoft.com/office/powerpoint/2010/main" val="339995072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EFA374-EFE0-272A-F2EE-988BB8BF06C7}"/>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562B6D9-036F-A4BF-BF20-0DFDE202E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4E1A8726-541D-32F7-E234-BFD95AF4DCA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30A209AE-30F6-CF9F-B5FF-63A3DC6AAE92}"/>
              </a:ext>
            </a:extLst>
          </p:cNvPr>
          <p:cNvSpPr txBox="1"/>
          <p:nvPr/>
        </p:nvSpPr>
        <p:spPr>
          <a:xfrm>
            <a:off x="312801" y="1291897"/>
            <a:ext cx="11574399" cy="5755422"/>
          </a:xfrm>
          <a:prstGeom prst="rect">
            <a:avLst/>
          </a:prstGeom>
          <a:noFill/>
        </p:spPr>
        <p:txBody>
          <a:bodyPr wrap="square" rtlCol="0" anchor="t">
            <a:spAutoFit/>
          </a:bodyPr>
          <a:lstStyle/>
          <a:p>
            <a:pPr lvl="0" algn="just">
              <a:defRPr/>
            </a:pPr>
            <a:r>
              <a:rPr lang="en-US" sz="4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“Then Yahweh said to me, “Take again for yourself the equipment of a foolish shepherd.  “For behold, I am going to raise up a shepherd in the land who will not care for those who face annihilation, seek the young, heal the broken, or sustain the one standing, but will consume the flesh of the fat sheep &amp; tear off their hoofs. “Woe to the worthless shepherd who forsakes the flock! A sword will be on his arm &amp; on his right eye! His arm will be totally dried up, &amp; his right eye will be utterly dimmed.”</a:t>
            </a:r>
            <a:endParaRPr kumimoji="0" lang="en-US" sz="4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B002DA9C-34B0-2F06-B132-77DB71A4385F}"/>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Zechariah 11:15-17</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270437682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BD92C4-D155-37ED-4204-DDC8B25DD34F}"/>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69C4BD72-8EA4-8077-9E4E-66B80124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59A8156E-FD20-2E8C-48DC-5CF0175FA56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03C1C565-87CD-0796-88F7-E22B611C97B4}"/>
              </a:ext>
            </a:extLst>
          </p:cNvPr>
          <p:cNvSpPr txBox="1"/>
          <p:nvPr/>
        </p:nvSpPr>
        <p:spPr>
          <a:xfrm>
            <a:off x="308800" y="1773316"/>
            <a:ext cx="11574399" cy="4817986"/>
          </a:xfrm>
          <a:prstGeom prst="rect">
            <a:avLst/>
          </a:prstGeom>
          <a:noFill/>
        </p:spPr>
        <p:txBody>
          <a:bodyPr wrap="square" rtlCol="0" anchor="t">
            <a:spAutoFit/>
          </a:bodyPr>
          <a:lstStyle/>
          <a:p>
            <a:pPr marL="742950" lvl="0" indent="-742950">
              <a:lnSpc>
                <a:spcPts val="5000"/>
              </a:lnSpc>
              <a:spcAft>
                <a:spcPts val="3000"/>
              </a:spcAft>
              <a:buFont typeface="+mj-lt"/>
              <a:buAutoNum type="arabicPeriod"/>
              <a:defRPr/>
            </a:pPr>
            <a:r>
              <a:rPr lang="en-US" sz="7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Watchmen that teach corporate &amp; individual responsibility</a:t>
            </a:r>
          </a:p>
          <a:p>
            <a:pPr marL="742950" lvl="0" indent="-742950">
              <a:lnSpc>
                <a:spcPts val="5000"/>
              </a:lnSpc>
              <a:spcAft>
                <a:spcPts val="3000"/>
              </a:spcAft>
              <a:buFont typeface="+mj-lt"/>
              <a:buAutoNum type="arabicPeriod"/>
              <a:defRPr/>
            </a:pPr>
            <a:r>
              <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rPr>
              <a:t>We need Shepherds that role-model giving and not taking</a:t>
            </a:r>
          </a:p>
          <a:p>
            <a:pPr marL="742950" lvl="0" indent="-742950">
              <a:lnSpc>
                <a:spcPts val="5000"/>
              </a:lnSpc>
              <a:spcAft>
                <a:spcPts val="1800"/>
              </a:spcAft>
              <a:buFont typeface="+mj-lt"/>
              <a:buAutoNum type="arabicPeriod"/>
              <a:defRPr/>
            </a:pPr>
            <a:r>
              <a:rPr lang="en-US" sz="7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the Good Shepherd that takes full responsibility for us all</a:t>
            </a:r>
            <a:endPar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pic>
        <p:nvPicPr>
          <p:cNvPr id="10" name="Picture 9">
            <a:extLst>
              <a:ext uri="{FF2B5EF4-FFF2-40B4-BE49-F238E27FC236}">
                <a16:creationId xmlns:a16="http://schemas.microsoft.com/office/drawing/2014/main" id="{922984BF-403D-EDE5-F49D-697C95BE3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685538ED-91D1-EA70-2395-6C452CA49A0F}"/>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  How Good Leaders Guide</a:t>
            </a:r>
          </a:p>
        </p:txBody>
      </p:sp>
    </p:spTree>
    <p:extLst>
      <p:ext uri="{BB962C8B-B14F-4D97-AF65-F5344CB8AC3E}">
        <p14:creationId xmlns:p14="http://schemas.microsoft.com/office/powerpoint/2010/main" val="367139602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E956E6-35D6-D179-FE40-F24EA498EFCA}"/>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FBD3D470-72E8-2841-5F75-8256A3C8E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6421974A-5D25-889C-4AC7-3E2A84CF533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8F879B5D-0928-5CE7-D0FF-34926E7C2DDC}"/>
              </a:ext>
            </a:extLst>
          </p:cNvPr>
          <p:cNvSpPr txBox="1"/>
          <p:nvPr/>
        </p:nvSpPr>
        <p:spPr>
          <a:xfrm>
            <a:off x="312801" y="1466555"/>
            <a:ext cx="11574399" cy="4770537"/>
          </a:xfrm>
          <a:prstGeom prst="rect">
            <a:avLst/>
          </a:prstGeom>
          <a:noFill/>
        </p:spPr>
        <p:txBody>
          <a:bodyPr wrap="square" rtlCol="0" anchor="t">
            <a:spAutoFit/>
          </a:bodyPr>
          <a:lstStyle/>
          <a:p>
            <a:pPr lvl="0" algn="just">
              <a:defRPr/>
            </a:pPr>
            <a:r>
              <a:rPr lang="en-US" sz="7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“I am the good shepherd; the good shepherd lays down His life for the sheep… I am the good shepherd, and I know My own and My own know Me.”</a:t>
            </a:r>
            <a:endParaRPr kumimoji="0" lang="en-US" sz="7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4481E136-7E96-CC9E-916F-C4F3A691CCB0}"/>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John 10:11 &amp; 14</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88935293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13BED5-32F0-8FAE-F3BB-B1F9342F76C7}"/>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0F30705D-F40D-B8DE-F6B8-4864E5943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00F9E0EE-3B4B-487E-4817-8C9D4B0F855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AFA0ABE3-C0EC-ADC0-3186-87D5735818C4}"/>
              </a:ext>
            </a:extLst>
          </p:cNvPr>
          <p:cNvSpPr txBox="1"/>
          <p:nvPr/>
        </p:nvSpPr>
        <p:spPr>
          <a:xfrm>
            <a:off x="308800" y="1773316"/>
            <a:ext cx="11574399" cy="4817986"/>
          </a:xfrm>
          <a:prstGeom prst="rect">
            <a:avLst/>
          </a:prstGeom>
          <a:noFill/>
        </p:spPr>
        <p:txBody>
          <a:bodyPr wrap="square" rtlCol="0" anchor="t">
            <a:spAutoFit/>
          </a:bodyPr>
          <a:lstStyle/>
          <a:p>
            <a:pPr marL="742950" lvl="0" indent="-742950">
              <a:lnSpc>
                <a:spcPts val="5000"/>
              </a:lnSpc>
              <a:spcAft>
                <a:spcPts val="3000"/>
              </a:spcAft>
              <a:buFont typeface="+mj-lt"/>
              <a:buAutoNum type="arabicPeriod"/>
              <a:defRPr/>
            </a:pPr>
            <a:r>
              <a:rPr lang="en-US" sz="7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Watchmen that teach corporate &amp; individual responsibility</a:t>
            </a:r>
          </a:p>
          <a:p>
            <a:pPr marL="742950" lvl="0" indent="-742950">
              <a:lnSpc>
                <a:spcPts val="5000"/>
              </a:lnSpc>
              <a:spcAft>
                <a:spcPts val="3000"/>
              </a:spcAft>
              <a:buFont typeface="+mj-lt"/>
              <a:buAutoNum type="arabicPeriod"/>
              <a:defRPr/>
            </a:pPr>
            <a:r>
              <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rPr>
              <a:t>We need Shepherds that role-model giving and not taking</a:t>
            </a:r>
          </a:p>
          <a:p>
            <a:pPr marL="742950" lvl="0" indent="-742950">
              <a:lnSpc>
                <a:spcPts val="5000"/>
              </a:lnSpc>
              <a:spcAft>
                <a:spcPts val="1800"/>
              </a:spcAft>
              <a:buFont typeface="+mj-lt"/>
              <a:buAutoNum type="arabicPeriod"/>
              <a:defRPr/>
            </a:pPr>
            <a:r>
              <a:rPr lang="en-US" sz="7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the Good Shepherd that takes full responsibility for us all</a:t>
            </a:r>
            <a:endPar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pic>
        <p:nvPicPr>
          <p:cNvPr id="10" name="Picture 9">
            <a:extLst>
              <a:ext uri="{FF2B5EF4-FFF2-40B4-BE49-F238E27FC236}">
                <a16:creationId xmlns:a16="http://schemas.microsoft.com/office/drawing/2014/main" id="{F15C12C7-E429-0B1F-134D-D233DD509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7C93CF78-C424-0A2F-A191-9F1112331E62}"/>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  How Good Leaders Guide</a:t>
            </a:r>
          </a:p>
        </p:txBody>
      </p:sp>
    </p:spTree>
    <p:extLst>
      <p:ext uri="{BB962C8B-B14F-4D97-AF65-F5344CB8AC3E}">
        <p14:creationId xmlns:p14="http://schemas.microsoft.com/office/powerpoint/2010/main" val="38397235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96838-E8EC-81CE-9A74-FB7349CF7985}"/>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7CB69897-AF43-B9A5-A79F-D9E268CD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92F371F7-E7FC-C506-4837-5871C17E9D90}"/>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C898645C-FEDA-9616-B811-5375408E91E2}"/>
              </a:ext>
            </a:extLst>
          </p:cNvPr>
          <p:cNvSpPr txBox="1"/>
          <p:nvPr/>
        </p:nvSpPr>
        <p:spPr>
          <a:xfrm>
            <a:off x="312801" y="1466555"/>
            <a:ext cx="11574399" cy="4770537"/>
          </a:xfrm>
          <a:prstGeom prst="rect">
            <a:avLst/>
          </a:prstGeom>
          <a:noFill/>
        </p:spPr>
        <p:txBody>
          <a:bodyPr wrap="square" rtlCol="0" anchor="t">
            <a:spAutoFit/>
          </a:bodyPr>
          <a:lstStyle/>
          <a:p>
            <a:pPr lvl="0" algn="just">
              <a:defRPr/>
            </a:pPr>
            <a:r>
              <a:rPr lang="en-US" sz="7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“They answered and said to Him, ‘Abraham is our father.’ Jesus said to them, ‘If you are Abraham’s children, you would do the deeds of Abraham.’”</a:t>
            </a:r>
            <a:endParaRPr kumimoji="0" lang="en-US" sz="7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57104A92-521B-E4A6-9FC5-329E71FF594C}"/>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John 8:39</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272369433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F233CB-A654-10E8-4015-45AF7A4E616B}"/>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CE5A056A-0360-9908-E11C-7A2FCEDF2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7862554F-B5D2-030C-4399-CE7FC6CF420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83451E60-2953-FC55-9C90-3141605949D0}"/>
              </a:ext>
            </a:extLst>
          </p:cNvPr>
          <p:cNvSpPr txBox="1"/>
          <p:nvPr/>
        </p:nvSpPr>
        <p:spPr>
          <a:xfrm>
            <a:off x="312801" y="1466555"/>
            <a:ext cx="11574399" cy="5478423"/>
          </a:xfrm>
          <a:prstGeom prst="rect">
            <a:avLst/>
          </a:prstGeom>
          <a:noFill/>
        </p:spPr>
        <p:txBody>
          <a:bodyPr wrap="square" rtlCol="0" anchor="t">
            <a:spAutoFit/>
          </a:bodyPr>
          <a:lstStyle/>
          <a:p>
            <a:pPr lvl="0" algn="just">
              <a:defRPr/>
            </a:pPr>
            <a:r>
              <a:rPr lang="en-US" sz="7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“Therefore bear fruits in keeping with repentance, &amp; do not begin to say to yourselves, ‘We have Abraham for our father,’ for I say to you that from these stones God is able to raise up children to Abraham.”</a:t>
            </a:r>
            <a:endParaRPr kumimoji="0" lang="en-US" sz="7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E5823101-86D0-5A37-5A4A-EDA4EC7687C2}"/>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Luke 3:8</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16655984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970E9C-E979-3032-DF8D-62EDDA8C44EF}"/>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6CC20FC-DD15-242A-D56A-EBD2EF8F0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B19D38D2-B6C2-22DF-7979-D3DEA79170F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9620406A-7132-2011-BD31-16A71CC3F29F}"/>
              </a:ext>
            </a:extLst>
          </p:cNvPr>
          <p:cNvSpPr txBox="1"/>
          <p:nvPr/>
        </p:nvSpPr>
        <p:spPr>
          <a:xfrm>
            <a:off x="312801" y="1466555"/>
            <a:ext cx="11574399" cy="5529719"/>
          </a:xfrm>
          <a:prstGeom prst="rect">
            <a:avLst/>
          </a:prstGeom>
          <a:noFill/>
        </p:spPr>
        <p:txBody>
          <a:bodyPr wrap="square" rtlCol="0" anchor="t">
            <a:spAutoFit/>
          </a:bodyPr>
          <a:lstStyle/>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Ezekiel’s Commission (Chap</a:t>
            </a:r>
            <a:r>
              <a:rPr kumimoji="0" lang="en-US" sz="6400" b="0" i="0" u="none" strike="noStrike" kern="1200" cap="none" spc="0" normalizeH="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1-3)</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lang="en-US" sz="6400" baseline="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Against</a:t>
            </a:r>
            <a:r>
              <a:rPr lang="en-US" sz="640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 Judah (Chap 4-24)</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Against</a:t>
            </a:r>
            <a:r>
              <a:rPr kumimoji="0" lang="en-US" sz="6400" b="0" i="0" u="none" strike="noStrike" kern="1200" cap="none" spc="0" normalizeH="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Nations (Chap 25-32)</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Of Israel’s Restoration (Chap 33-39)</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lang="en-US" sz="640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Of the Millennial Kingdom (Chap 40-48)</a:t>
            </a:r>
            <a:endPar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endParaRPr>
          </a:p>
        </p:txBody>
      </p:sp>
      <p:pic>
        <p:nvPicPr>
          <p:cNvPr id="10" name="Picture 9">
            <a:extLst>
              <a:ext uri="{FF2B5EF4-FFF2-40B4-BE49-F238E27FC236}">
                <a16:creationId xmlns:a16="http://schemas.microsoft.com/office/drawing/2014/main" id="{43AAF21B-2078-4D50-56A3-AAA6729A5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4938F01A-5A36-BC4F-AA0F-E786761E63DB}"/>
              </a:ext>
            </a:extLst>
          </p:cNvPr>
          <p:cNvSpPr txBox="1"/>
          <p:nvPr/>
        </p:nvSpPr>
        <p:spPr>
          <a:xfrm>
            <a:off x="314325" y="350299"/>
            <a:ext cx="9560096"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a:ln>
                  <a:solidFill>
                    <a:prstClr val="white"/>
                  </a:solidFill>
                </a:ln>
                <a:solidFill>
                  <a:prstClr val="black"/>
                </a:solidFill>
                <a:effectLst/>
                <a:uLnTx/>
                <a:uFillTx/>
                <a:latin typeface="Jumble" panose="02000503000000020004" pitchFamily="2" charset="0"/>
                <a:ea typeface="+mn-ea"/>
                <a:cs typeface="+mn-cs"/>
              </a:rPr>
              <a:t>Ezekiel in 5 Sections</a:t>
            </a:r>
          </a:p>
        </p:txBody>
      </p:sp>
    </p:spTree>
    <p:extLst>
      <p:ext uri="{BB962C8B-B14F-4D97-AF65-F5344CB8AC3E}">
        <p14:creationId xmlns:p14="http://schemas.microsoft.com/office/powerpoint/2010/main" val="421458593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F96FB0-53CA-AE85-31B0-DDFADF32F30D}"/>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5104ACCA-A227-EA97-3204-35ADB1DD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347E239B-1C02-B50C-3F59-FEE4E599475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6AD8F27-FD17-AAF1-C0EB-F94F1BE53922}"/>
              </a:ext>
            </a:extLst>
          </p:cNvPr>
          <p:cNvSpPr txBox="1"/>
          <p:nvPr/>
        </p:nvSpPr>
        <p:spPr>
          <a:xfrm>
            <a:off x="312801" y="1466555"/>
            <a:ext cx="11574399" cy="4647426"/>
          </a:xfrm>
          <a:prstGeom prst="rect">
            <a:avLst/>
          </a:prstGeom>
          <a:noFill/>
        </p:spPr>
        <p:txBody>
          <a:bodyPr wrap="square" rtlCol="0" anchor="t">
            <a:spAutoFit/>
          </a:bodyPr>
          <a:lstStyle/>
          <a:p>
            <a:pPr lvl="0" algn="just">
              <a:defRPr/>
            </a:pPr>
            <a:r>
              <a:rPr lang="en-US" sz="74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“I will make you pass under the rod, &amp; I will bring you into the bond of the covenant; &amp; I will purge from you the rebels &amp; those who transgress against Me.”</a:t>
            </a:r>
            <a:endParaRPr kumimoji="0" lang="en-US" sz="7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DD65B328-B632-CF87-B8C7-0F5B34DB0387}"/>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Ezekiel 20:37-38a</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10488872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C99A52-7BD6-C42F-A351-6A6A51F1CB2D}"/>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519C2FD5-DED1-14E6-DDB7-0298DE7C9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B3F29576-85E7-EC1B-AD68-CFBBAE9D8A2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7A94AA2-09DD-1836-DF45-378CC51EF472}"/>
              </a:ext>
            </a:extLst>
          </p:cNvPr>
          <p:cNvSpPr txBox="1"/>
          <p:nvPr/>
        </p:nvSpPr>
        <p:spPr>
          <a:xfrm>
            <a:off x="308800" y="1773316"/>
            <a:ext cx="11574399" cy="4817986"/>
          </a:xfrm>
          <a:prstGeom prst="rect">
            <a:avLst/>
          </a:prstGeom>
          <a:noFill/>
        </p:spPr>
        <p:txBody>
          <a:bodyPr wrap="square" rtlCol="0" anchor="t">
            <a:spAutoFit/>
          </a:bodyPr>
          <a:lstStyle/>
          <a:p>
            <a:pPr marL="742950" lvl="0" indent="-742950">
              <a:lnSpc>
                <a:spcPts val="5000"/>
              </a:lnSpc>
              <a:spcAft>
                <a:spcPts val="3000"/>
              </a:spcAft>
              <a:buFont typeface="+mj-lt"/>
              <a:buAutoNum type="arabicPeriod"/>
              <a:defRPr/>
            </a:pPr>
            <a:r>
              <a:rPr lang="en-US" sz="7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Watchmen that teach corporate &amp; individual responsibility</a:t>
            </a:r>
          </a:p>
          <a:p>
            <a:pPr marL="742950" lvl="0" indent="-742950">
              <a:lnSpc>
                <a:spcPts val="5000"/>
              </a:lnSpc>
              <a:spcAft>
                <a:spcPts val="3000"/>
              </a:spcAft>
              <a:buFont typeface="+mj-lt"/>
              <a:buAutoNum type="arabicPeriod"/>
              <a:defRPr/>
            </a:pPr>
            <a:r>
              <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rPr>
              <a:t>We need Shepherds that role-model giving and not taking</a:t>
            </a:r>
          </a:p>
          <a:p>
            <a:pPr marL="742950" lvl="0" indent="-742950">
              <a:lnSpc>
                <a:spcPts val="5000"/>
              </a:lnSpc>
              <a:spcAft>
                <a:spcPts val="1800"/>
              </a:spcAft>
              <a:buFont typeface="+mj-lt"/>
              <a:buAutoNum type="arabicPeriod"/>
              <a:defRPr/>
            </a:pPr>
            <a:r>
              <a:rPr lang="en-US" sz="7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the Good Shepherd that takes full responsibility for us all</a:t>
            </a:r>
            <a:endPar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pic>
        <p:nvPicPr>
          <p:cNvPr id="10" name="Picture 9">
            <a:extLst>
              <a:ext uri="{FF2B5EF4-FFF2-40B4-BE49-F238E27FC236}">
                <a16:creationId xmlns:a16="http://schemas.microsoft.com/office/drawing/2014/main" id="{A4FF154B-29D5-4A94-A20A-37A9DF9AB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B9C23438-2382-20F7-B96C-BA3BA98F7FE2}"/>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  How Good Leaders Guide</a:t>
            </a:r>
          </a:p>
        </p:txBody>
      </p:sp>
    </p:spTree>
    <p:extLst>
      <p:ext uri="{BB962C8B-B14F-4D97-AF65-F5344CB8AC3E}">
        <p14:creationId xmlns:p14="http://schemas.microsoft.com/office/powerpoint/2010/main" val="37677237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A3C60F-3EA6-E7C9-1EF4-67770DD22F4F}"/>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E470F3AC-E21E-E5EA-3A36-08409D53F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1D27B167-A36A-3E0C-1042-9F21E8A230DC}"/>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Starry night sky">
            <a:extLst>
              <a:ext uri="{FF2B5EF4-FFF2-40B4-BE49-F238E27FC236}">
                <a16:creationId xmlns:a16="http://schemas.microsoft.com/office/drawing/2014/main" id="{B71CC658-4AC4-3666-BF7D-809BB73ACF68}"/>
              </a:ext>
            </a:extLst>
          </p:cNvPr>
          <p:cNvSpPr txBox="1"/>
          <p:nvPr/>
        </p:nvSpPr>
        <p:spPr>
          <a:xfrm>
            <a:off x="314325" y="2625367"/>
            <a:ext cx="115633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0" b="0" i="0" u="none" strike="noStrike" kern="1200" cap="none" spc="0" normalizeH="0" baseline="0" noProof="0">
                <a:ln w="1905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a:t>
            </a:r>
          </a:p>
        </p:txBody>
      </p:sp>
      <p:sp>
        <p:nvSpPr>
          <p:cNvPr id="9" name="TextBox 8" descr="Starry night sky">
            <a:extLst>
              <a:ext uri="{FF2B5EF4-FFF2-40B4-BE49-F238E27FC236}">
                <a16:creationId xmlns:a16="http://schemas.microsoft.com/office/drawing/2014/main" id="{23214243-9A66-46E5-2E07-6763F4AC3EAE}"/>
              </a:ext>
            </a:extLst>
          </p:cNvPr>
          <p:cNvSpPr txBox="1"/>
          <p:nvPr/>
        </p:nvSpPr>
        <p:spPr>
          <a:xfrm>
            <a:off x="2269478" y="2961980"/>
            <a:ext cx="6245191" cy="2163413"/>
          </a:xfrm>
          <a:prstGeom prst="rect">
            <a:avLst/>
          </a:prstGeom>
          <a:noFill/>
        </p:spPr>
        <p:txBody>
          <a:bodyPr wrap="square" rtlCol="0">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0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3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Book of</a:t>
            </a:r>
          </a:p>
        </p:txBody>
      </p:sp>
      <p:pic>
        <p:nvPicPr>
          <p:cNvPr id="10" name="Picture 9">
            <a:extLst>
              <a:ext uri="{FF2B5EF4-FFF2-40B4-BE49-F238E27FC236}">
                <a16:creationId xmlns:a16="http://schemas.microsoft.com/office/drawing/2014/main" id="{09962125-D3A8-FA28-CCA3-7F35BE1EA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F7902C40-B64D-1F31-6D7F-3CB3101AE79F}"/>
              </a:ext>
            </a:extLst>
          </p:cNvPr>
          <p:cNvSpPr txBox="1"/>
          <p:nvPr/>
        </p:nvSpPr>
        <p:spPr>
          <a:xfrm>
            <a:off x="2655146" y="209191"/>
            <a:ext cx="688170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a:t>
            </a:r>
          </a:p>
        </p:txBody>
      </p:sp>
      <p:sp>
        <p:nvSpPr>
          <p:cNvPr id="2" name="TextBox 1">
            <a:extLst>
              <a:ext uri="{FF2B5EF4-FFF2-40B4-BE49-F238E27FC236}">
                <a16:creationId xmlns:a16="http://schemas.microsoft.com/office/drawing/2014/main" id="{6F81D2CA-9CAF-A30A-6D84-C4946CB8F778}"/>
              </a:ext>
            </a:extLst>
          </p:cNvPr>
          <p:cNvSpPr txBox="1"/>
          <p:nvPr/>
        </p:nvSpPr>
        <p:spPr>
          <a:xfrm>
            <a:off x="3846576" y="3077997"/>
            <a:ext cx="6878574" cy="1458091"/>
          </a:xfrm>
          <a:prstGeom prst="rect">
            <a:avLst/>
          </a:prstGeom>
          <a:noFill/>
        </p:spPr>
        <p:txBody>
          <a:bodyPr wrap="square" rtlCol="0">
            <a:spAutoFit/>
          </a:bodyPr>
          <a:lstStyle/>
          <a:p>
            <a:pPr algn="r">
              <a:lnSpc>
                <a:spcPts val="6000"/>
              </a:lnSpc>
            </a:pPr>
            <a:r>
              <a:rPr lang="en-US" sz="13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Chapter</a:t>
            </a:r>
          </a:p>
          <a:p>
            <a:pPr algn="r">
              <a:lnSpc>
                <a:spcPts val="3000"/>
              </a:lnSpc>
            </a:pPr>
            <a:r>
              <a:rPr lang="en-US" sz="78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33-34</a:t>
            </a:r>
          </a:p>
        </p:txBody>
      </p:sp>
    </p:spTree>
    <p:extLst>
      <p:ext uri="{BB962C8B-B14F-4D97-AF65-F5344CB8AC3E}">
        <p14:creationId xmlns:p14="http://schemas.microsoft.com/office/powerpoint/2010/main" val="94090421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7E002C-9A7E-8279-198B-DB8BE0036AA9}"/>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3378E4B1-DD7B-8894-8BB5-5C3616CF6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F38E05AE-D426-F18F-37F4-9EB5F147DC0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A3032EF-F0D0-24F6-6FA4-009183DF1D62}"/>
              </a:ext>
            </a:extLst>
          </p:cNvPr>
          <p:cNvSpPr txBox="1"/>
          <p:nvPr/>
        </p:nvSpPr>
        <p:spPr>
          <a:xfrm>
            <a:off x="308800" y="1773316"/>
            <a:ext cx="11574399" cy="1483740"/>
          </a:xfrm>
          <a:prstGeom prst="rect">
            <a:avLst/>
          </a:prstGeom>
          <a:noFill/>
        </p:spPr>
        <p:txBody>
          <a:bodyPr wrap="square" rtlCol="0" anchor="t">
            <a:spAutoFit/>
          </a:bodyPr>
          <a:lstStyle/>
          <a:p>
            <a:pPr marL="742950" lvl="0" indent="-742950">
              <a:lnSpc>
                <a:spcPts val="5000"/>
              </a:lnSpc>
              <a:spcAft>
                <a:spcPts val="3000"/>
              </a:spcAft>
              <a:buFont typeface="+mj-lt"/>
              <a:buAutoNum type="arabicPeriod"/>
              <a:defRPr/>
            </a:pPr>
            <a:r>
              <a:rPr lang="en-US" sz="7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Watchmen that teach corporate &amp; individual responsibility</a:t>
            </a:r>
          </a:p>
        </p:txBody>
      </p:sp>
      <p:pic>
        <p:nvPicPr>
          <p:cNvPr id="10" name="Picture 9">
            <a:extLst>
              <a:ext uri="{FF2B5EF4-FFF2-40B4-BE49-F238E27FC236}">
                <a16:creationId xmlns:a16="http://schemas.microsoft.com/office/drawing/2014/main" id="{EF61E173-C789-2993-EB29-3F73F9389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C82E52EF-D956-4FC6-6EC7-D8B19BBE42F3}"/>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  How Good Leaders Guide</a:t>
            </a:r>
          </a:p>
        </p:txBody>
      </p:sp>
    </p:spTree>
    <p:extLst>
      <p:ext uri="{BB962C8B-B14F-4D97-AF65-F5344CB8AC3E}">
        <p14:creationId xmlns:p14="http://schemas.microsoft.com/office/powerpoint/2010/main" val="5664207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1AFF0-A264-9D09-43E0-AD8A48EF8E6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42CBE3BD-6945-9C9C-0B70-515989CB7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CBED4982-C80B-D086-3258-FFA134CE286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CF116FA-F614-6750-AFF7-8FB00FD7560B}"/>
              </a:ext>
            </a:extLst>
          </p:cNvPr>
          <p:cNvSpPr txBox="1"/>
          <p:nvPr/>
        </p:nvSpPr>
        <p:spPr>
          <a:xfrm>
            <a:off x="312801" y="1466555"/>
            <a:ext cx="11574399" cy="5262979"/>
          </a:xfrm>
          <a:prstGeom prst="rect">
            <a:avLst/>
          </a:prstGeom>
          <a:noFill/>
        </p:spPr>
        <p:txBody>
          <a:bodyPr wrap="square" rtlCol="0" anchor="t">
            <a:spAutoFit/>
          </a:bodyPr>
          <a:lstStyle/>
          <a:p>
            <a:pPr lvl="0" algn="just">
              <a:defRPr/>
            </a:pPr>
            <a:r>
              <a:rPr lang="en-US" sz="5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“To whom God willed to make known what is the riches of the glory of this mystery among the Gentiles, which is Christ in you, the hope of glory. Him we proclaim, admonishing [warning] every man &amp; teaching every man with all wisdom, so that we may present every man complete in Christ.”</a:t>
            </a:r>
            <a:endParaRPr kumimoji="0" lang="en-US" sz="5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5AA1975B-24D6-61E9-AAB9-C5CE405F90BC}"/>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Colossians 1:27-28</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355003095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733B75-99DE-32BD-3600-2BD54D8F0A80}"/>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4A2EA929-CBBB-D48D-08B2-704E3BCBC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3618E05E-70CB-0170-C77D-937EAE3ACCC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62554F1-3FA3-7288-87E6-4914A83B9A03}"/>
              </a:ext>
            </a:extLst>
          </p:cNvPr>
          <p:cNvSpPr txBox="1"/>
          <p:nvPr/>
        </p:nvSpPr>
        <p:spPr>
          <a:xfrm>
            <a:off x="312801" y="1466555"/>
            <a:ext cx="11574399" cy="4770537"/>
          </a:xfrm>
          <a:prstGeom prst="rect">
            <a:avLst/>
          </a:prstGeom>
          <a:noFill/>
        </p:spPr>
        <p:txBody>
          <a:bodyPr wrap="square" rtlCol="0" anchor="t">
            <a:spAutoFit/>
          </a:bodyPr>
          <a:lstStyle/>
          <a:p>
            <a:pPr lvl="0" algn="just">
              <a:defRPr/>
            </a:pPr>
            <a:r>
              <a:rPr lang="en-US" sz="76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“Son of man, I have given you as a watchman to the house of Israel; so you will hear a word from My mouth, &amp; you shall warn them from Me.”</a:t>
            </a:r>
            <a:endParaRPr kumimoji="0" lang="en-US" sz="76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13ACD033-CE2A-33E2-8F64-0B9656680658}"/>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Ezekiel 3:17</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61800626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0C0C0B-58C0-1079-787A-16B5D71F1133}"/>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A0381A83-E1C3-9DF6-958B-1A522D100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F3063FD0-C5B0-7FBE-317E-6666BA9F2D7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A5E0DC2-64D7-197C-9F24-CF3B1AD78760}"/>
              </a:ext>
            </a:extLst>
          </p:cNvPr>
          <p:cNvSpPr txBox="1"/>
          <p:nvPr/>
        </p:nvSpPr>
        <p:spPr>
          <a:xfrm>
            <a:off x="312801" y="1466555"/>
            <a:ext cx="11574399" cy="4555093"/>
          </a:xfrm>
          <a:prstGeom prst="rect">
            <a:avLst/>
          </a:prstGeom>
          <a:noFill/>
        </p:spPr>
        <p:txBody>
          <a:bodyPr wrap="square" rtlCol="0" anchor="t">
            <a:spAutoFit/>
          </a:bodyPr>
          <a:lstStyle/>
          <a:p>
            <a:pPr lvl="0" algn="just">
              <a:defRPr/>
            </a:pPr>
            <a:r>
              <a:rPr lang="en-US" sz="58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“And now, behold, I know that all of you, among whom I went about preaching the kingdom, will no longer see my face. Therefore, I testify to you this day that I am innocent of the blood of all. For I did not shrink from declaring to you the whole purpose of God.”</a:t>
            </a:r>
            <a:endParaRPr kumimoji="0" lang="en-US" sz="58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BB5FA67A-D0A0-AAAD-7E27-E0C9B745C169}"/>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Acts 20:25-27</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389381531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232E9D-B673-94C7-5D7F-8A6D74404F8F}"/>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DEB2A170-0D44-E35F-C028-5422228D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DF307ED6-D2D3-3F8E-674E-E3FF9592A917}"/>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F6EC50D3-BFD0-482C-0D05-3B146E5A70E0}"/>
              </a:ext>
            </a:extLst>
          </p:cNvPr>
          <p:cNvSpPr txBox="1"/>
          <p:nvPr/>
        </p:nvSpPr>
        <p:spPr>
          <a:xfrm>
            <a:off x="312801" y="1466555"/>
            <a:ext cx="11574399" cy="5632311"/>
          </a:xfrm>
          <a:prstGeom prst="rect">
            <a:avLst/>
          </a:prstGeom>
          <a:noFill/>
        </p:spPr>
        <p:txBody>
          <a:bodyPr wrap="square" rtlCol="0" anchor="t">
            <a:spAutoFit/>
          </a:bodyPr>
          <a:lstStyle/>
          <a:p>
            <a:pPr lvl="0" algn="just">
              <a:defRPr/>
            </a:pPr>
            <a:r>
              <a:rPr lang="en-US" sz="4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“When I say to the wicked, ‘You will surely die,’ &amp; you do not warn him…that wicked man shall die in his iniquity, but his blood I will require at your hand. “Yet if you have warned the wicked &amp; he does not turn from his wickedness…he shall die in his iniquity; but you have delivered yourself. “Again, when a righteous man turns away from his righteousness &amp; does evil…he will die; since you have not warned him…but his blood I will require at your hand. “However, if you have warned the righteous man that the righteous should not sin &amp; he does not sin, he shall surely live because he took warning; &amp; you have delivered yourself.” </a:t>
            </a:r>
            <a:endParaRPr kumimoji="0" lang="en-US" sz="4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40FB53FF-6F75-FD36-E9E4-7884F7D7F96C}"/>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Ezekiel 3:18-21</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59302436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68B2A0-15D3-513C-F8D5-6E30B8831F1A}"/>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07457B9B-A697-7737-94AD-AA3E5A6D4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D28F65B0-E17D-DDFA-885F-26635353482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11DF19E1-8ACB-E00F-FE02-AA60C9EEC113}"/>
              </a:ext>
            </a:extLst>
          </p:cNvPr>
          <p:cNvSpPr txBox="1"/>
          <p:nvPr/>
        </p:nvSpPr>
        <p:spPr>
          <a:xfrm>
            <a:off x="308800" y="1773316"/>
            <a:ext cx="11574399" cy="3150863"/>
          </a:xfrm>
          <a:prstGeom prst="rect">
            <a:avLst/>
          </a:prstGeom>
          <a:noFill/>
        </p:spPr>
        <p:txBody>
          <a:bodyPr wrap="square" rtlCol="0" anchor="t">
            <a:spAutoFit/>
          </a:bodyPr>
          <a:lstStyle/>
          <a:p>
            <a:pPr marL="742950" lvl="0" indent="-742950">
              <a:lnSpc>
                <a:spcPts val="5000"/>
              </a:lnSpc>
              <a:spcAft>
                <a:spcPts val="3000"/>
              </a:spcAft>
              <a:buFont typeface="+mj-lt"/>
              <a:buAutoNum type="arabicPeriod"/>
              <a:defRPr/>
            </a:pPr>
            <a:r>
              <a:rPr lang="en-US" sz="7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We need Watchmen that teach corporate &amp; individual responsibility</a:t>
            </a:r>
          </a:p>
          <a:p>
            <a:pPr marL="742950" lvl="0" indent="-742950">
              <a:lnSpc>
                <a:spcPts val="5000"/>
              </a:lnSpc>
              <a:spcAft>
                <a:spcPts val="3000"/>
              </a:spcAft>
              <a:buFont typeface="+mj-lt"/>
              <a:buAutoNum type="arabicPeriod"/>
              <a:defRPr/>
            </a:pPr>
            <a:r>
              <a:rPr kumimoji="0" lang="en-US" sz="7000" b="0" i="0" u="none" strike="noStrike" kern="1200" cap="none" spc="0" normalizeH="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rPr>
              <a:t>We need Shepherds that role-model giving and not taking</a:t>
            </a:r>
          </a:p>
        </p:txBody>
      </p:sp>
      <p:pic>
        <p:nvPicPr>
          <p:cNvPr id="10" name="Picture 9">
            <a:extLst>
              <a:ext uri="{FF2B5EF4-FFF2-40B4-BE49-F238E27FC236}">
                <a16:creationId xmlns:a16="http://schemas.microsoft.com/office/drawing/2014/main" id="{6D9F740E-F047-1FB0-21E6-D78AB5B3C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1845CB80-2DDD-A07B-B7BA-5A6109046EFB}"/>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Dirigo:  How Good Leaders Guide</a:t>
            </a:r>
          </a:p>
        </p:txBody>
      </p:sp>
    </p:spTree>
    <p:extLst>
      <p:ext uri="{BB962C8B-B14F-4D97-AF65-F5344CB8AC3E}">
        <p14:creationId xmlns:p14="http://schemas.microsoft.com/office/powerpoint/2010/main" val="30018771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1029</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DaunPenh</vt:lpstr>
      <vt:lpstr>Jumble</vt:lpstr>
      <vt:lpstr>MoolBoran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cp:revision>
  <dcterms:created xsi:type="dcterms:W3CDTF">2024-12-04T19:56:57Z</dcterms:created>
  <dcterms:modified xsi:type="dcterms:W3CDTF">2025-04-06T01:42:43Z</dcterms:modified>
</cp:coreProperties>
</file>