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3" r:id="rId2"/>
    <p:sldId id="524" r:id="rId3"/>
    <p:sldId id="525" r:id="rId4"/>
    <p:sldId id="528" r:id="rId5"/>
    <p:sldId id="529" r:id="rId6"/>
    <p:sldId id="526" r:id="rId7"/>
    <p:sldId id="532" r:id="rId8"/>
    <p:sldId id="5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0D69947-B431-4E82-BBEF-FDFCA1CC1A41}"/>
    <pc:docChg chg="custSel addSld delSld modSld sldOrd">
      <pc:chgData name="Daniel Shunk" userId="8b1a05f26d681f8b" providerId="LiveId" clId="{90D69947-B431-4E82-BBEF-FDFCA1CC1A41}" dt="2025-04-02T14:32:28.563" v="561" actId="1076"/>
      <pc:docMkLst>
        <pc:docMk/>
      </pc:docMkLst>
      <pc:sldChg chg="addSp modSp mod">
        <pc:chgData name="Daniel Shunk" userId="8b1a05f26d681f8b" providerId="LiveId" clId="{90D69947-B431-4E82-BBEF-FDFCA1CC1A41}" dt="2025-04-02T14:32:28.563" v="561" actId="1076"/>
        <pc:sldMkLst>
          <pc:docMk/>
          <pc:sldMk cId="1324993420" sldId="523"/>
        </pc:sldMkLst>
        <pc:spChg chg="mod">
          <ac:chgData name="Daniel Shunk" userId="8b1a05f26d681f8b" providerId="LiveId" clId="{90D69947-B431-4E82-BBEF-FDFCA1CC1A41}" dt="2025-04-02T14:32:19.116" v="559" actId="1076"/>
          <ac:spMkLst>
            <pc:docMk/>
            <pc:sldMk cId="1324993420" sldId="523"/>
            <ac:spMk id="6" creationId="{BD2DF5C9-C1E2-FA53-C1C4-5029D07C35C7}"/>
          </ac:spMkLst>
        </pc:spChg>
        <pc:spChg chg="mod">
          <ac:chgData name="Daniel Shunk" userId="8b1a05f26d681f8b" providerId="LiveId" clId="{90D69947-B431-4E82-BBEF-FDFCA1CC1A41}" dt="2025-04-02T14:32:23.827" v="560" actId="1076"/>
          <ac:spMkLst>
            <pc:docMk/>
            <pc:sldMk cId="1324993420" sldId="523"/>
            <ac:spMk id="7" creationId="{C3B80FB5-EDAC-3E37-AF94-8DD4BB57824B}"/>
          </ac:spMkLst>
        </pc:spChg>
        <pc:spChg chg="mod">
          <ac:chgData name="Daniel Shunk" userId="8b1a05f26d681f8b" providerId="LiveId" clId="{90D69947-B431-4E82-BBEF-FDFCA1CC1A41}" dt="2025-04-02T14:32:28.563" v="561" actId="1076"/>
          <ac:spMkLst>
            <pc:docMk/>
            <pc:sldMk cId="1324993420" sldId="523"/>
            <ac:spMk id="8" creationId="{4A1C244E-C43F-D890-EAD4-EA58C0EE309D}"/>
          </ac:spMkLst>
        </pc:spChg>
        <pc:spChg chg="mod">
          <ac:chgData name="Daniel Shunk" userId="8b1a05f26d681f8b" providerId="LiveId" clId="{90D69947-B431-4E82-BBEF-FDFCA1CC1A41}" dt="2025-04-02T14:32:05.748" v="558" actId="1076"/>
          <ac:spMkLst>
            <pc:docMk/>
            <pc:sldMk cId="1324993420" sldId="523"/>
            <ac:spMk id="9" creationId="{9F659F9C-387A-541D-257A-FDC0CC690253}"/>
          </ac:spMkLst>
        </pc:spChg>
        <pc:picChg chg="add mod">
          <ac:chgData name="Daniel Shunk" userId="8b1a05f26d681f8b" providerId="LiveId" clId="{90D69947-B431-4E82-BBEF-FDFCA1CC1A41}" dt="2025-04-02T01:52:43.385" v="86" actId="1076"/>
          <ac:picMkLst>
            <pc:docMk/>
            <pc:sldMk cId="1324993420" sldId="523"/>
            <ac:picMk id="10" creationId="{CB8CD76E-7BF7-4B07-54FD-9BAD80703C4F}"/>
          </ac:picMkLst>
        </pc:picChg>
      </pc:sldChg>
      <pc:sldChg chg="delSp modSp add mod modAnim">
        <pc:chgData name="Daniel Shunk" userId="8b1a05f26d681f8b" providerId="LiveId" clId="{90D69947-B431-4E82-BBEF-FDFCA1CC1A41}" dt="2025-04-02T14:22:51.108" v="413" actId="20577"/>
        <pc:sldMkLst>
          <pc:docMk/>
          <pc:sldMk cId="2583736342" sldId="524"/>
        </pc:sldMkLst>
        <pc:spChg chg="mod">
          <ac:chgData name="Daniel Shunk" userId="8b1a05f26d681f8b" providerId="LiveId" clId="{90D69947-B431-4E82-BBEF-FDFCA1CC1A41}" dt="2025-04-02T01:57:35.151" v="310" actId="207"/>
          <ac:spMkLst>
            <pc:docMk/>
            <pc:sldMk cId="2583736342" sldId="524"/>
            <ac:spMk id="5" creationId="{2E904E94-9DED-BB41-59B6-214051EF630D}"/>
          </ac:spMkLst>
        </pc:spChg>
        <pc:spChg chg="mod">
          <ac:chgData name="Daniel Shunk" userId="8b1a05f26d681f8b" providerId="LiveId" clId="{90D69947-B431-4E82-BBEF-FDFCA1CC1A41}" dt="2025-04-02T14:22:51.108" v="413" actId="20577"/>
          <ac:spMkLst>
            <pc:docMk/>
            <pc:sldMk cId="2583736342" sldId="524"/>
            <ac:spMk id="7" creationId="{17874EB8-561B-6184-D340-5EDE94C278CF}"/>
          </ac:spMkLst>
        </pc:spChg>
        <pc:spChg chg="mod">
          <ac:chgData name="Daniel Shunk" userId="8b1a05f26d681f8b" providerId="LiveId" clId="{90D69947-B431-4E82-BBEF-FDFCA1CC1A41}" dt="2025-04-02T01:55:11.652" v="165" actId="20577"/>
          <ac:spMkLst>
            <pc:docMk/>
            <pc:sldMk cId="2583736342" sldId="524"/>
            <ac:spMk id="9" creationId="{EC3AE299-77F3-0912-FB70-E54309AF2951}"/>
          </ac:spMkLst>
        </pc:spChg>
      </pc:sldChg>
      <pc:sldChg chg="modSp add mod">
        <pc:chgData name="Daniel Shunk" userId="8b1a05f26d681f8b" providerId="LiveId" clId="{90D69947-B431-4E82-BBEF-FDFCA1CC1A41}" dt="2025-04-02T14:28:08.849" v="513" actId="313"/>
        <pc:sldMkLst>
          <pc:docMk/>
          <pc:sldMk cId="4120324964" sldId="525"/>
        </pc:sldMkLst>
        <pc:spChg chg="mod">
          <ac:chgData name="Daniel Shunk" userId="8b1a05f26d681f8b" providerId="LiveId" clId="{90D69947-B431-4E82-BBEF-FDFCA1CC1A41}" dt="2025-04-02T01:57:52.230" v="317" actId="207"/>
          <ac:spMkLst>
            <pc:docMk/>
            <pc:sldMk cId="4120324964" sldId="525"/>
            <ac:spMk id="5" creationId="{80D9FD34-15B2-54D0-CDCF-E9409E2D4F17}"/>
          </ac:spMkLst>
        </pc:spChg>
        <pc:spChg chg="mod">
          <ac:chgData name="Daniel Shunk" userId="8b1a05f26d681f8b" providerId="LiveId" clId="{90D69947-B431-4E82-BBEF-FDFCA1CC1A41}" dt="2025-04-02T14:28:08.849" v="513" actId="313"/>
          <ac:spMkLst>
            <pc:docMk/>
            <pc:sldMk cId="4120324964" sldId="525"/>
            <ac:spMk id="7" creationId="{F67F8F67-7E33-175E-937E-9655B94A5991}"/>
          </ac:spMkLst>
        </pc:spChg>
        <pc:spChg chg="mod">
          <ac:chgData name="Daniel Shunk" userId="8b1a05f26d681f8b" providerId="LiveId" clId="{90D69947-B431-4E82-BBEF-FDFCA1CC1A41}" dt="2025-04-02T14:23:06.126" v="431" actId="20577"/>
          <ac:spMkLst>
            <pc:docMk/>
            <pc:sldMk cId="4120324964" sldId="525"/>
            <ac:spMk id="9" creationId="{B2362D61-EFD6-97C1-0448-4AC2CE5FCED1}"/>
          </ac:spMkLst>
        </pc:spChg>
      </pc:sldChg>
      <pc:sldChg chg="modSp add modAnim">
        <pc:chgData name="Daniel Shunk" userId="8b1a05f26d681f8b" providerId="LiveId" clId="{90D69947-B431-4E82-BBEF-FDFCA1CC1A41}" dt="2025-04-02T14:28:50.166" v="519" actId="20577"/>
        <pc:sldMkLst>
          <pc:docMk/>
          <pc:sldMk cId="1399132972" sldId="526"/>
        </pc:sldMkLst>
        <pc:spChg chg="mod">
          <ac:chgData name="Daniel Shunk" userId="8b1a05f26d681f8b" providerId="LiveId" clId="{90D69947-B431-4E82-BBEF-FDFCA1CC1A41}" dt="2025-04-02T14:28:50.166" v="519" actId="20577"/>
          <ac:spMkLst>
            <pc:docMk/>
            <pc:sldMk cId="1399132972" sldId="526"/>
            <ac:spMk id="7" creationId="{76A3FD4D-E2BF-FF7A-CDED-FDC5BA5E2C18}"/>
          </ac:spMkLst>
        </pc:spChg>
      </pc:sldChg>
      <pc:sldChg chg="add del replId">
        <pc:chgData name="Daniel Shunk" userId="8b1a05f26d681f8b" providerId="LiveId" clId="{90D69947-B431-4E82-BBEF-FDFCA1CC1A41}" dt="2025-04-02T14:28:57.780" v="523" actId="47"/>
        <pc:sldMkLst>
          <pc:docMk/>
          <pc:sldMk cId="3062628219" sldId="527"/>
        </pc:sldMkLst>
      </pc:sldChg>
      <pc:sldChg chg="modSp add mod">
        <pc:chgData name="Daniel Shunk" userId="8b1a05f26d681f8b" providerId="LiveId" clId="{90D69947-B431-4E82-BBEF-FDFCA1CC1A41}" dt="2025-04-02T14:28:15.965" v="516" actId="313"/>
        <pc:sldMkLst>
          <pc:docMk/>
          <pc:sldMk cId="4201899939" sldId="528"/>
        </pc:sldMkLst>
        <pc:spChg chg="mod">
          <ac:chgData name="Daniel Shunk" userId="8b1a05f26d681f8b" providerId="LiveId" clId="{90D69947-B431-4E82-BBEF-FDFCA1CC1A41}" dt="2025-04-02T14:28:15.965" v="516" actId="313"/>
          <ac:spMkLst>
            <pc:docMk/>
            <pc:sldMk cId="4201899939" sldId="528"/>
            <ac:spMk id="7" creationId="{EE0A0560-AD78-F43E-A168-77F0B6BF142F}"/>
          </ac:spMkLst>
        </pc:spChg>
        <pc:spChg chg="mod">
          <ac:chgData name="Daniel Shunk" userId="8b1a05f26d681f8b" providerId="LiveId" clId="{90D69947-B431-4E82-BBEF-FDFCA1CC1A41}" dt="2025-04-02T14:26:10.380" v="467" actId="20577"/>
          <ac:spMkLst>
            <pc:docMk/>
            <pc:sldMk cId="4201899939" sldId="528"/>
            <ac:spMk id="9" creationId="{F1E425F4-D3E6-170F-FCA7-95BA85B03080}"/>
          </ac:spMkLst>
        </pc:spChg>
      </pc:sldChg>
      <pc:sldChg chg="modSp add mod">
        <pc:chgData name="Daniel Shunk" userId="8b1a05f26d681f8b" providerId="LiveId" clId="{90D69947-B431-4E82-BBEF-FDFCA1CC1A41}" dt="2025-04-02T14:28:00.868" v="510" actId="313"/>
        <pc:sldMkLst>
          <pc:docMk/>
          <pc:sldMk cId="4249116534" sldId="529"/>
        </pc:sldMkLst>
        <pc:spChg chg="mod">
          <ac:chgData name="Daniel Shunk" userId="8b1a05f26d681f8b" providerId="LiveId" clId="{90D69947-B431-4E82-BBEF-FDFCA1CC1A41}" dt="2025-04-02T14:28:00.868" v="510" actId="313"/>
          <ac:spMkLst>
            <pc:docMk/>
            <pc:sldMk cId="4249116534" sldId="529"/>
            <ac:spMk id="7" creationId="{86914785-9A09-0404-A9E6-5F73FFDDDA93}"/>
          </ac:spMkLst>
        </pc:spChg>
        <pc:spChg chg="mod">
          <ac:chgData name="Daniel Shunk" userId="8b1a05f26d681f8b" providerId="LiveId" clId="{90D69947-B431-4E82-BBEF-FDFCA1CC1A41}" dt="2025-04-02T14:27:27.012" v="503" actId="20577"/>
          <ac:spMkLst>
            <pc:docMk/>
            <pc:sldMk cId="4249116534" sldId="529"/>
            <ac:spMk id="9" creationId="{41AB757F-8A13-EC4D-E107-D654521ACBFA}"/>
          </ac:spMkLst>
        </pc:spChg>
      </pc:sldChg>
      <pc:sldChg chg="add modAnim">
        <pc:chgData name="Daniel Shunk" userId="8b1a05f26d681f8b" providerId="LiveId" clId="{90D69947-B431-4E82-BBEF-FDFCA1CC1A41}" dt="2025-04-02T14:31:31.279" v="554"/>
        <pc:sldMkLst>
          <pc:docMk/>
          <pc:sldMk cId="3510544897" sldId="530"/>
        </pc:sldMkLst>
      </pc:sldChg>
      <pc:sldChg chg="add del replId">
        <pc:chgData name="Daniel Shunk" userId="8b1a05f26d681f8b" providerId="LiveId" clId="{90D69947-B431-4E82-BBEF-FDFCA1CC1A41}" dt="2025-04-02T14:29:05.116" v="527" actId="47"/>
        <pc:sldMkLst>
          <pc:docMk/>
          <pc:sldMk cId="659949736" sldId="531"/>
        </pc:sldMkLst>
      </pc:sldChg>
      <pc:sldChg chg="modSp add mod ord">
        <pc:chgData name="Daniel Shunk" userId="8b1a05f26d681f8b" providerId="LiveId" clId="{90D69947-B431-4E82-BBEF-FDFCA1CC1A41}" dt="2025-04-02T14:30:55.746" v="552" actId="123"/>
        <pc:sldMkLst>
          <pc:docMk/>
          <pc:sldMk cId="1967061915" sldId="532"/>
        </pc:sldMkLst>
        <pc:spChg chg="mod">
          <ac:chgData name="Daniel Shunk" userId="8b1a05f26d681f8b" providerId="LiveId" clId="{90D69947-B431-4E82-BBEF-FDFCA1CC1A41}" dt="2025-04-02T14:30:55.746" v="552" actId="123"/>
          <ac:spMkLst>
            <pc:docMk/>
            <pc:sldMk cId="1967061915" sldId="532"/>
            <ac:spMk id="7" creationId="{42673B81-8030-775A-F595-6418AFD9F184}"/>
          </ac:spMkLst>
        </pc:spChg>
        <pc:spChg chg="mod">
          <ac:chgData name="Daniel Shunk" userId="8b1a05f26d681f8b" providerId="LiveId" clId="{90D69947-B431-4E82-BBEF-FDFCA1CC1A41}" dt="2025-04-02T14:29:12.460" v="538" actId="20577"/>
          <ac:spMkLst>
            <pc:docMk/>
            <pc:sldMk cId="1967061915" sldId="532"/>
            <ac:spMk id="9" creationId="{5B095AF1-F89F-A99A-747E-3B7D0B97DA20}"/>
          </ac:spMkLst>
        </pc:spChg>
      </pc:sldChg>
      <pc:sldChg chg="add del ord">
        <pc:chgData name="Daniel Shunk" userId="8b1a05f26d681f8b" providerId="LiveId" clId="{90D69947-B431-4E82-BBEF-FDFCA1CC1A41}" dt="2025-04-02T14:31:35.185" v="555" actId="47"/>
        <pc:sldMkLst>
          <pc:docMk/>
          <pc:sldMk cId="2323684309" sldId="533"/>
        </pc:sldMkLst>
      </pc:sldChg>
    </pc:docChg>
  </pc:docChgLst>
  <pc:docChgLst>
    <pc:chgData name="Daniel Shunk" userId="8b1a05f26d681f8b" providerId="LiveId" clId="{6E8152D8-CA6C-4E38-8987-1CCCC71A6657}"/>
    <pc:docChg chg="modSld">
      <pc:chgData name="Daniel Shunk" userId="8b1a05f26d681f8b" providerId="LiveId" clId="{6E8152D8-CA6C-4E38-8987-1CCCC71A6657}" dt="2025-04-06T15:12:12.915" v="13"/>
      <pc:docMkLst>
        <pc:docMk/>
      </pc:docMkLst>
      <pc:sldChg chg="modTransition">
        <pc:chgData name="Daniel Shunk" userId="8b1a05f26d681f8b" providerId="LiveId" clId="{6E8152D8-CA6C-4E38-8987-1CCCC71A6657}" dt="2025-04-06T15:12:12.915" v="13"/>
        <pc:sldMkLst>
          <pc:docMk/>
          <pc:sldMk cId="2583736342" sldId="524"/>
        </pc:sldMkLst>
      </pc:sldChg>
      <pc:sldChg chg="modTransition">
        <pc:chgData name="Daniel Shunk" userId="8b1a05f26d681f8b" providerId="LiveId" clId="{6E8152D8-CA6C-4E38-8987-1CCCC71A6657}" dt="2025-04-06T15:11:38.770" v="1"/>
        <pc:sldMkLst>
          <pc:docMk/>
          <pc:sldMk cId="4120324964" sldId="525"/>
        </pc:sldMkLst>
      </pc:sldChg>
      <pc:sldChg chg="modTransition">
        <pc:chgData name="Daniel Shunk" userId="8b1a05f26d681f8b" providerId="LiveId" clId="{6E8152D8-CA6C-4E38-8987-1CCCC71A6657}" dt="2025-04-06T15:11:53.012" v="7"/>
        <pc:sldMkLst>
          <pc:docMk/>
          <pc:sldMk cId="1399132972" sldId="526"/>
        </pc:sldMkLst>
      </pc:sldChg>
      <pc:sldChg chg="modTransition">
        <pc:chgData name="Daniel Shunk" userId="8b1a05f26d681f8b" providerId="LiveId" clId="{6E8152D8-CA6C-4E38-8987-1CCCC71A6657}" dt="2025-04-06T15:11:43.650" v="3"/>
        <pc:sldMkLst>
          <pc:docMk/>
          <pc:sldMk cId="4201899939" sldId="528"/>
        </pc:sldMkLst>
      </pc:sldChg>
      <pc:sldChg chg="modTransition">
        <pc:chgData name="Daniel Shunk" userId="8b1a05f26d681f8b" providerId="LiveId" clId="{6E8152D8-CA6C-4E38-8987-1CCCC71A6657}" dt="2025-04-06T15:11:48.201" v="5"/>
        <pc:sldMkLst>
          <pc:docMk/>
          <pc:sldMk cId="4249116534" sldId="529"/>
        </pc:sldMkLst>
      </pc:sldChg>
      <pc:sldChg chg="modTransition">
        <pc:chgData name="Daniel Shunk" userId="8b1a05f26d681f8b" providerId="LiveId" clId="{6E8152D8-CA6C-4E38-8987-1CCCC71A6657}" dt="2025-04-06T15:12:03.401" v="11"/>
        <pc:sldMkLst>
          <pc:docMk/>
          <pc:sldMk cId="3510544897" sldId="530"/>
        </pc:sldMkLst>
      </pc:sldChg>
      <pc:sldChg chg="modTransition">
        <pc:chgData name="Daniel Shunk" userId="8b1a05f26d681f8b" providerId="LiveId" clId="{6E8152D8-CA6C-4E38-8987-1CCCC71A6657}" dt="2025-04-06T15:11:58.050" v="9"/>
        <pc:sldMkLst>
          <pc:docMk/>
          <pc:sldMk cId="1967061915" sldId="53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9FC6-92BF-D4DE-D182-70B43F24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3DC1-FB69-358B-2EA4-9D6A755B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3644-91F8-8BD4-3A5A-AABCCBA5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7765DD-5CBD-D3C0-F11D-37FACFB891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2DF5C9-C1E2-FA53-C1C4-5029D07C35C7}"/>
              </a:ext>
            </a:extLst>
          </p:cNvPr>
          <p:cNvSpPr txBox="1">
            <a:spLocks/>
          </p:cNvSpPr>
          <p:nvPr/>
        </p:nvSpPr>
        <p:spPr>
          <a:xfrm>
            <a:off x="-750639" y="1666094"/>
            <a:ext cx="1104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0" b="0" i="0" u="none" strike="noStrike" kern="1200" cap="none" spc="14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+mj-cs"/>
              </a:rPr>
              <a:t>Psalms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80FB5-EDAC-3E37-AF94-8DD4BB57824B}"/>
              </a:ext>
            </a:extLst>
          </p:cNvPr>
          <p:cNvSpPr txBox="1"/>
          <p:nvPr/>
        </p:nvSpPr>
        <p:spPr>
          <a:xfrm>
            <a:off x="3318406" y="390451"/>
            <a:ext cx="163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C244E-C43F-D890-EAD4-EA58C0EE309D}"/>
              </a:ext>
            </a:extLst>
          </p:cNvPr>
          <p:cNvSpPr txBox="1"/>
          <p:nvPr/>
        </p:nvSpPr>
        <p:spPr>
          <a:xfrm>
            <a:off x="1244112" y="3050736"/>
            <a:ext cx="5342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73-74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59F9C-387A-541D-257A-FDC0CC690253}"/>
              </a:ext>
            </a:extLst>
          </p:cNvPr>
          <p:cNvSpPr txBox="1"/>
          <p:nvPr/>
        </p:nvSpPr>
        <p:spPr>
          <a:xfrm>
            <a:off x="5711780" y="4323254"/>
            <a:ext cx="61805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The Sanctuary Of Purpose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CD76E-7BF7-4B07-54FD-9BAD80703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93" y="178432"/>
            <a:ext cx="2232742" cy="10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9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6580-3411-0461-04D9-51D39C93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2F80-821D-D4E9-6F9E-AC8AEBE4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94AC-DFCD-3058-FCBC-BB75971E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B124B-87E9-E367-51D9-0B92986C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904E94-9DED-BB41-59B6-214051EF6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74EB8-561B-6184-D340-5EDE94C278CF}"/>
              </a:ext>
            </a:extLst>
          </p:cNvPr>
          <p:cNvSpPr txBox="1"/>
          <p:nvPr/>
        </p:nvSpPr>
        <p:spPr>
          <a:xfrm>
            <a:off x="246577" y="952023"/>
            <a:ext cx="11578977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7113" marR="0" lvl="0" indent="-1027113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Don’t Focus on the Sinners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AE299-77F3-0912-FB70-E54309AF2951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The Sanctuary of Purpose</a:t>
            </a:r>
          </a:p>
        </p:txBody>
      </p:sp>
    </p:spTree>
    <p:extLst>
      <p:ext uri="{BB962C8B-B14F-4D97-AF65-F5344CB8AC3E}">
        <p14:creationId xmlns:p14="http://schemas.microsoft.com/office/powerpoint/2010/main" val="25837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5CED7-D5DC-5CA5-C182-AD566C1E7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0E7F-5D02-E536-DED0-889739F1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A143-6523-BCED-EC8A-EAA848ED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8ABE4-EEDE-2B9A-CE1F-C09DE243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D9FD34-15B2-54D0-CDCF-E9409E2D4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F8F67-7E33-175E-937E-9655B94A5991}"/>
              </a:ext>
            </a:extLst>
          </p:cNvPr>
          <p:cNvSpPr txBox="1"/>
          <p:nvPr/>
        </p:nvSpPr>
        <p:spPr>
          <a:xfrm>
            <a:off x="246577" y="952023"/>
            <a:ext cx="1157897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“Who may ascend into the mountain of Yahweh? Who may rise in His holy place? He who has innocent hands &amp; a pure heart, Who has not lifted up his soul to worthlessness &amp; has not sworn deceitfully.”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62D61-EFD6-97C1-0448-4AC2CE5FCED1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Psalm 24:3-4</a:t>
            </a:r>
          </a:p>
        </p:txBody>
      </p:sp>
    </p:spTree>
    <p:extLst>
      <p:ext uri="{BB962C8B-B14F-4D97-AF65-F5344CB8AC3E}">
        <p14:creationId xmlns:p14="http://schemas.microsoft.com/office/powerpoint/2010/main" val="41203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66A9D-6926-6615-AEF6-A6F1CECC8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70F6-E00E-CA02-A4AF-6650EC0F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E006-4779-2E18-C3C5-AF335433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2FAB9-5410-67AB-AD98-438D40D3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7B3CC6-AADE-561B-EF54-FF62599057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A0560-AD78-F43E-A168-77F0B6BF142F}"/>
              </a:ext>
            </a:extLst>
          </p:cNvPr>
          <p:cNvSpPr txBox="1"/>
          <p:nvPr/>
        </p:nvSpPr>
        <p:spPr>
          <a:xfrm>
            <a:off x="246577" y="1086497"/>
            <a:ext cx="115789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“Create in me a clean heart, O God, &amp; renew a steadfast spirit within me.”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425F4-D3E6-170F-FCA7-95BA85B03080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Psalm 51:10</a:t>
            </a:r>
          </a:p>
        </p:txBody>
      </p:sp>
    </p:spTree>
    <p:extLst>
      <p:ext uri="{BB962C8B-B14F-4D97-AF65-F5344CB8AC3E}">
        <p14:creationId xmlns:p14="http://schemas.microsoft.com/office/powerpoint/2010/main" val="420189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CB54E-A08D-DB2F-6EA8-BA4D99AF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3CF9-FFE0-BDCA-398D-69EF2048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A3685-CFB7-D40E-B51E-EE4C7C500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10B4D-7105-0004-DE98-7FE42368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A17B-C072-53F4-D875-06A097BC1B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14785-9A09-0404-A9E6-5F73FFDDDA93}"/>
              </a:ext>
            </a:extLst>
          </p:cNvPr>
          <p:cNvSpPr txBox="1"/>
          <p:nvPr/>
        </p:nvSpPr>
        <p:spPr>
          <a:xfrm>
            <a:off x="246577" y="1086497"/>
            <a:ext cx="115789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“Blessed are the pure in heart, for they shall see God.”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B757F-8A13-EC4D-E107-D654521ACBFA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Matthew 5:8</a:t>
            </a:r>
          </a:p>
        </p:txBody>
      </p:sp>
    </p:spTree>
    <p:extLst>
      <p:ext uri="{BB962C8B-B14F-4D97-AF65-F5344CB8AC3E}">
        <p14:creationId xmlns:p14="http://schemas.microsoft.com/office/powerpoint/2010/main" val="424911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8AC7F-2385-362B-F032-D0464EEDB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0F3C-2FE7-428A-F1D7-9E198D39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97DA-3CA7-5E14-DF27-FCDA6C8B1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0D7D3-9337-210F-206F-51034A5C5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240336-74ED-5912-74B8-1E4EAD9E92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3FD4D-E2BF-FF7A-CDED-FDC5BA5E2C18}"/>
              </a:ext>
            </a:extLst>
          </p:cNvPr>
          <p:cNvSpPr txBox="1"/>
          <p:nvPr/>
        </p:nvSpPr>
        <p:spPr>
          <a:xfrm>
            <a:off x="246577" y="952023"/>
            <a:ext cx="11578977" cy="20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7113" marR="0" lvl="0" indent="-1027113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Don’t Focus on the Sinners</a:t>
            </a:r>
          </a:p>
          <a:p>
            <a:pPr marL="1027113" marR="0" lvl="0" indent="-1027113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82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Don’t Focus on Self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756F6-8C30-4089-F162-DC49F54F33E3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The Sanctuary of Purpose</a:t>
            </a:r>
          </a:p>
        </p:txBody>
      </p:sp>
    </p:spTree>
    <p:extLst>
      <p:ext uri="{BB962C8B-B14F-4D97-AF65-F5344CB8AC3E}">
        <p14:creationId xmlns:p14="http://schemas.microsoft.com/office/powerpoint/2010/main" val="1399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AC3F1-1EA9-6E07-6D1E-FFC03576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D553-AB77-C212-E1F9-5C402DA8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BD3A-E578-3EEF-12C8-F6B1C69D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151E5-140F-F054-5321-D5A1F80F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89C6E-4587-9490-A894-AA6E110A32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73B81-8030-775A-F595-6418AFD9F184}"/>
              </a:ext>
            </a:extLst>
          </p:cNvPr>
          <p:cNvSpPr txBox="1"/>
          <p:nvPr/>
        </p:nvSpPr>
        <p:spPr>
          <a:xfrm>
            <a:off x="246577" y="1086497"/>
            <a:ext cx="1157897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“Casting all your anxiety on Him, because He cares for you.”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95AF1-F89F-A99A-747E-3B7D0B97DA20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I Peter 5:7</a:t>
            </a:r>
          </a:p>
        </p:txBody>
      </p:sp>
    </p:spTree>
    <p:extLst>
      <p:ext uri="{BB962C8B-B14F-4D97-AF65-F5344CB8AC3E}">
        <p14:creationId xmlns:p14="http://schemas.microsoft.com/office/powerpoint/2010/main" val="196706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AFB56-346D-1906-EE2F-EC5C80405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1073-9AA8-2103-AD41-9163291C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4E46-B4DA-CB4B-CC80-04237EB2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F3568-661E-893A-34E4-FD70BE97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88F40-4F0B-4B2B-B545-3A0C04E34F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7CDF1-470F-35C2-66C9-8F50DAD88572}"/>
              </a:ext>
            </a:extLst>
          </p:cNvPr>
          <p:cNvSpPr txBox="1"/>
          <p:nvPr/>
        </p:nvSpPr>
        <p:spPr>
          <a:xfrm>
            <a:off x="246577" y="952023"/>
            <a:ext cx="11578977" cy="593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7113" marR="0" lvl="0" indent="-1027113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Don’t Focus on the Sinners</a:t>
            </a:r>
          </a:p>
          <a:p>
            <a:pPr marL="1027113" marR="0" lvl="0" indent="-1027113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82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Don’t Focus on Self</a:t>
            </a:r>
          </a:p>
          <a:p>
            <a:pPr marL="1027113" marR="0" lvl="0" indent="-1027113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Focus on the Savior</a:t>
            </a:r>
          </a:p>
          <a:p>
            <a:pPr marL="1027113" marR="0" lvl="0" indent="-1027113" algn="l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82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Then we’re Forever Satisfied</a:t>
            </a:r>
          </a:p>
          <a:p>
            <a:pPr marR="0" lvl="0" algn="ctr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b="1" spc="600" dirty="0">
                <a:solidFill>
                  <a:prstClr val="black"/>
                </a:solidFill>
                <a:latin typeface="Freestyle Script" panose="030804020302050B0404" pitchFamily="66" charset="0"/>
              </a:rPr>
              <a:t>*Expect attacks &amp; damage*</a:t>
            </a:r>
          </a:p>
          <a:p>
            <a:pPr marR="0" lvl="0" algn="ctr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*Bring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continual rededication*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tyle Script" panose="030804020302050B04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CD392-5D1A-BF96-B5B0-544CE7B17217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The Sanctuary of Purpose</a:t>
            </a:r>
          </a:p>
        </p:txBody>
      </p:sp>
    </p:spTree>
    <p:extLst>
      <p:ext uri="{BB962C8B-B14F-4D97-AF65-F5344CB8AC3E}">
        <p14:creationId xmlns:p14="http://schemas.microsoft.com/office/powerpoint/2010/main" val="35105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160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Bauhaus 93</vt:lpstr>
      <vt:lpstr>Berlin Sans FB Demi</vt:lpstr>
      <vt:lpstr>Calibri</vt:lpstr>
      <vt:lpstr>Calibri Light</vt:lpstr>
      <vt:lpstr>Freestyle Script</vt:lpstr>
      <vt:lpstr>High Tower Text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2025-04-02T01:49:05Z</dcterms:created>
  <dcterms:modified xsi:type="dcterms:W3CDTF">2025-04-06T17:05:19Z</dcterms:modified>
</cp:coreProperties>
</file>