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98" r:id="rId2"/>
    <p:sldId id="499" r:id="rId3"/>
    <p:sldId id="526" r:id="rId4"/>
    <p:sldId id="510" r:id="rId5"/>
    <p:sldId id="500" r:id="rId6"/>
    <p:sldId id="527" r:id="rId7"/>
    <p:sldId id="528" r:id="rId8"/>
    <p:sldId id="52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4A787B-7DCB-4702-826E-E40205024F65}" v="259" dt="2025-03-28T19:22:29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4660"/>
  </p:normalViewPr>
  <p:slideViewPr>
    <p:cSldViewPr snapToGrid="0">
      <p:cViewPr varScale="1">
        <p:scale>
          <a:sx n="93" d="100"/>
          <a:sy n="93" d="100"/>
        </p:scale>
        <p:origin x="7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794A787B-7DCB-4702-826E-E40205024F65}"/>
    <pc:docChg chg="custSel addSld delSld modSld sldOrd">
      <pc:chgData name="Daniel Shunk" userId="8b1a05f26d681f8b" providerId="LiveId" clId="{794A787B-7DCB-4702-826E-E40205024F65}" dt="2025-03-28T19:22:29.844" v="412"/>
      <pc:docMkLst>
        <pc:docMk/>
      </pc:docMkLst>
      <pc:sldChg chg="modSp mod">
        <pc:chgData name="Daniel Shunk" userId="8b1a05f26d681f8b" providerId="LiveId" clId="{794A787B-7DCB-4702-826E-E40205024F65}" dt="2025-03-28T19:11:58.725" v="36" actId="20577"/>
        <pc:sldMkLst>
          <pc:docMk/>
          <pc:sldMk cId="3413169659" sldId="498"/>
        </pc:sldMkLst>
        <pc:spChg chg="mod">
          <ac:chgData name="Daniel Shunk" userId="8b1a05f26d681f8b" providerId="LiveId" clId="{794A787B-7DCB-4702-826E-E40205024F65}" dt="2025-03-28T19:11:58.725" v="36" actId="20577"/>
          <ac:spMkLst>
            <pc:docMk/>
            <pc:sldMk cId="3413169659" sldId="498"/>
            <ac:spMk id="2" creationId="{ECB673E2-5E2A-9D74-844A-BF29047AA4D6}"/>
          </ac:spMkLst>
        </pc:spChg>
        <pc:spChg chg="mod">
          <ac:chgData name="Daniel Shunk" userId="8b1a05f26d681f8b" providerId="LiveId" clId="{794A787B-7DCB-4702-826E-E40205024F65}" dt="2025-03-28T19:11:46.678" v="33" actId="255"/>
          <ac:spMkLst>
            <pc:docMk/>
            <pc:sldMk cId="3413169659" sldId="498"/>
            <ac:spMk id="11" creationId="{D9442276-97D3-4DE4-F405-428C5396F84B}"/>
          </ac:spMkLst>
        </pc:spChg>
      </pc:sldChg>
      <pc:sldChg chg="modSp mod">
        <pc:chgData name="Daniel Shunk" userId="8b1a05f26d681f8b" providerId="LiveId" clId="{794A787B-7DCB-4702-826E-E40205024F65}" dt="2025-03-28T19:20:36.440" v="378" actId="313"/>
        <pc:sldMkLst>
          <pc:docMk/>
          <pc:sldMk cId="3550030955" sldId="500"/>
        </pc:sldMkLst>
        <pc:spChg chg="mod">
          <ac:chgData name="Daniel Shunk" userId="8b1a05f26d681f8b" providerId="LiveId" clId="{794A787B-7DCB-4702-826E-E40205024F65}" dt="2025-03-28T19:20:36.440" v="378" actId="313"/>
          <ac:spMkLst>
            <pc:docMk/>
            <pc:sldMk cId="3550030955" sldId="500"/>
            <ac:spMk id="9" creationId="{5CF116FA-F614-6750-AFF7-8FB00FD7560B}"/>
          </ac:spMkLst>
        </pc:spChg>
        <pc:spChg chg="mod">
          <ac:chgData name="Daniel Shunk" userId="8b1a05f26d681f8b" providerId="LiveId" clId="{794A787B-7DCB-4702-826E-E40205024F65}" dt="2025-03-28T19:20:02.140" v="374" actId="20577"/>
          <ac:spMkLst>
            <pc:docMk/>
            <pc:sldMk cId="3550030955" sldId="500"/>
            <ac:spMk id="11" creationId="{5AA1975B-24D6-61E9-AAB9-C5CE405F90BC}"/>
          </ac:spMkLst>
        </pc:spChg>
      </pc:sldChg>
      <pc:sldChg chg="modSp mod modAnim">
        <pc:chgData name="Daniel Shunk" userId="8b1a05f26d681f8b" providerId="LiveId" clId="{794A787B-7DCB-4702-826E-E40205024F65}" dt="2025-03-28T19:19:52.429" v="361" actId="20577"/>
        <pc:sldMkLst>
          <pc:docMk/>
          <pc:sldMk cId="566420781" sldId="510"/>
        </pc:sldMkLst>
        <pc:spChg chg="mod">
          <ac:chgData name="Daniel Shunk" userId="8b1a05f26d681f8b" providerId="LiveId" clId="{794A787B-7DCB-4702-826E-E40205024F65}" dt="2025-03-28T19:19:52.429" v="361" actId="20577"/>
          <ac:spMkLst>
            <pc:docMk/>
            <pc:sldMk cId="566420781" sldId="510"/>
            <ac:spMk id="9" creationId="{DA3032EF-F0D0-24F6-6FA4-009183DF1D62}"/>
          </ac:spMkLst>
        </pc:spChg>
        <pc:spChg chg="mod">
          <ac:chgData name="Daniel Shunk" userId="8b1a05f26d681f8b" providerId="LiveId" clId="{794A787B-7DCB-4702-826E-E40205024F65}" dt="2025-03-28T19:13:31.100" v="92" actId="20577"/>
          <ac:spMkLst>
            <pc:docMk/>
            <pc:sldMk cId="566420781" sldId="510"/>
            <ac:spMk id="11" creationId="{C82E52EF-D956-4FC6-6EC7-D8B19BBE42F3}"/>
          </ac:spMkLst>
        </pc:spChg>
      </pc:sldChg>
      <pc:sldChg chg="modSp del mod">
        <pc:chgData name="Daniel Shunk" userId="8b1a05f26d681f8b" providerId="LiveId" clId="{794A787B-7DCB-4702-826E-E40205024F65}" dt="2025-03-28T19:13:19.273" v="66" actId="47"/>
        <pc:sldMkLst>
          <pc:docMk/>
          <pc:sldMk cId="4095222300" sldId="524"/>
        </pc:sldMkLst>
        <pc:spChg chg="mod">
          <ac:chgData name="Daniel Shunk" userId="8b1a05f26d681f8b" providerId="LiveId" clId="{794A787B-7DCB-4702-826E-E40205024F65}" dt="2025-03-28T19:13:11.797" v="65" actId="20577"/>
          <ac:spMkLst>
            <pc:docMk/>
            <pc:sldMk cId="4095222300" sldId="524"/>
            <ac:spMk id="11" creationId="{6D134E6A-F3C8-B86A-DDE3-E555C69B6FB3}"/>
          </ac:spMkLst>
        </pc:spChg>
      </pc:sldChg>
      <pc:sldChg chg="del">
        <pc:chgData name="Daniel Shunk" userId="8b1a05f26d681f8b" providerId="LiveId" clId="{794A787B-7DCB-4702-826E-E40205024F65}" dt="2025-03-28T19:17:29.033" v="359" actId="47"/>
        <pc:sldMkLst>
          <pc:docMk/>
          <pc:sldMk cId="1967632702" sldId="525"/>
        </pc:sldMkLst>
      </pc:sldChg>
      <pc:sldChg chg="add ord">
        <pc:chgData name="Daniel Shunk" userId="8b1a05f26d681f8b" providerId="LiveId" clId="{794A787B-7DCB-4702-826E-E40205024F65}" dt="2025-03-28T19:12:30.977" v="39"/>
        <pc:sldMkLst>
          <pc:docMk/>
          <pc:sldMk cId="1103158760" sldId="526"/>
        </pc:sldMkLst>
      </pc:sldChg>
      <pc:sldChg chg="add modAnim">
        <pc:chgData name="Daniel Shunk" userId="8b1a05f26d681f8b" providerId="LiveId" clId="{794A787B-7DCB-4702-826E-E40205024F65}" dt="2025-03-28T19:20:48.711" v="380"/>
        <pc:sldMkLst>
          <pc:docMk/>
          <pc:sldMk cId="2397653527" sldId="527"/>
        </pc:sldMkLst>
      </pc:sldChg>
      <pc:sldChg chg="modSp add mod replId">
        <pc:chgData name="Daniel Shunk" userId="8b1a05f26d681f8b" providerId="LiveId" clId="{794A787B-7DCB-4702-826E-E40205024F65}" dt="2025-03-28T19:22:18.197" v="410" actId="255"/>
        <pc:sldMkLst>
          <pc:docMk/>
          <pc:sldMk cId="1549436165" sldId="528"/>
        </pc:sldMkLst>
        <pc:spChg chg="mod">
          <ac:chgData name="Daniel Shunk" userId="8b1a05f26d681f8b" providerId="LiveId" clId="{794A787B-7DCB-4702-826E-E40205024F65}" dt="2025-03-28T19:22:18.197" v="410" actId="255"/>
          <ac:spMkLst>
            <pc:docMk/>
            <pc:sldMk cId="1549436165" sldId="528"/>
            <ac:spMk id="9" creationId="{72BB811C-AA3D-8E2E-0191-A943F9CE6D68}"/>
          </ac:spMkLst>
        </pc:spChg>
        <pc:spChg chg="mod">
          <ac:chgData name="Daniel Shunk" userId="8b1a05f26d681f8b" providerId="LiveId" clId="{794A787B-7DCB-4702-826E-E40205024F65}" dt="2025-03-28T19:21:12.381" v="398" actId="20577"/>
          <ac:spMkLst>
            <pc:docMk/>
            <pc:sldMk cId="1549436165" sldId="528"/>
            <ac:spMk id="11" creationId="{37AA34C5-F0C8-6B8B-1C41-94189EC16CBF}"/>
          </ac:spMkLst>
        </pc:spChg>
      </pc:sldChg>
      <pc:sldChg chg="add ord modAnim">
        <pc:chgData name="Daniel Shunk" userId="8b1a05f26d681f8b" providerId="LiveId" clId="{794A787B-7DCB-4702-826E-E40205024F65}" dt="2025-03-28T19:22:29.844" v="412"/>
        <pc:sldMkLst>
          <pc:docMk/>
          <pc:sldMk cId="1472714349" sldId="52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4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2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1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7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4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3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8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8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0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8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7CC22C9A-1A03-DD3F-9455-6B54D871E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descr="Starry night sky">
            <a:extLst>
              <a:ext uri="{FF2B5EF4-FFF2-40B4-BE49-F238E27FC236}">
                <a16:creationId xmlns:a16="http://schemas.microsoft.com/office/drawing/2014/main" id="{81F57499-BF06-464E-E0A6-2B763E47A0E8}"/>
              </a:ext>
            </a:extLst>
          </p:cNvPr>
          <p:cNvSpPr txBox="1"/>
          <p:nvPr/>
        </p:nvSpPr>
        <p:spPr>
          <a:xfrm>
            <a:off x="314325" y="2625367"/>
            <a:ext cx="115633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0" b="0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Ezekiel</a:t>
            </a:r>
          </a:p>
        </p:txBody>
      </p:sp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2AF55D01-464C-3734-3F20-2E05BB5521D3}"/>
              </a:ext>
            </a:extLst>
          </p:cNvPr>
          <p:cNvSpPr txBox="1"/>
          <p:nvPr/>
        </p:nvSpPr>
        <p:spPr>
          <a:xfrm>
            <a:off x="2269478" y="2961980"/>
            <a:ext cx="6245191" cy="2163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The</a:t>
            </a:r>
          </a:p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Book of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F692C1-46D1-91FC-E875-69B28A253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56" y="396194"/>
            <a:ext cx="1914614" cy="916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442276-97D3-4DE4-F405-428C5396F84B}"/>
              </a:ext>
            </a:extLst>
          </p:cNvPr>
          <p:cNvSpPr txBox="1"/>
          <p:nvPr/>
        </p:nvSpPr>
        <p:spPr>
          <a:xfrm>
            <a:off x="2655146" y="209191"/>
            <a:ext cx="68817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Defining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Egypt’s Defiance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673E2-5E2A-9D74-844A-BF29047AA4D6}"/>
              </a:ext>
            </a:extLst>
          </p:cNvPr>
          <p:cNvSpPr txBox="1"/>
          <p:nvPr/>
        </p:nvSpPr>
        <p:spPr>
          <a:xfrm>
            <a:off x="3846576" y="3077997"/>
            <a:ext cx="6878574" cy="1458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13000" b="1" dirty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20F0502020204030204" pitchFamily="2" charset="0"/>
                <a:cs typeface="DaunPenh" panose="020F0502020204030204" pitchFamily="2" charset="0"/>
              </a:rPr>
              <a:t>Chapter</a:t>
            </a:r>
          </a:p>
          <a:p>
            <a:pPr algn="r">
              <a:lnSpc>
                <a:spcPts val="3000"/>
              </a:lnSpc>
            </a:pPr>
            <a:r>
              <a:rPr lang="en-US" sz="7800" b="1" dirty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20F0502020204030204" pitchFamily="2" charset="0"/>
                <a:cs typeface="DaunPenh" panose="020F0502020204030204" pitchFamily="2" charset="0"/>
              </a:rPr>
              <a:t>29-32</a:t>
            </a:r>
          </a:p>
        </p:txBody>
      </p:sp>
    </p:spTree>
    <p:extLst>
      <p:ext uri="{BB962C8B-B14F-4D97-AF65-F5344CB8AC3E}">
        <p14:creationId xmlns:p14="http://schemas.microsoft.com/office/powerpoint/2010/main" val="341316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970E9C-E979-3032-DF8D-62EDDA8C4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6CC20FC-DD15-242A-D56A-EBD2EF8F0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B19D38D2-B6C2-22DF-7979-D3DEA7917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9620406A-7132-2011-BD31-16A71CC3F29F}"/>
              </a:ext>
            </a:extLst>
          </p:cNvPr>
          <p:cNvSpPr txBox="1"/>
          <p:nvPr/>
        </p:nvSpPr>
        <p:spPr>
          <a:xfrm>
            <a:off x="312801" y="1466555"/>
            <a:ext cx="11574399" cy="55297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Ezekiel’s Commission (Chap</a:t>
            </a:r>
            <a:r>
              <a:rPr kumimoji="0" lang="en-US" sz="6400" b="0" i="0" u="none" strike="noStrike" kern="1200" cap="none" spc="0" normalizeH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 1-3)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400" baseline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Against</a:t>
            </a:r>
            <a:r>
              <a:rPr lang="en-US" sz="64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 Judah (Chap 4-24)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Against</a:t>
            </a:r>
            <a:r>
              <a:rPr kumimoji="0" lang="en-US" sz="6400" b="0" i="0" u="none" strike="noStrike" kern="1200" cap="none" spc="0" normalizeH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 Nations (Chap 25-32)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Of Israel’s Restoration (Chap 33-39)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4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Of the Millennial Kingdom (Chap 40-48)</a:t>
            </a:r>
            <a:endParaRPr kumimoji="0" lang="en-US" sz="6400" b="0" i="0" u="none" strike="noStrike" kern="1200" cap="none" spc="0" normalizeH="0" baseline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ea typeface="+mn-ea"/>
              <a:cs typeface="MoolBoran" panose="020B01000101010101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AAF21B-2078-4D50-56A3-AAA6729A5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56" y="396194"/>
            <a:ext cx="1914614" cy="916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38F01A-5A36-BC4F-AA0F-E786761E63DB}"/>
              </a:ext>
            </a:extLst>
          </p:cNvPr>
          <p:cNvSpPr txBox="1"/>
          <p:nvPr/>
        </p:nvSpPr>
        <p:spPr>
          <a:xfrm>
            <a:off x="314325" y="350299"/>
            <a:ext cx="9560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Ezekiel in 5 Sections</a:t>
            </a:r>
          </a:p>
        </p:txBody>
      </p:sp>
    </p:spTree>
    <p:extLst>
      <p:ext uri="{BB962C8B-B14F-4D97-AF65-F5344CB8AC3E}">
        <p14:creationId xmlns:p14="http://schemas.microsoft.com/office/powerpoint/2010/main" val="421458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EE9B12-32AF-B392-6027-08F2A404D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E29A55D-1EC2-81FA-07F8-09472866D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7AB9D7DE-23D4-9025-FEFA-572B2100E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descr="Starry night sky">
            <a:extLst>
              <a:ext uri="{FF2B5EF4-FFF2-40B4-BE49-F238E27FC236}">
                <a16:creationId xmlns:a16="http://schemas.microsoft.com/office/drawing/2014/main" id="{7996EAC6-8846-C3B0-E619-F3CFA33FBCBB}"/>
              </a:ext>
            </a:extLst>
          </p:cNvPr>
          <p:cNvSpPr txBox="1"/>
          <p:nvPr/>
        </p:nvSpPr>
        <p:spPr>
          <a:xfrm>
            <a:off x="314325" y="2625367"/>
            <a:ext cx="115633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0" b="0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Ezekiel</a:t>
            </a:r>
          </a:p>
        </p:txBody>
      </p:sp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84E6281D-6C2B-7653-6D23-AC253391200C}"/>
              </a:ext>
            </a:extLst>
          </p:cNvPr>
          <p:cNvSpPr txBox="1"/>
          <p:nvPr/>
        </p:nvSpPr>
        <p:spPr>
          <a:xfrm>
            <a:off x="2269478" y="2961980"/>
            <a:ext cx="6245191" cy="2163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The</a:t>
            </a:r>
          </a:p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0" b="0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ea typeface="+mn-ea"/>
                <a:cs typeface="MoolBoran" panose="020B0100010101010101" pitchFamily="34" charset="0"/>
              </a:rPr>
              <a:t>Book of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948D07-7D0A-2DF3-9D5F-E3AF07086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56" y="396194"/>
            <a:ext cx="1914614" cy="916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84BF6F-8C4E-42D6-6A9F-1ED83C2F54D1}"/>
              </a:ext>
            </a:extLst>
          </p:cNvPr>
          <p:cNvSpPr txBox="1"/>
          <p:nvPr/>
        </p:nvSpPr>
        <p:spPr>
          <a:xfrm>
            <a:off x="2655146" y="209191"/>
            <a:ext cx="68817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Defining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Egypt’s Defiance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3BEA4-1105-7541-02D3-060F3CE1AA2C}"/>
              </a:ext>
            </a:extLst>
          </p:cNvPr>
          <p:cNvSpPr txBox="1"/>
          <p:nvPr/>
        </p:nvSpPr>
        <p:spPr>
          <a:xfrm>
            <a:off x="3846576" y="3077997"/>
            <a:ext cx="6878574" cy="1458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13000" b="1" dirty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20F0502020204030204" pitchFamily="2" charset="0"/>
                <a:cs typeface="DaunPenh" panose="020F0502020204030204" pitchFamily="2" charset="0"/>
              </a:rPr>
              <a:t>Chapter</a:t>
            </a:r>
          </a:p>
          <a:p>
            <a:pPr algn="r">
              <a:lnSpc>
                <a:spcPts val="3000"/>
              </a:lnSpc>
            </a:pPr>
            <a:r>
              <a:rPr lang="en-US" sz="7800" b="1" dirty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20F0502020204030204" pitchFamily="2" charset="0"/>
                <a:cs typeface="DaunPenh" panose="020F0502020204030204" pitchFamily="2" charset="0"/>
              </a:rPr>
              <a:t>29-32</a:t>
            </a:r>
          </a:p>
        </p:txBody>
      </p:sp>
    </p:spTree>
    <p:extLst>
      <p:ext uri="{BB962C8B-B14F-4D97-AF65-F5344CB8AC3E}">
        <p14:creationId xmlns:p14="http://schemas.microsoft.com/office/powerpoint/2010/main" val="110315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7E002C-9A7E-8279-198B-DB8BE0036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378E4B1-DD7B-8894-8BB5-5C3616CF6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F38E05AE-D426-F18F-37F4-9EB5F147D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DA3032EF-F0D0-24F6-6FA4-009183DF1D62}"/>
              </a:ext>
            </a:extLst>
          </p:cNvPr>
          <p:cNvSpPr txBox="1"/>
          <p:nvPr/>
        </p:nvSpPr>
        <p:spPr>
          <a:xfrm>
            <a:off x="308800" y="1406058"/>
            <a:ext cx="11574399" cy="25032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0" indent="-742950">
              <a:lnSpc>
                <a:spcPts val="5000"/>
              </a:lnSpc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58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 Problem: Pride is thinking you’re the source, sustainer &amp; object of your prosperity</a:t>
            </a:r>
          </a:p>
          <a:p>
            <a:pPr marL="742950" lvl="0" indent="-742950">
              <a:lnSpc>
                <a:spcPts val="7000"/>
              </a:lnSpc>
              <a:spcAft>
                <a:spcPts val="1800"/>
              </a:spcAft>
              <a:buFont typeface="+mj-lt"/>
              <a:buAutoNum type="arabicPeriod"/>
              <a:defRPr/>
            </a:pPr>
            <a:r>
              <a:rPr kumimoji="0" lang="en-US" sz="5800" b="0" i="0" u="none" strike="noStrike" kern="1200" cap="none" spc="0" normalizeH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cs typeface="MoolBoran" panose="020B0100010101010101" pitchFamily="34" charset="0"/>
              </a:rPr>
              <a:t>The Method: God restrains evil… until He doesn’t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61E173-C789-2993-EB29-3F73F9389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2E52EF-D956-4FC6-6EC7-D8B19BBE42F3}"/>
              </a:ext>
            </a:extLst>
          </p:cNvPr>
          <p:cNvSpPr txBox="1"/>
          <p:nvPr/>
        </p:nvSpPr>
        <p:spPr>
          <a:xfrm>
            <a:off x="393275" y="485207"/>
            <a:ext cx="11572875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Defining Egypt’s Defiance</a:t>
            </a:r>
          </a:p>
        </p:txBody>
      </p:sp>
    </p:spTree>
    <p:extLst>
      <p:ext uri="{BB962C8B-B14F-4D97-AF65-F5344CB8AC3E}">
        <p14:creationId xmlns:p14="http://schemas.microsoft.com/office/powerpoint/2010/main" val="566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11AFF0-A264-9D09-43E0-AD8A48EF8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2CBE3BD-6945-9C9C-0B70-515989CB7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CBED4982-C80B-D086-3258-FFA134CE2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5CF116FA-F614-6750-AFF7-8FB00FD7560B}"/>
              </a:ext>
            </a:extLst>
          </p:cNvPr>
          <p:cNvSpPr txBox="1"/>
          <p:nvPr/>
        </p:nvSpPr>
        <p:spPr>
          <a:xfrm>
            <a:off x="312801" y="1466555"/>
            <a:ext cx="11574399" cy="4770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defRPr/>
            </a:pPr>
            <a:r>
              <a:rPr lang="en-US" sz="76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“And unless those days had been cut short, no life would have been saved; but for the sake of the elect those days will be cut short.”</a:t>
            </a:r>
            <a:endParaRPr kumimoji="0" lang="en-US" sz="7600" b="0" i="0" u="none" strike="noStrike" kern="1200" cap="none" spc="0" normalizeH="0" baseline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A1975B-24D6-61E9-AAB9-C5CE405F90BC}"/>
              </a:ext>
            </a:extLst>
          </p:cNvPr>
          <p:cNvSpPr txBox="1"/>
          <p:nvPr/>
        </p:nvSpPr>
        <p:spPr>
          <a:xfrm>
            <a:off x="314325" y="350299"/>
            <a:ext cx="9560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Matthew 24:22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0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0ADA6B-E5B6-40BB-FEFB-187CDA303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8F5119B-49E2-5A3F-3605-8ACBDB4CA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87456498-31C4-B937-C754-ED9990AA6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AF7D3329-D901-CEF7-FE35-96AB09F6DDED}"/>
              </a:ext>
            </a:extLst>
          </p:cNvPr>
          <p:cNvSpPr txBox="1"/>
          <p:nvPr/>
        </p:nvSpPr>
        <p:spPr>
          <a:xfrm>
            <a:off x="308800" y="1406058"/>
            <a:ext cx="11574399" cy="47602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0" indent="-742950">
              <a:lnSpc>
                <a:spcPts val="5000"/>
              </a:lnSpc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58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 Problem: Pride is thinking you’re the source, sustainer &amp; object of your prosperity</a:t>
            </a:r>
          </a:p>
          <a:p>
            <a:pPr marL="742950" lvl="0" indent="-742950">
              <a:lnSpc>
                <a:spcPts val="7000"/>
              </a:lnSpc>
              <a:spcAft>
                <a:spcPts val="1800"/>
              </a:spcAft>
              <a:buFont typeface="+mj-lt"/>
              <a:buAutoNum type="arabicPeriod"/>
              <a:defRPr/>
            </a:pPr>
            <a:r>
              <a:rPr kumimoji="0" lang="en-US" sz="5800" b="0" i="0" u="none" strike="noStrike" kern="1200" cap="none" spc="0" normalizeH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cs typeface="MoolBoran" panose="020B0100010101010101" pitchFamily="34" charset="0"/>
              </a:rPr>
              <a:t>The Method: God restrains evil… until He doesn’t</a:t>
            </a:r>
          </a:p>
          <a:p>
            <a:pPr marL="742950" lvl="0" indent="-742950">
              <a:lnSpc>
                <a:spcPts val="7000"/>
              </a:lnSpc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58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 Challenge: Who is your role-model?</a:t>
            </a:r>
          </a:p>
          <a:p>
            <a:pPr marL="742950" lvl="0" indent="-742950">
              <a:lnSpc>
                <a:spcPts val="7000"/>
              </a:lnSpc>
              <a:spcAft>
                <a:spcPts val="1800"/>
              </a:spcAft>
              <a:buFont typeface="+mj-lt"/>
              <a:buAutoNum type="arabicPeriod"/>
              <a:defRPr/>
            </a:pPr>
            <a:r>
              <a:rPr kumimoji="0" lang="en-US" sz="5800" b="0" i="0" u="none" strike="noStrike" kern="1200" cap="none" spc="0" normalizeH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cs typeface="MoolBoran" panose="020B0100010101010101" pitchFamily="34" charset="0"/>
              </a:rPr>
              <a:t>The Solution: Agree w/ God’s assessment of things</a:t>
            </a:r>
            <a:endParaRPr kumimoji="0" lang="en-US" sz="5800" b="0" i="0" u="none" strike="noStrike" kern="1200" cap="none" spc="0" normalizeH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9677AE-F5E2-1DDE-1A54-CB9434BF0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A3F962-5F5F-58EE-24C8-510F5918E1B8}"/>
              </a:ext>
            </a:extLst>
          </p:cNvPr>
          <p:cNvSpPr txBox="1"/>
          <p:nvPr/>
        </p:nvSpPr>
        <p:spPr>
          <a:xfrm>
            <a:off x="393275" y="485207"/>
            <a:ext cx="11572875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Defining Egypt’s Defiance</a:t>
            </a:r>
          </a:p>
        </p:txBody>
      </p:sp>
    </p:spTree>
    <p:extLst>
      <p:ext uri="{BB962C8B-B14F-4D97-AF65-F5344CB8AC3E}">
        <p14:creationId xmlns:p14="http://schemas.microsoft.com/office/powerpoint/2010/main" val="239765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BDC5A5-6882-2F46-E45C-2A53E264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73BB18A-A651-2904-D498-6AC21093F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DAF0F7B3-DB18-CADD-7D8D-35BDF5FF8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72BB811C-AA3D-8E2E-0191-A943F9CE6D68}"/>
              </a:ext>
            </a:extLst>
          </p:cNvPr>
          <p:cNvSpPr txBox="1"/>
          <p:nvPr/>
        </p:nvSpPr>
        <p:spPr>
          <a:xfrm>
            <a:off x="312801" y="1466555"/>
            <a:ext cx="11574399" cy="46474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defRPr/>
            </a:pPr>
            <a:r>
              <a:rPr lang="en-US" sz="740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“Because you say, “I am rich, &amp; have become wealthy, &amp; have need of nothing,” &amp; you do not know that you are wretched &amp; pitiable &amp; poor &amp; blind &amp; naked.”</a:t>
            </a:r>
            <a:endParaRPr kumimoji="0" lang="en-US" sz="7400" b="0" i="0" u="none" strike="noStrike" kern="1200" cap="none" spc="0" normalizeH="0" baseline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AA34C5-F0C8-6B8B-1C41-94189EC16CBF}"/>
              </a:ext>
            </a:extLst>
          </p:cNvPr>
          <p:cNvSpPr txBox="1"/>
          <p:nvPr/>
        </p:nvSpPr>
        <p:spPr>
          <a:xfrm>
            <a:off x="314325" y="350299"/>
            <a:ext cx="9560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Jumble" panose="02000503000000020004" pitchFamily="2" charset="0"/>
              </a:rPr>
              <a:t>Revelation 3:17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Jumbl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197CD5-FAA0-3DBA-9840-5DDB9C86A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705474C-2D4F-417F-AE32-6CF9EFD80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he Millennial Temple: the Messiah’s House in Shiloh – Part 1">
            <a:extLst>
              <a:ext uri="{FF2B5EF4-FFF2-40B4-BE49-F238E27FC236}">
                <a16:creationId xmlns:a16="http://schemas.microsoft.com/office/drawing/2014/main" id="{9455F167-92CC-9011-9ED1-D8D6C06EA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5"/>
          <a:stretch/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Starry night sky">
            <a:extLst>
              <a:ext uri="{FF2B5EF4-FFF2-40B4-BE49-F238E27FC236}">
                <a16:creationId xmlns:a16="http://schemas.microsoft.com/office/drawing/2014/main" id="{D45A4DA3-0EFD-CC02-50A8-49E5A0FA72C8}"/>
              </a:ext>
            </a:extLst>
          </p:cNvPr>
          <p:cNvSpPr txBox="1"/>
          <p:nvPr/>
        </p:nvSpPr>
        <p:spPr>
          <a:xfrm>
            <a:off x="308800" y="1406058"/>
            <a:ext cx="11574399" cy="47602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0" indent="-742950">
              <a:lnSpc>
                <a:spcPts val="5000"/>
              </a:lnSpc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58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 Problem: Pride is thinking you’re the source, sustainer &amp; object of your prosperity</a:t>
            </a:r>
          </a:p>
          <a:p>
            <a:pPr marL="742950" lvl="0" indent="-742950">
              <a:lnSpc>
                <a:spcPts val="7000"/>
              </a:lnSpc>
              <a:spcAft>
                <a:spcPts val="1800"/>
              </a:spcAft>
              <a:buFont typeface="+mj-lt"/>
              <a:buAutoNum type="arabicPeriod"/>
              <a:defRPr/>
            </a:pPr>
            <a:r>
              <a:rPr kumimoji="0" lang="en-US" sz="5800" b="0" i="0" u="none" strike="noStrike" kern="1200" cap="none" spc="0" normalizeH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cs typeface="MoolBoran" panose="020B0100010101010101" pitchFamily="34" charset="0"/>
              </a:rPr>
              <a:t>The Method: God restrains evil… until He doesn’t</a:t>
            </a:r>
          </a:p>
          <a:p>
            <a:pPr marL="742950" lvl="0" indent="-742950">
              <a:lnSpc>
                <a:spcPts val="7000"/>
              </a:lnSpc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580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The Challenge: Who is your role-model?</a:t>
            </a:r>
          </a:p>
          <a:p>
            <a:pPr marL="742950" lvl="0" indent="-742950">
              <a:lnSpc>
                <a:spcPts val="7000"/>
              </a:lnSpc>
              <a:spcAft>
                <a:spcPts val="1800"/>
              </a:spcAft>
              <a:buFont typeface="+mj-lt"/>
              <a:buAutoNum type="arabicPeriod"/>
              <a:defRPr/>
            </a:pPr>
            <a:r>
              <a:rPr kumimoji="0" lang="en-US" sz="5800" b="0" i="0" u="none" strike="noStrike" kern="1200" cap="none" spc="0" normalizeH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olBoran" panose="020B0100010101010101" pitchFamily="34" charset="0"/>
                <a:cs typeface="MoolBoran" panose="020B0100010101010101" pitchFamily="34" charset="0"/>
              </a:rPr>
              <a:t>The Solution: Agree w/ God’s assessment of things</a:t>
            </a:r>
            <a:endParaRPr kumimoji="0" lang="en-US" sz="5800" b="0" i="0" u="none" strike="noStrike" kern="1200" cap="none" spc="0" normalizeH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BB2817-720C-7BD9-CD00-1BF1E9639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31" y="5895647"/>
            <a:ext cx="1752788" cy="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C10088-F7A3-D944-C13B-B86DDEB9D408}"/>
              </a:ext>
            </a:extLst>
          </p:cNvPr>
          <p:cNvSpPr txBox="1"/>
          <p:nvPr/>
        </p:nvSpPr>
        <p:spPr>
          <a:xfrm>
            <a:off x="393275" y="485207"/>
            <a:ext cx="11572875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Jumble" panose="02000503000000020004" pitchFamily="2" charset="0"/>
                <a:ea typeface="+mn-ea"/>
                <a:cs typeface="+mn-cs"/>
              </a:rPr>
              <a:t>Defining Egypt’s Defiance</a:t>
            </a:r>
          </a:p>
        </p:txBody>
      </p:sp>
    </p:spTree>
    <p:extLst>
      <p:ext uri="{BB962C8B-B14F-4D97-AF65-F5344CB8AC3E}">
        <p14:creationId xmlns:p14="http://schemas.microsoft.com/office/powerpoint/2010/main" val="147271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252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DaunPenh</vt:lpstr>
      <vt:lpstr>Jumble</vt:lpstr>
      <vt:lpstr>MoolBoran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15</cp:revision>
  <dcterms:created xsi:type="dcterms:W3CDTF">2024-12-04T19:56:57Z</dcterms:created>
  <dcterms:modified xsi:type="dcterms:W3CDTF">2025-03-28T19:22:34Z</dcterms:modified>
</cp:coreProperties>
</file>