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75" r:id="rId3"/>
    <p:sldId id="277" r:id="rId4"/>
    <p:sldId id="2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30E"/>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A4619-EE67-4123-96C3-159296ED9F63}" v="183" dt="2024-09-21T20:40:11.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4" autoAdjust="0"/>
    <p:restoredTop sz="94660"/>
  </p:normalViewPr>
  <p:slideViewPr>
    <p:cSldViewPr snapToGrid="0">
      <p:cViewPr varScale="1">
        <p:scale>
          <a:sx n="107" d="100"/>
          <a:sy n="107" d="100"/>
        </p:scale>
        <p:origin x="30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397A4619-EE67-4123-96C3-159296ED9F63}"/>
    <pc:docChg chg="custSel addSld modSld sldOrd">
      <pc:chgData name="Daniel Shunk" userId="8b1a05f26d681f8b" providerId="LiveId" clId="{397A4619-EE67-4123-96C3-159296ED9F63}" dt="2024-09-21T20:40:11.793" v="349"/>
      <pc:docMkLst>
        <pc:docMk/>
      </pc:docMkLst>
      <pc:sldChg chg="modSp mod">
        <pc:chgData name="Daniel Shunk" userId="8b1a05f26d681f8b" providerId="LiveId" clId="{397A4619-EE67-4123-96C3-159296ED9F63}" dt="2024-09-21T20:29:08.808" v="33" actId="255"/>
        <pc:sldMkLst>
          <pc:docMk/>
          <pc:sldMk cId="633738316" sldId="259"/>
        </pc:sldMkLst>
        <pc:spChg chg="mod">
          <ac:chgData name="Daniel Shunk" userId="8b1a05f26d681f8b" providerId="LiveId" clId="{397A4619-EE67-4123-96C3-159296ED9F63}" dt="2024-09-21T20:29:08.808" v="33" actId="255"/>
          <ac:spMkLst>
            <pc:docMk/>
            <pc:sldMk cId="633738316" sldId="259"/>
            <ac:spMk id="2" creationId="{0D1F047C-C727-42A7-85C5-68C5AA1B1A93}"/>
          </ac:spMkLst>
        </pc:spChg>
        <pc:spChg chg="mod">
          <ac:chgData name="Daniel Shunk" userId="8b1a05f26d681f8b" providerId="LiveId" clId="{397A4619-EE67-4123-96C3-159296ED9F63}" dt="2024-09-21T20:28:46.928" v="1" actId="20577"/>
          <ac:spMkLst>
            <pc:docMk/>
            <pc:sldMk cId="633738316" sldId="259"/>
            <ac:spMk id="3" creationId="{DB93FB3F-A8D4-46D3-A1C6-C79C64563729}"/>
          </ac:spMkLst>
        </pc:spChg>
      </pc:sldChg>
      <pc:sldChg chg="delSp modSp mod modAnim">
        <pc:chgData name="Daniel Shunk" userId="8b1a05f26d681f8b" providerId="LiveId" clId="{397A4619-EE67-4123-96C3-159296ED9F63}" dt="2024-09-21T20:38:09.155" v="323"/>
        <pc:sldMkLst>
          <pc:docMk/>
          <pc:sldMk cId="3931791106" sldId="275"/>
        </pc:sldMkLst>
        <pc:spChg chg="mod">
          <ac:chgData name="Daniel Shunk" userId="8b1a05f26d681f8b" providerId="LiveId" clId="{397A4619-EE67-4123-96C3-159296ED9F63}" dt="2024-09-21T20:31:22.660" v="86" actId="255"/>
          <ac:spMkLst>
            <pc:docMk/>
            <pc:sldMk cId="3931791106" sldId="275"/>
            <ac:spMk id="2" creationId="{9D6A748D-BEEC-43A4-BFF3-B31C0275A5D9}"/>
          </ac:spMkLst>
        </pc:spChg>
        <pc:spChg chg="del mod">
          <ac:chgData name="Daniel Shunk" userId="8b1a05f26d681f8b" providerId="LiveId" clId="{397A4619-EE67-4123-96C3-159296ED9F63}" dt="2024-09-21T20:33:44.279" v="139" actId="478"/>
          <ac:spMkLst>
            <pc:docMk/>
            <pc:sldMk cId="3931791106" sldId="275"/>
            <ac:spMk id="3" creationId="{5B614D1B-349C-C604-AAB3-BBDD2C448E78}"/>
          </ac:spMkLst>
        </pc:spChg>
        <pc:spChg chg="mod">
          <ac:chgData name="Daniel Shunk" userId="8b1a05f26d681f8b" providerId="LiveId" clId="{397A4619-EE67-4123-96C3-159296ED9F63}" dt="2024-09-21T20:37:32.569" v="321" actId="255"/>
          <ac:spMkLst>
            <pc:docMk/>
            <pc:sldMk cId="3931791106" sldId="275"/>
            <ac:spMk id="5" creationId="{ED8787F6-3A24-3266-AD29-7EF173D62C9F}"/>
          </ac:spMkLst>
        </pc:spChg>
      </pc:sldChg>
      <pc:sldChg chg="modSp mod modShow">
        <pc:chgData name="Daniel Shunk" userId="8b1a05f26d681f8b" providerId="LiveId" clId="{397A4619-EE67-4123-96C3-159296ED9F63}" dt="2024-09-21T20:39:46.404" v="346" actId="255"/>
        <pc:sldMkLst>
          <pc:docMk/>
          <pc:sldMk cId="3490627286" sldId="277"/>
        </pc:sldMkLst>
        <pc:spChg chg="mod">
          <ac:chgData name="Daniel Shunk" userId="8b1a05f26d681f8b" providerId="LiveId" clId="{397A4619-EE67-4123-96C3-159296ED9F63}" dt="2024-09-21T20:38:36.565" v="339" actId="20577"/>
          <ac:spMkLst>
            <pc:docMk/>
            <pc:sldMk cId="3490627286" sldId="277"/>
            <ac:spMk id="2" creationId="{9D6A748D-BEEC-43A4-BFF3-B31C0275A5D9}"/>
          </ac:spMkLst>
        </pc:spChg>
        <pc:spChg chg="mod">
          <ac:chgData name="Daniel Shunk" userId="8b1a05f26d681f8b" providerId="LiveId" clId="{397A4619-EE67-4123-96C3-159296ED9F63}" dt="2024-09-21T20:39:46.404" v="346" actId="255"/>
          <ac:spMkLst>
            <pc:docMk/>
            <pc:sldMk cId="3490627286" sldId="277"/>
            <ac:spMk id="5" creationId="{ED8787F6-3A24-3266-AD29-7EF173D62C9F}"/>
          </ac:spMkLst>
        </pc:spChg>
      </pc:sldChg>
      <pc:sldChg chg="add ord modAnim">
        <pc:chgData name="Daniel Shunk" userId="8b1a05f26d681f8b" providerId="LiveId" clId="{397A4619-EE67-4123-96C3-159296ED9F63}" dt="2024-09-21T20:40:11.793" v="349"/>
        <pc:sldMkLst>
          <pc:docMk/>
          <pc:sldMk cId="660467468"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9/21/2024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9/21/2024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C525B-713F-230A-D06C-8D9965139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2523" cy="6908006"/>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61365" y="172484"/>
            <a:ext cx="6768353" cy="2084032"/>
          </a:xfrm>
        </p:spPr>
        <p:txBody>
          <a:bodyPr anchor="ctr">
            <a:noAutofit/>
            <a:scene3d>
              <a:camera prst="orthographicFront"/>
              <a:lightRig rig="threePt" dir="t"/>
            </a:scene3d>
            <a:sp3d extrusionH="57150">
              <a:bevelT w="50800" h="38100" prst="riblet"/>
            </a:sp3d>
          </a:bodyPr>
          <a:lstStyle/>
          <a:p>
            <a:r>
              <a:rPr lang="en-US" sz="6600" b="1" dirty="0">
                <a:ln w="76200">
                  <a:solidFill>
                    <a:schemeClr val="bg1">
                      <a:alpha val="10000"/>
                    </a:schemeClr>
                  </a:solidFill>
                </a:ln>
                <a:blipFill>
                  <a:blip r:embed="rId3"/>
                  <a:tile tx="0" ty="0" sx="100000" sy="100000" flip="none" algn="tl"/>
                </a:blipFill>
                <a:effectLst>
                  <a:outerShdw blurRad="50800" dist="38100" dir="2700000" algn="tl" rotWithShape="0">
                    <a:prstClr val="black">
                      <a:alpha val="40000"/>
                    </a:prstClr>
                  </a:outerShdw>
                </a:effectLst>
              </a:rPr>
              <a:t>Breaking The Back Of The Enemy</a:t>
            </a:r>
            <a:endParaRPr lang="en-US" sz="6600" b="1" dirty="0">
              <a:ln w="76200">
                <a:noFill/>
              </a:ln>
              <a:solidFill>
                <a:sysClr val="windowText" lastClr="000000"/>
              </a:solidFill>
              <a:effectLst/>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872776" y="4504614"/>
            <a:ext cx="3060421" cy="1403566"/>
          </a:xfrm>
        </p:spPr>
        <p:txBody>
          <a:bodyPr>
            <a:noAutofit/>
          </a:bodyPr>
          <a:lstStyle/>
          <a:p>
            <a:pPr>
              <a:lnSpc>
                <a:spcPts val="4500"/>
              </a:lnSpc>
              <a:spcBef>
                <a:spcPts val="0"/>
              </a:spcBef>
              <a:spcAft>
                <a:spcPts val="0"/>
              </a:spcAft>
            </a:pPr>
            <a:r>
              <a:rPr lang="en-US" sz="5000" dirty="0"/>
              <a:t>Chapter 43-45</a:t>
            </a:r>
          </a:p>
        </p:txBody>
      </p:sp>
      <p:pic>
        <p:nvPicPr>
          <p:cNvPr id="10" name="Picture 9">
            <a:extLst>
              <a:ext uri="{FF2B5EF4-FFF2-40B4-BE49-F238E27FC236}">
                <a16:creationId xmlns:a16="http://schemas.microsoft.com/office/drawing/2014/main" id="{4ED7E749-78CA-F90E-193E-8A0A9D4A6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467" y="3429000"/>
            <a:ext cx="2247040" cy="1075614"/>
          </a:xfrm>
          <a:prstGeom prst="rect">
            <a:avLst/>
          </a:prstGeom>
        </p:spPr>
      </p:pic>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53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Does the enemy’s influence remain?</a:t>
            </a:r>
            <a:endParaRPr lang="en-US" sz="53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2993" y="1255844"/>
            <a:ext cx="11911317" cy="5386434"/>
          </a:xfrm>
        </p:spPr>
        <p:txBody>
          <a:bodyPr>
            <a:noAutofit/>
          </a:bodyPr>
          <a:lstStyle/>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The leaders are still distracted by the threat of the world system</a:t>
            </a:r>
          </a:p>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The people are still confused by demonic entities</a:t>
            </a:r>
          </a:p>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Even the godly are still desiring fleshly gain</a:t>
            </a:r>
          </a:p>
        </p:txBody>
      </p:sp>
    </p:spTree>
    <p:extLst>
      <p:ext uri="{BB962C8B-B14F-4D97-AF65-F5344CB8AC3E}">
        <p14:creationId xmlns:p14="http://schemas.microsoft.com/office/powerpoint/2010/main" val="39317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56768"/>
          </a:xfrm>
        </p:spPr>
        <p:txBody>
          <a:bodyPr>
            <a:normAutofit/>
          </a:bodyPr>
          <a:lstStyle/>
          <a:p>
            <a:pPr algn="r"/>
            <a:r>
              <a:rPr lang="en-US" sz="65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Jeremiah 1:10</a:t>
            </a:r>
            <a:endParaRPr lang="en-US" sz="6500" dirty="0"/>
          </a:p>
        </p:txBody>
      </p:sp>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313509" y="1210293"/>
            <a:ext cx="11690801" cy="5494183"/>
          </a:xfrm>
        </p:spPr>
        <p:txBody>
          <a:bodyPr>
            <a:noAutofit/>
          </a:bodyPr>
          <a:lstStyle/>
          <a:p>
            <a:pPr marL="36900" indent="0" algn="just">
              <a:lnSpc>
                <a:spcPct val="150000"/>
              </a:lnSpc>
              <a:spcBef>
                <a:spcPts val="0"/>
              </a:spcBef>
              <a:spcAft>
                <a:spcPts val="0"/>
              </a:spcAft>
              <a:buNone/>
            </a:pPr>
            <a:r>
              <a:rPr lang="en-US" sz="52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“See, I have appointed you this day over the nations and over the kingdoms, To uproot and to tear down, To cause to perish and to pull down, To build and to plant.”</a:t>
            </a:r>
            <a:endParaRPr lang="en-US" sz="52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49062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187691" y="153525"/>
            <a:ext cx="11816619" cy="1040123"/>
          </a:xfrm>
        </p:spPr>
        <p:txBody>
          <a:bodyPr>
            <a:noAutofit/>
          </a:bodyPr>
          <a:lstStyle/>
          <a:p>
            <a:pPr algn="r"/>
            <a:r>
              <a:rPr lang="en-US" sz="5300" b="1" dirty="0">
                <a:ln w="76200">
                  <a:solidFill>
                    <a:prstClr val="black">
                      <a:alpha val="10000"/>
                    </a:prstClr>
                  </a:solidFill>
                </a:ln>
                <a:blipFill>
                  <a:blip r:embed="rId3"/>
                  <a:tile tx="0" ty="0" sx="100000" sy="100000" flip="none" algn="tl"/>
                </a:blipFill>
                <a:effectLst>
                  <a:outerShdw blurRad="50800" dist="38100" dir="2700000" algn="tl" rotWithShape="0">
                    <a:prstClr val="black">
                      <a:alpha val="40000"/>
                    </a:prstClr>
                  </a:outerShdw>
                </a:effectLst>
                <a:latin typeface="Goudy Old Style"/>
              </a:rPr>
              <a:t>Does the enemy’s influence remain?</a:t>
            </a:r>
            <a:endParaRPr lang="en-US" sz="5300" dirty="0"/>
          </a:p>
        </p:txBody>
      </p:sp>
      <p:pic>
        <p:nvPicPr>
          <p:cNvPr id="28" name="Picture 27">
            <a:extLst>
              <a:ext uri="{FF2B5EF4-FFF2-40B4-BE49-F238E27FC236}">
                <a16:creationId xmlns:a16="http://schemas.microsoft.com/office/drawing/2014/main" id="{5C868A10-B5F4-F126-2850-0E181C87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0" y="215721"/>
            <a:ext cx="1896020" cy="907588"/>
          </a:xfrm>
          <a:prstGeom prst="rect">
            <a:avLst/>
          </a:prstGeom>
        </p:spPr>
      </p:pic>
      <p:sp>
        <p:nvSpPr>
          <p:cNvPr id="5" name="Content Placeholder 4">
            <a:extLst>
              <a:ext uri="{FF2B5EF4-FFF2-40B4-BE49-F238E27FC236}">
                <a16:creationId xmlns:a16="http://schemas.microsoft.com/office/drawing/2014/main" id="{ED8787F6-3A24-3266-AD29-7EF173D62C9F}"/>
              </a:ext>
            </a:extLst>
          </p:cNvPr>
          <p:cNvSpPr>
            <a:spLocks noGrp="1"/>
          </p:cNvSpPr>
          <p:nvPr>
            <p:ph idx="1"/>
          </p:nvPr>
        </p:nvSpPr>
        <p:spPr>
          <a:xfrm>
            <a:off x="92993" y="1255844"/>
            <a:ext cx="11911317" cy="5386434"/>
          </a:xfrm>
        </p:spPr>
        <p:txBody>
          <a:bodyPr>
            <a:noAutofit/>
          </a:bodyPr>
          <a:lstStyle/>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The leaders are still distracted by the threat of the world system</a:t>
            </a:r>
          </a:p>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The people are still confused by demonic entities</a:t>
            </a:r>
          </a:p>
          <a:p>
            <a:pPr marL="858838" indent="-822325">
              <a:lnSpc>
                <a:spcPct val="100000"/>
              </a:lnSpc>
              <a:spcBef>
                <a:spcPts val="0"/>
              </a:spcBef>
              <a:spcAft>
                <a:spcPts val="4800"/>
              </a:spcAft>
              <a:buFont typeface="+mj-lt"/>
              <a:buAutoNum type="arabicParenR"/>
            </a:pPr>
            <a:r>
              <a:rPr lang="en-US" sz="5000" dirty="0">
                <a:ln>
                  <a:solidFill>
                    <a:prstClr val="black">
                      <a:lumMod val="75000"/>
                      <a:lumOff val="25000"/>
                      <a:alpha val="10000"/>
                    </a:prstClr>
                  </a:solidFill>
                </a:ln>
                <a:solidFill>
                  <a:schemeClr val="accent6">
                    <a:lumMod val="20000"/>
                    <a:lumOff val="80000"/>
                  </a:schemeClr>
                </a:solidFill>
                <a:effectLst>
                  <a:outerShdw blurRad="9525" dist="25400" dir="14640000" algn="tl" rotWithShape="0">
                    <a:prstClr val="black">
                      <a:alpha val="30000"/>
                    </a:prstClr>
                  </a:outerShdw>
                </a:effectLst>
              </a:rPr>
              <a:t>Even the godly are still desiring fleshly gain</a:t>
            </a:r>
          </a:p>
        </p:txBody>
      </p:sp>
    </p:spTree>
    <p:extLst>
      <p:ext uri="{BB962C8B-B14F-4D97-AF65-F5344CB8AC3E}">
        <p14:creationId xmlns:p14="http://schemas.microsoft.com/office/powerpoint/2010/main" val="660467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{52858425-F0ED-420E-BA65-498CCCAAF1A1}tf12214701_win32</Template>
  <TotalTime>3878</TotalTime>
  <Words>117</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Goudy Old Style</vt:lpstr>
      <vt:lpstr>Wingdings 2</vt:lpstr>
      <vt:lpstr>SlateVTI</vt:lpstr>
      <vt:lpstr>Breaking The Back Of The Enemy</vt:lpstr>
      <vt:lpstr>Does the enemy’s influence remain?</vt:lpstr>
      <vt:lpstr>Jeremiah 1:10</vt:lpstr>
      <vt:lpstr>Does the enemy’s influence remain?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&amp; The Fall</dc:title>
  <dc:creator>Daniel Shunk</dc:creator>
  <cp:lastModifiedBy>Daniel Shunk</cp:lastModifiedBy>
  <cp:revision>19</cp:revision>
  <dcterms:created xsi:type="dcterms:W3CDTF">2024-04-28T00:32:27Z</dcterms:created>
  <dcterms:modified xsi:type="dcterms:W3CDTF">2024-09-21T20:40:20Z</dcterms:modified>
</cp:coreProperties>
</file>