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9" r:id="rId2"/>
    <p:sldId id="275" r:id="rId3"/>
    <p:sldId id="266" r:id="rId4"/>
    <p:sldId id="276" r:id="rId5"/>
    <p:sldId id="277" r:id="rId6"/>
    <p:sldId id="278" r:id="rId7"/>
    <p:sldId id="279" r:id="rId8"/>
    <p:sldId id="280" r:id="rId9"/>
    <p:sldId id="281" r:id="rId10"/>
    <p:sldId id="283" r:id="rId11"/>
    <p:sldId id="28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830E"/>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327760-23AE-4691-BDE6-6B69129C4DF5}" v="170" dt="2024-08-19T13:19:59.7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24" autoAdjust="0"/>
    <p:restoredTop sz="94660"/>
  </p:normalViewPr>
  <p:slideViewPr>
    <p:cSldViewPr snapToGrid="0">
      <p:cViewPr varScale="1">
        <p:scale>
          <a:sx n="107" d="100"/>
          <a:sy n="107" d="100"/>
        </p:scale>
        <p:origin x="204"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hunk" userId="8b1a05f26d681f8b" providerId="LiveId" clId="{6F327760-23AE-4691-BDE6-6B69129C4DF5}"/>
    <pc:docChg chg="custSel addSld modSld sldOrd">
      <pc:chgData name="Daniel Shunk" userId="8b1a05f26d681f8b" providerId="LiveId" clId="{6F327760-23AE-4691-BDE6-6B69129C4DF5}" dt="2024-08-19T13:19:59.726" v="424"/>
      <pc:docMkLst>
        <pc:docMk/>
      </pc:docMkLst>
      <pc:sldChg chg="modSp mod">
        <pc:chgData name="Daniel Shunk" userId="8b1a05f26d681f8b" providerId="LiveId" clId="{6F327760-23AE-4691-BDE6-6B69129C4DF5}" dt="2024-08-19T13:03:58.190" v="61" actId="1076"/>
        <pc:sldMkLst>
          <pc:docMk/>
          <pc:sldMk cId="633738316" sldId="259"/>
        </pc:sldMkLst>
        <pc:spChg chg="mod">
          <ac:chgData name="Daniel Shunk" userId="8b1a05f26d681f8b" providerId="LiveId" clId="{6F327760-23AE-4691-BDE6-6B69129C4DF5}" dt="2024-08-19T13:03:58.190" v="61" actId="1076"/>
          <ac:spMkLst>
            <pc:docMk/>
            <pc:sldMk cId="633738316" sldId="259"/>
            <ac:spMk id="2" creationId="{0D1F047C-C727-42A7-85C5-68C5AA1B1A93}"/>
          </ac:spMkLst>
        </pc:spChg>
        <pc:spChg chg="mod">
          <ac:chgData name="Daniel Shunk" userId="8b1a05f26d681f8b" providerId="LiveId" clId="{6F327760-23AE-4691-BDE6-6B69129C4DF5}" dt="2024-08-19T13:00:35.106" v="58" actId="20577"/>
          <ac:spMkLst>
            <pc:docMk/>
            <pc:sldMk cId="633738316" sldId="259"/>
            <ac:spMk id="3" creationId="{DB93FB3F-A8D4-46D3-A1C6-C79C64563729}"/>
          </ac:spMkLst>
        </pc:spChg>
      </pc:sldChg>
      <pc:sldChg chg="modSp mod modShow">
        <pc:chgData name="Daniel Shunk" userId="8b1a05f26d681f8b" providerId="LiveId" clId="{6F327760-23AE-4691-BDE6-6B69129C4DF5}" dt="2024-08-19T13:09:25.853" v="270" actId="20577"/>
        <pc:sldMkLst>
          <pc:docMk/>
          <pc:sldMk cId="1122819717" sldId="266"/>
        </pc:sldMkLst>
        <pc:spChg chg="mod">
          <ac:chgData name="Daniel Shunk" userId="8b1a05f26d681f8b" providerId="LiveId" clId="{6F327760-23AE-4691-BDE6-6B69129C4DF5}" dt="2024-08-19T13:09:25.853" v="270" actId="20577"/>
          <ac:spMkLst>
            <pc:docMk/>
            <pc:sldMk cId="1122819717" sldId="266"/>
            <ac:spMk id="2" creationId="{9D6A748D-BEEC-43A4-BFF3-B31C0275A5D9}"/>
          </ac:spMkLst>
        </pc:spChg>
        <pc:spChg chg="mod">
          <ac:chgData name="Daniel Shunk" userId="8b1a05f26d681f8b" providerId="LiveId" clId="{6F327760-23AE-4691-BDE6-6B69129C4DF5}" dt="2024-08-19T13:09:20.242" v="267" actId="20577"/>
          <ac:spMkLst>
            <pc:docMk/>
            <pc:sldMk cId="1122819717" sldId="266"/>
            <ac:spMk id="5" creationId="{ED8787F6-3A24-3266-AD29-7EF173D62C9F}"/>
          </ac:spMkLst>
        </pc:spChg>
      </pc:sldChg>
      <pc:sldChg chg="modSp mod modAnim">
        <pc:chgData name="Daniel Shunk" userId="8b1a05f26d681f8b" providerId="LiveId" clId="{6F327760-23AE-4691-BDE6-6B69129C4DF5}" dt="2024-08-19T13:09:49.508" v="271" actId="20577"/>
        <pc:sldMkLst>
          <pc:docMk/>
          <pc:sldMk cId="3931791106" sldId="275"/>
        </pc:sldMkLst>
        <pc:spChg chg="mod">
          <ac:chgData name="Daniel Shunk" userId="8b1a05f26d681f8b" providerId="LiveId" clId="{6F327760-23AE-4691-BDE6-6B69129C4DF5}" dt="2024-08-19T13:04:36.657" v="91" actId="255"/>
          <ac:spMkLst>
            <pc:docMk/>
            <pc:sldMk cId="3931791106" sldId="275"/>
            <ac:spMk id="2" creationId="{9D6A748D-BEEC-43A4-BFF3-B31C0275A5D9}"/>
          </ac:spMkLst>
        </pc:spChg>
        <pc:spChg chg="mod">
          <ac:chgData name="Daniel Shunk" userId="8b1a05f26d681f8b" providerId="LiveId" clId="{6F327760-23AE-4691-BDE6-6B69129C4DF5}" dt="2024-08-19T13:05:22.137" v="118" actId="14100"/>
          <ac:spMkLst>
            <pc:docMk/>
            <pc:sldMk cId="3931791106" sldId="275"/>
            <ac:spMk id="3" creationId="{E46BD914-B3AA-8E9E-C851-7405CD5A9BAF}"/>
          </ac:spMkLst>
        </pc:spChg>
        <pc:spChg chg="mod">
          <ac:chgData name="Daniel Shunk" userId="8b1a05f26d681f8b" providerId="LiveId" clId="{6F327760-23AE-4691-BDE6-6B69129C4DF5}" dt="2024-08-19T13:09:49.508" v="271" actId="20577"/>
          <ac:spMkLst>
            <pc:docMk/>
            <pc:sldMk cId="3931791106" sldId="275"/>
            <ac:spMk id="5" creationId="{ED8787F6-3A24-3266-AD29-7EF173D62C9F}"/>
          </ac:spMkLst>
        </pc:spChg>
      </pc:sldChg>
      <pc:sldChg chg="modSp add modAnim">
        <pc:chgData name="Daniel Shunk" userId="8b1a05f26d681f8b" providerId="LiveId" clId="{6F327760-23AE-4691-BDE6-6B69129C4DF5}" dt="2024-08-19T13:10:10.059" v="274" actId="20577"/>
        <pc:sldMkLst>
          <pc:docMk/>
          <pc:sldMk cId="3295879823" sldId="276"/>
        </pc:sldMkLst>
        <pc:spChg chg="mod">
          <ac:chgData name="Daniel Shunk" userId="8b1a05f26d681f8b" providerId="LiveId" clId="{6F327760-23AE-4691-BDE6-6B69129C4DF5}" dt="2024-08-19T13:10:10.059" v="274" actId="20577"/>
          <ac:spMkLst>
            <pc:docMk/>
            <pc:sldMk cId="3295879823" sldId="276"/>
            <ac:spMk id="5" creationId="{ED8787F6-3A24-3266-AD29-7EF173D62C9F}"/>
          </ac:spMkLst>
        </pc:spChg>
      </pc:sldChg>
      <pc:sldChg chg="modSp add mod replId">
        <pc:chgData name="Daniel Shunk" userId="8b1a05f26d681f8b" providerId="LiveId" clId="{6F327760-23AE-4691-BDE6-6B69129C4DF5}" dt="2024-08-19T13:11:09.203" v="282" actId="313"/>
        <pc:sldMkLst>
          <pc:docMk/>
          <pc:sldMk cId="3415615140" sldId="277"/>
        </pc:sldMkLst>
        <pc:spChg chg="mod">
          <ac:chgData name="Daniel Shunk" userId="8b1a05f26d681f8b" providerId="LiveId" clId="{6F327760-23AE-4691-BDE6-6B69129C4DF5}" dt="2024-08-19T13:10:21.517" v="276" actId="20577"/>
          <ac:spMkLst>
            <pc:docMk/>
            <pc:sldMk cId="3415615140" sldId="277"/>
            <ac:spMk id="2" creationId="{9D6A748D-BEEC-43A4-BFF3-B31C0275A5D9}"/>
          </ac:spMkLst>
        </pc:spChg>
        <pc:spChg chg="mod">
          <ac:chgData name="Daniel Shunk" userId="8b1a05f26d681f8b" providerId="LiveId" clId="{6F327760-23AE-4691-BDE6-6B69129C4DF5}" dt="2024-08-19T13:11:09.203" v="282" actId="313"/>
          <ac:spMkLst>
            <pc:docMk/>
            <pc:sldMk cId="3415615140" sldId="277"/>
            <ac:spMk id="5" creationId="{ED8787F6-3A24-3266-AD29-7EF173D62C9F}"/>
          </ac:spMkLst>
        </pc:spChg>
      </pc:sldChg>
      <pc:sldChg chg="modSp add modAnim">
        <pc:chgData name="Daniel Shunk" userId="8b1a05f26d681f8b" providerId="LiveId" clId="{6F327760-23AE-4691-BDE6-6B69129C4DF5}" dt="2024-08-19T13:11:32.090" v="284" actId="20577"/>
        <pc:sldMkLst>
          <pc:docMk/>
          <pc:sldMk cId="1164136314" sldId="278"/>
        </pc:sldMkLst>
        <pc:spChg chg="mod">
          <ac:chgData name="Daniel Shunk" userId="8b1a05f26d681f8b" providerId="LiveId" clId="{6F327760-23AE-4691-BDE6-6B69129C4DF5}" dt="2024-08-19T13:11:32.090" v="284" actId="20577"/>
          <ac:spMkLst>
            <pc:docMk/>
            <pc:sldMk cId="1164136314" sldId="278"/>
            <ac:spMk id="5" creationId="{ED8787F6-3A24-3266-AD29-7EF173D62C9F}"/>
          </ac:spMkLst>
        </pc:spChg>
      </pc:sldChg>
      <pc:sldChg chg="modSp add replId">
        <pc:chgData name="Daniel Shunk" userId="8b1a05f26d681f8b" providerId="LiveId" clId="{6F327760-23AE-4691-BDE6-6B69129C4DF5}" dt="2024-08-19T13:14:04.705" v="328" actId="255"/>
        <pc:sldMkLst>
          <pc:docMk/>
          <pc:sldMk cId="2652619808" sldId="279"/>
        </pc:sldMkLst>
        <pc:spChg chg="mod">
          <ac:chgData name="Daniel Shunk" userId="8b1a05f26d681f8b" providerId="LiveId" clId="{6F327760-23AE-4691-BDE6-6B69129C4DF5}" dt="2024-08-19T13:12:18.862" v="299" actId="20577"/>
          <ac:spMkLst>
            <pc:docMk/>
            <pc:sldMk cId="2652619808" sldId="279"/>
            <ac:spMk id="2" creationId="{9D6A748D-BEEC-43A4-BFF3-B31C0275A5D9}"/>
          </ac:spMkLst>
        </pc:spChg>
        <pc:spChg chg="mod">
          <ac:chgData name="Daniel Shunk" userId="8b1a05f26d681f8b" providerId="LiveId" clId="{6F327760-23AE-4691-BDE6-6B69129C4DF5}" dt="2024-08-19T13:14:04.705" v="328" actId="255"/>
          <ac:spMkLst>
            <pc:docMk/>
            <pc:sldMk cId="2652619808" sldId="279"/>
            <ac:spMk id="5" creationId="{ED8787F6-3A24-3266-AD29-7EF173D62C9F}"/>
          </ac:spMkLst>
        </pc:spChg>
      </pc:sldChg>
      <pc:sldChg chg="add modAnim">
        <pc:chgData name="Daniel Shunk" userId="8b1a05f26d681f8b" providerId="LiveId" clId="{6F327760-23AE-4691-BDE6-6B69129C4DF5}" dt="2024-08-19T13:14:22.801" v="329"/>
        <pc:sldMkLst>
          <pc:docMk/>
          <pc:sldMk cId="2594279096" sldId="280"/>
        </pc:sldMkLst>
      </pc:sldChg>
      <pc:sldChg chg="modSp add mod replId">
        <pc:chgData name="Daniel Shunk" userId="8b1a05f26d681f8b" providerId="LiveId" clId="{6F327760-23AE-4691-BDE6-6B69129C4DF5}" dt="2024-08-19T13:16:32.958" v="360" actId="313"/>
        <pc:sldMkLst>
          <pc:docMk/>
          <pc:sldMk cId="1382136101" sldId="281"/>
        </pc:sldMkLst>
        <pc:spChg chg="mod">
          <ac:chgData name="Daniel Shunk" userId="8b1a05f26d681f8b" providerId="LiveId" clId="{6F327760-23AE-4691-BDE6-6B69129C4DF5}" dt="2024-08-19T13:15:57.957" v="347" actId="20577"/>
          <ac:spMkLst>
            <pc:docMk/>
            <pc:sldMk cId="1382136101" sldId="281"/>
            <ac:spMk id="2" creationId="{9D6A748D-BEEC-43A4-BFF3-B31C0275A5D9}"/>
          </ac:spMkLst>
        </pc:spChg>
        <pc:spChg chg="mod">
          <ac:chgData name="Daniel Shunk" userId="8b1a05f26d681f8b" providerId="LiveId" clId="{6F327760-23AE-4691-BDE6-6B69129C4DF5}" dt="2024-08-19T13:16:32.958" v="360" actId="313"/>
          <ac:spMkLst>
            <pc:docMk/>
            <pc:sldMk cId="1382136101" sldId="281"/>
            <ac:spMk id="5" creationId="{ED8787F6-3A24-3266-AD29-7EF173D62C9F}"/>
          </ac:spMkLst>
        </pc:spChg>
      </pc:sldChg>
      <pc:sldChg chg="addSp modSp add mod modAnim">
        <pc:chgData name="Daniel Shunk" userId="8b1a05f26d681f8b" providerId="LiveId" clId="{6F327760-23AE-4691-BDE6-6B69129C4DF5}" dt="2024-08-19T13:19:59.726" v="424"/>
        <pc:sldMkLst>
          <pc:docMk/>
          <pc:sldMk cId="3862457579" sldId="282"/>
        </pc:sldMkLst>
        <pc:spChg chg="add mod">
          <ac:chgData name="Daniel Shunk" userId="8b1a05f26d681f8b" providerId="LiveId" clId="{6F327760-23AE-4691-BDE6-6B69129C4DF5}" dt="2024-08-19T13:19:09.101" v="420" actId="1076"/>
          <ac:spMkLst>
            <pc:docMk/>
            <pc:sldMk cId="3862457579" sldId="282"/>
            <ac:spMk id="4" creationId="{7AAE5966-4E2E-3BB0-5831-7407995CBDDA}"/>
          </ac:spMkLst>
        </pc:spChg>
      </pc:sldChg>
      <pc:sldChg chg="modSp add mod ord replId">
        <pc:chgData name="Daniel Shunk" userId="8b1a05f26d681f8b" providerId="LiveId" clId="{6F327760-23AE-4691-BDE6-6B69129C4DF5}" dt="2024-08-19T13:17:35.974" v="392" actId="313"/>
        <pc:sldMkLst>
          <pc:docMk/>
          <pc:sldMk cId="2370748406" sldId="283"/>
        </pc:sldMkLst>
        <pc:spChg chg="mod">
          <ac:chgData name="Daniel Shunk" userId="8b1a05f26d681f8b" providerId="LiveId" clId="{6F327760-23AE-4691-BDE6-6B69129C4DF5}" dt="2024-08-19T13:16:55.567" v="380" actId="20577"/>
          <ac:spMkLst>
            <pc:docMk/>
            <pc:sldMk cId="2370748406" sldId="283"/>
            <ac:spMk id="2" creationId="{9D6A748D-BEEC-43A4-BFF3-B31C0275A5D9}"/>
          </ac:spMkLst>
        </pc:spChg>
        <pc:spChg chg="mod">
          <ac:chgData name="Daniel Shunk" userId="8b1a05f26d681f8b" providerId="LiveId" clId="{6F327760-23AE-4691-BDE6-6B69129C4DF5}" dt="2024-08-19T13:17:35.974" v="392" actId="313"/>
          <ac:spMkLst>
            <pc:docMk/>
            <pc:sldMk cId="2370748406" sldId="283"/>
            <ac:spMk id="5" creationId="{ED8787F6-3A24-3266-AD29-7EF173D62C9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5252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466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120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883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8/19/2024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740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8/19/2024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230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4158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452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586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2648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517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8/19/2024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888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8/19/2024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488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8/19/2024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591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9647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8/19/2024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637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8/19/2024</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9C525B-713F-230A-D06C-8D9965139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12523" cy="6908006"/>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17177" y="172484"/>
            <a:ext cx="5692589" cy="2084032"/>
          </a:xfrm>
        </p:spPr>
        <p:txBody>
          <a:bodyPr anchor="ctr">
            <a:noAutofit/>
            <a:scene3d>
              <a:camera prst="orthographicFront"/>
              <a:lightRig rig="threePt" dir="t"/>
            </a:scene3d>
            <a:sp3d extrusionH="57150">
              <a:bevelT w="50800" h="38100" prst="riblet"/>
            </a:sp3d>
          </a:bodyPr>
          <a:lstStyle/>
          <a:p>
            <a:r>
              <a:rPr lang="en-US" sz="6600" b="1" dirty="0">
                <a:ln w="76200">
                  <a:solidFill>
                    <a:schemeClr val="bg1">
                      <a:alpha val="10000"/>
                    </a:schemeClr>
                  </a:solidFill>
                </a:ln>
                <a:blipFill>
                  <a:blip r:embed="rId3"/>
                  <a:tile tx="0" ty="0" sx="100000" sy="100000" flip="none" algn="tl"/>
                </a:blipFill>
                <a:effectLst>
                  <a:outerShdw blurRad="50800" dist="38100" dir="2700000" algn="tl" rotWithShape="0">
                    <a:prstClr val="black">
                      <a:alpha val="40000"/>
                    </a:prstClr>
                  </a:outerShdw>
                </a:effectLst>
              </a:rPr>
              <a:t>Hope Of Israel’s Rebirth</a:t>
            </a:r>
            <a:br>
              <a:rPr lang="en-US" sz="6600" b="1" dirty="0">
                <a:ln w="76200">
                  <a:solidFill>
                    <a:schemeClr val="bg1">
                      <a:alpha val="10000"/>
                    </a:schemeClr>
                  </a:solidFill>
                </a:ln>
                <a:blipFill>
                  <a:blip r:embed="rId3"/>
                  <a:tile tx="0" ty="0" sx="100000" sy="100000" flip="none" algn="tl"/>
                </a:blipFill>
                <a:effectLst>
                  <a:outerShdw blurRad="50800" dist="38100" dir="2700000" algn="tl" rotWithShape="0">
                    <a:prstClr val="black">
                      <a:alpha val="40000"/>
                    </a:prstClr>
                  </a:outerShdw>
                </a:effectLst>
              </a:rPr>
            </a:br>
            <a:r>
              <a:rPr lang="en-US" sz="2600" b="1" dirty="0">
                <a:ln w="76200">
                  <a:solidFill>
                    <a:schemeClr val="bg1">
                      <a:alpha val="10000"/>
                    </a:schemeClr>
                  </a:solidFill>
                </a:ln>
                <a:solidFill>
                  <a:sysClr val="windowText" lastClr="000000"/>
                </a:solidFill>
                <a:effectLst>
                  <a:outerShdw blurRad="50800" dist="38100" dir="2700000" algn="tl" rotWithShape="0">
                    <a:prstClr val="black">
                      <a:alpha val="40000"/>
                    </a:prstClr>
                  </a:outerShdw>
                </a:effectLst>
              </a:rPr>
              <a:t>Part 1 of 2</a:t>
            </a:r>
            <a:endParaRPr lang="en-US" sz="2600" b="1" dirty="0">
              <a:ln w="76200">
                <a:noFill/>
              </a:ln>
              <a:solidFill>
                <a:sysClr val="windowText" lastClr="000000"/>
              </a:solidFill>
              <a:effectLst/>
            </a:endParaRP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8872776" y="4504614"/>
            <a:ext cx="3060421" cy="1403566"/>
          </a:xfrm>
        </p:spPr>
        <p:txBody>
          <a:bodyPr>
            <a:noAutofit/>
          </a:bodyPr>
          <a:lstStyle/>
          <a:p>
            <a:pPr>
              <a:lnSpc>
                <a:spcPts val="4500"/>
              </a:lnSpc>
              <a:spcBef>
                <a:spcPts val="0"/>
              </a:spcBef>
              <a:spcAft>
                <a:spcPts val="0"/>
              </a:spcAft>
            </a:pPr>
            <a:r>
              <a:rPr lang="en-US" sz="5000"/>
              <a:t>Chapter 30-31</a:t>
            </a:r>
            <a:endParaRPr lang="en-US" sz="5000" dirty="0"/>
          </a:p>
        </p:txBody>
      </p:sp>
      <p:pic>
        <p:nvPicPr>
          <p:cNvPr id="10" name="Picture 9">
            <a:extLst>
              <a:ext uri="{FF2B5EF4-FFF2-40B4-BE49-F238E27FC236}">
                <a16:creationId xmlns:a16="http://schemas.microsoft.com/office/drawing/2014/main" id="{4ED7E749-78CA-F90E-193E-8A0A9D4A6C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467" y="3429000"/>
            <a:ext cx="2247040" cy="1075614"/>
          </a:xfrm>
          <a:prstGeom prst="rect">
            <a:avLst/>
          </a:prstGeom>
        </p:spPr>
      </p:pic>
    </p:spTree>
    <p:extLst>
      <p:ext uri="{BB962C8B-B14F-4D97-AF65-F5344CB8AC3E}">
        <p14:creationId xmlns:p14="http://schemas.microsoft.com/office/powerpoint/2010/main" val="63373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title"/>
          </p:nvPr>
        </p:nvSpPr>
        <p:spPr>
          <a:xfrm>
            <a:off x="187691" y="153525"/>
            <a:ext cx="11816619" cy="1056768"/>
          </a:xfrm>
        </p:spPr>
        <p:txBody>
          <a:bodyPr>
            <a:normAutofit/>
          </a:bodyPr>
          <a:lstStyle/>
          <a:p>
            <a:pPr algn="r"/>
            <a:r>
              <a:rPr lang="en-US" sz="6500" b="1" dirty="0">
                <a:ln w="76200">
                  <a:solidFill>
                    <a:prstClr val="black">
                      <a:alpha val="10000"/>
                    </a:prstClr>
                  </a:solidFill>
                </a:ln>
                <a:blipFill>
                  <a:blip r:embed="rId3"/>
                  <a:tile tx="0" ty="0" sx="100000" sy="100000" flip="none" algn="tl"/>
                </a:blipFill>
                <a:effectLst>
                  <a:outerShdw blurRad="50800" dist="38100" dir="2700000" algn="tl" rotWithShape="0">
                    <a:prstClr val="black">
                      <a:alpha val="40000"/>
                    </a:prstClr>
                  </a:outerShdw>
                </a:effectLst>
                <a:latin typeface="Goudy Old Style"/>
              </a:rPr>
              <a:t>II Corinthians 3:6</a:t>
            </a:r>
            <a:endParaRPr lang="en-US" sz="6500" dirty="0"/>
          </a:p>
        </p:txBody>
      </p:sp>
      <p:sp>
        <p:nvSpPr>
          <p:cNvPr id="5" name="Content Placeholder 4">
            <a:extLst>
              <a:ext uri="{FF2B5EF4-FFF2-40B4-BE49-F238E27FC236}">
                <a16:creationId xmlns:a16="http://schemas.microsoft.com/office/drawing/2014/main" id="{ED8787F6-3A24-3266-AD29-7EF173D62C9F}"/>
              </a:ext>
            </a:extLst>
          </p:cNvPr>
          <p:cNvSpPr>
            <a:spLocks noGrp="1"/>
          </p:cNvSpPr>
          <p:nvPr>
            <p:ph idx="1"/>
          </p:nvPr>
        </p:nvSpPr>
        <p:spPr>
          <a:xfrm>
            <a:off x="313509" y="1021976"/>
            <a:ext cx="11690801" cy="5682500"/>
          </a:xfrm>
        </p:spPr>
        <p:txBody>
          <a:bodyPr>
            <a:noAutofit/>
          </a:bodyPr>
          <a:lstStyle/>
          <a:p>
            <a:pPr marL="36900" indent="0" algn="just">
              <a:lnSpc>
                <a:spcPct val="150000"/>
              </a:lnSpc>
              <a:spcBef>
                <a:spcPts val="0"/>
              </a:spcBef>
              <a:spcAft>
                <a:spcPts val="0"/>
              </a:spcAft>
              <a:buNone/>
            </a:pPr>
            <a:r>
              <a:rPr lang="en-US" sz="4900" dirty="0">
                <a:ln>
                  <a:solidFill>
                    <a:prstClr val="black">
                      <a:lumMod val="75000"/>
                      <a:lumOff val="25000"/>
                      <a:alpha val="10000"/>
                    </a:prstClr>
                  </a:solidFill>
                </a:ln>
                <a:solidFill>
                  <a:schemeClr val="accent6">
                    <a:lumMod val="20000"/>
                    <a:lumOff val="80000"/>
                  </a:schemeClr>
                </a:solidFill>
                <a:effectLst>
                  <a:outerShdw blurRad="9525" dist="25400" dir="14640000" algn="tl" rotWithShape="0">
                    <a:prstClr val="black">
                      <a:alpha val="30000"/>
                    </a:prstClr>
                  </a:outerShdw>
                </a:effectLst>
              </a:rPr>
              <a:t>“Who [Jesus] also made us sufficient as ministers of a new covenant, not of the letter but of the Spirit; for the letter kills, but the Spirit gives life.” </a:t>
            </a:r>
            <a:endParaRPr lang="en-US" sz="490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2370748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title"/>
          </p:nvPr>
        </p:nvSpPr>
        <p:spPr>
          <a:xfrm>
            <a:off x="187691" y="153525"/>
            <a:ext cx="11816619" cy="1040123"/>
          </a:xfrm>
        </p:spPr>
        <p:txBody>
          <a:bodyPr>
            <a:noAutofit/>
          </a:bodyPr>
          <a:lstStyle/>
          <a:p>
            <a:pPr algn="r"/>
            <a:r>
              <a:rPr lang="en-US" sz="7000" b="1" dirty="0">
                <a:ln w="76200">
                  <a:solidFill>
                    <a:prstClr val="black">
                      <a:alpha val="10000"/>
                    </a:prstClr>
                  </a:solidFill>
                </a:ln>
                <a:blipFill>
                  <a:blip r:embed="rId3"/>
                  <a:tile tx="0" ty="0" sx="100000" sy="100000" flip="none" algn="tl"/>
                </a:blipFill>
                <a:effectLst>
                  <a:outerShdw blurRad="50800" dist="38100" dir="2700000" algn="tl" rotWithShape="0">
                    <a:prstClr val="black">
                      <a:alpha val="40000"/>
                    </a:prstClr>
                  </a:outerShdw>
                </a:effectLst>
                <a:latin typeface="Goudy Old Style"/>
              </a:rPr>
              <a:t>Hope Of Israel’s Rebirth</a:t>
            </a:r>
            <a:endParaRPr lang="en-US" sz="7000" dirty="0"/>
          </a:p>
        </p:txBody>
      </p:sp>
      <p:pic>
        <p:nvPicPr>
          <p:cNvPr id="28" name="Picture 27">
            <a:extLst>
              <a:ext uri="{FF2B5EF4-FFF2-40B4-BE49-F238E27FC236}">
                <a16:creationId xmlns:a16="http://schemas.microsoft.com/office/drawing/2014/main" id="{5C868A10-B5F4-F126-2850-0E181C87BA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690" y="215721"/>
            <a:ext cx="1896020" cy="907588"/>
          </a:xfrm>
          <a:prstGeom prst="rect">
            <a:avLst/>
          </a:prstGeom>
        </p:spPr>
      </p:pic>
      <p:sp>
        <p:nvSpPr>
          <p:cNvPr id="5" name="Content Placeholder 4">
            <a:extLst>
              <a:ext uri="{FF2B5EF4-FFF2-40B4-BE49-F238E27FC236}">
                <a16:creationId xmlns:a16="http://schemas.microsoft.com/office/drawing/2014/main" id="{ED8787F6-3A24-3266-AD29-7EF173D62C9F}"/>
              </a:ext>
            </a:extLst>
          </p:cNvPr>
          <p:cNvSpPr>
            <a:spLocks noGrp="1"/>
          </p:cNvSpPr>
          <p:nvPr>
            <p:ph idx="1"/>
          </p:nvPr>
        </p:nvSpPr>
        <p:spPr>
          <a:xfrm>
            <a:off x="937131" y="1757082"/>
            <a:ext cx="10690093" cy="4885196"/>
          </a:xfrm>
        </p:spPr>
        <p:txBody>
          <a:bodyPr>
            <a:noAutofit/>
          </a:bodyPr>
          <a:lstStyle/>
          <a:p>
            <a:pPr marL="858838" indent="-822325">
              <a:lnSpc>
                <a:spcPct val="100000"/>
              </a:lnSpc>
              <a:spcBef>
                <a:spcPts val="0"/>
              </a:spcBef>
              <a:spcAft>
                <a:spcPts val="4800"/>
              </a:spcAft>
              <a:buFont typeface="+mj-lt"/>
              <a:buAutoNum type="arabicParenR"/>
            </a:pPr>
            <a:r>
              <a:rPr lang="en-US" sz="5600" dirty="0">
                <a:ln>
                  <a:solidFill>
                    <a:prstClr val="black">
                      <a:lumMod val="75000"/>
                      <a:lumOff val="25000"/>
                      <a:alpha val="10000"/>
                    </a:prstClr>
                  </a:solidFill>
                </a:ln>
                <a:solidFill>
                  <a:schemeClr val="accent6">
                    <a:lumMod val="20000"/>
                    <a:lumOff val="80000"/>
                  </a:schemeClr>
                </a:solidFill>
                <a:effectLst>
                  <a:outerShdw blurRad="9525" dist="25400" dir="14640000" algn="tl" rotWithShape="0">
                    <a:prstClr val="black">
                      <a:alpha val="30000"/>
                    </a:prstClr>
                  </a:outerShdw>
                </a:effectLst>
              </a:rPr>
              <a:t>Brokenness turned to wholeness</a:t>
            </a:r>
          </a:p>
          <a:p>
            <a:pPr marL="858838" indent="-822325">
              <a:lnSpc>
                <a:spcPct val="100000"/>
              </a:lnSpc>
              <a:spcBef>
                <a:spcPts val="0"/>
              </a:spcBef>
              <a:spcAft>
                <a:spcPts val="4800"/>
              </a:spcAft>
              <a:buFont typeface="+mj-lt"/>
              <a:buAutoNum type="arabicParenR"/>
            </a:pPr>
            <a:r>
              <a:rPr lang="en-US" sz="5600" dirty="0">
                <a:ln>
                  <a:solidFill>
                    <a:prstClr val="black">
                      <a:lumMod val="75000"/>
                      <a:lumOff val="25000"/>
                      <a:alpha val="10000"/>
                    </a:prstClr>
                  </a:solidFill>
                </a:ln>
                <a:solidFill>
                  <a:schemeClr val="accent6">
                    <a:lumMod val="20000"/>
                    <a:lumOff val="80000"/>
                  </a:schemeClr>
                </a:solidFill>
                <a:effectLst>
                  <a:outerShdw blurRad="9525" dist="25400" dir="14640000" algn="tl" rotWithShape="0">
                    <a:prstClr val="black">
                      <a:alpha val="30000"/>
                    </a:prstClr>
                  </a:outerShdw>
                </a:effectLst>
              </a:rPr>
              <a:t>Mourning turned to joy</a:t>
            </a:r>
          </a:p>
          <a:p>
            <a:pPr marL="858838" indent="-822325">
              <a:lnSpc>
                <a:spcPct val="100000"/>
              </a:lnSpc>
              <a:spcBef>
                <a:spcPts val="0"/>
              </a:spcBef>
              <a:spcAft>
                <a:spcPts val="4800"/>
              </a:spcAft>
              <a:buFont typeface="+mj-lt"/>
              <a:buAutoNum type="arabicParenR"/>
            </a:pPr>
            <a:r>
              <a:rPr lang="en-US" sz="5600" dirty="0">
                <a:ln>
                  <a:solidFill>
                    <a:prstClr val="black">
                      <a:lumMod val="75000"/>
                      <a:lumOff val="25000"/>
                      <a:alpha val="10000"/>
                    </a:prstClr>
                  </a:solidFill>
                </a:ln>
                <a:solidFill>
                  <a:schemeClr val="accent6">
                    <a:lumMod val="20000"/>
                    <a:lumOff val="80000"/>
                  </a:schemeClr>
                </a:solidFill>
                <a:effectLst>
                  <a:outerShdw blurRad="9525" dist="25400" dir="14640000" algn="tl" rotWithShape="0">
                    <a:prstClr val="black">
                      <a:alpha val="30000"/>
                    </a:prstClr>
                  </a:outerShdw>
                </a:effectLst>
              </a:rPr>
              <a:t>Outward religion turned to inward relationship</a:t>
            </a:r>
          </a:p>
        </p:txBody>
      </p:sp>
      <p:sp>
        <p:nvSpPr>
          <p:cNvPr id="3" name="Title 1">
            <a:extLst>
              <a:ext uri="{FF2B5EF4-FFF2-40B4-BE49-F238E27FC236}">
                <a16:creationId xmlns:a16="http://schemas.microsoft.com/office/drawing/2014/main" id="{E46BD914-B3AA-8E9E-C851-7405CD5A9BAF}"/>
              </a:ext>
            </a:extLst>
          </p:cNvPr>
          <p:cNvSpPr txBox="1">
            <a:spLocks/>
          </p:cNvSpPr>
          <p:nvPr/>
        </p:nvSpPr>
        <p:spPr>
          <a:xfrm>
            <a:off x="268941" y="972106"/>
            <a:ext cx="4769224" cy="1040123"/>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4000" b="1" dirty="0">
                <a:ln w="76200">
                  <a:solidFill>
                    <a:prstClr val="black">
                      <a:alpha val="10000"/>
                    </a:prstClr>
                  </a:solidFill>
                </a:ln>
                <a:blipFill>
                  <a:blip r:embed="rId3"/>
                  <a:tile tx="0" ty="0" sx="100000" sy="100000" flip="none" algn="tl"/>
                </a:blipFill>
                <a:effectLst>
                  <a:outerShdw blurRad="50800" dist="38100" dir="2700000" algn="tl" rotWithShape="0">
                    <a:prstClr val="black">
                      <a:alpha val="40000"/>
                    </a:prstClr>
                  </a:outerShdw>
                </a:effectLst>
                <a:latin typeface="Goudy Old Style"/>
              </a:rPr>
              <a:t>Israel will have their…</a:t>
            </a:r>
            <a:endParaRPr lang="en-US" sz="4000" dirty="0"/>
          </a:p>
        </p:txBody>
      </p:sp>
      <p:sp>
        <p:nvSpPr>
          <p:cNvPr id="4" name="TextBox 3">
            <a:extLst>
              <a:ext uri="{FF2B5EF4-FFF2-40B4-BE49-F238E27FC236}">
                <a16:creationId xmlns:a16="http://schemas.microsoft.com/office/drawing/2014/main" id="{7AAE5966-4E2E-3BB0-5831-7407995CBDDA}"/>
              </a:ext>
            </a:extLst>
          </p:cNvPr>
          <p:cNvSpPr txBox="1"/>
          <p:nvPr/>
        </p:nvSpPr>
        <p:spPr>
          <a:xfrm>
            <a:off x="161364" y="1149814"/>
            <a:ext cx="4984377" cy="800219"/>
          </a:xfrm>
          <a:prstGeom prst="rect">
            <a:avLst/>
          </a:prstGeom>
          <a:solidFill>
            <a:schemeClr val="accent6">
              <a:lumMod val="20000"/>
              <a:lumOff val="80000"/>
            </a:schemeClr>
          </a:solidFill>
        </p:spPr>
        <p:txBody>
          <a:bodyPr wrap="square" rtlCol="0">
            <a:spAutoFit/>
          </a:bodyPr>
          <a:lstStyle/>
          <a:p>
            <a:r>
              <a:rPr lang="en-US" sz="4600" dirty="0">
                <a:solidFill>
                  <a:sysClr val="windowText" lastClr="000000"/>
                </a:solidFill>
              </a:rPr>
              <a:t>Have you had your…</a:t>
            </a:r>
          </a:p>
        </p:txBody>
      </p:sp>
    </p:spTree>
    <p:extLst>
      <p:ext uri="{BB962C8B-B14F-4D97-AF65-F5344CB8AC3E}">
        <p14:creationId xmlns:p14="http://schemas.microsoft.com/office/powerpoint/2010/main" val="386245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1+#ppt_w/2"/>
                                          </p:val>
                                        </p:tav>
                                        <p:tav tm="100000">
                                          <p:val>
                                            <p:strVal val="#ppt_x"/>
                                          </p:val>
                                        </p:tav>
                                      </p:tavLst>
                                    </p:anim>
                                    <p:anim calcmode="lin" valueType="num">
                                      <p:cBhvr additive="base">
                                        <p:cTn id="8" dur="3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title"/>
          </p:nvPr>
        </p:nvSpPr>
        <p:spPr>
          <a:xfrm>
            <a:off x="187691" y="153525"/>
            <a:ext cx="11816619" cy="1040123"/>
          </a:xfrm>
        </p:spPr>
        <p:txBody>
          <a:bodyPr>
            <a:noAutofit/>
          </a:bodyPr>
          <a:lstStyle/>
          <a:p>
            <a:pPr algn="r"/>
            <a:r>
              <a:rPr lang="en-US" sz="7000" b="1" dirty="0">
                <a:ln w="76200">
                  <a:solidFill>
                    <a:prstClr val="black">
                      <a:alpha val="10000"/>
                    </a:prstClr>
                  </a:solidFill>
                </a:ln>
                <a:blipFill>
                  <a:blip r:embed="rId3"/>
                  <a:tile tx="0" ty="0" sx="100000" sy="100000" flip="none" algn="tl"/>
                </a:blipFill>
                <a:effectLst>
                  <a:outerShdw blurRad="50800" dist="38100" dir="2700000" algn="tl" rotWithShape="0">
                    <a:prstClr val="black">
                      <a:alpha val="40000"/>
                    </a:prstClr>
                  </a:outerShdw>
                </a:effectLst>
                <a:latin typeface="Goudy Old Style"/>
              </a:rPr>
              <a:t>Hope Of Israel’s Rebirth</a:t>
            </a:r>
            <a:endParaRPr lang="en-US" sz="7000" dirty="0"/>
          </a:p>
        </p:txBody>
      </p:sp>
      <p:pic>
        <p:nvPicPr>
          <p:cNvPr id="28" name="Picture 27">
            <a:extLst>
              <a:ext uri="{FF2B5EF4-FFF2-40B4-BE49-F238E27FC236}">
                <a16:creationId xmlns:a16="http://schemas.microsoft.com/office/drawing/2014/main" id="{5C868A10-B5F4-F126-2850-0E181C87BA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690" y="215721"/>
            <a:ext cx="1896020" cy="907588"/>
          </a:xfrm>
          <a:prstGeom prst="rect">
            <a:avLst/>
          </a:prstGeom>
        </p:spPr>
      </p:pic>
      <p:sp>
        <p:nvSpPr>
          <p:cNvPr id="5" name="Content Placeholder 4">
            <a:extLst>
              <a:ext uri="{FF2B5EF4-FFF2-40B4-BE49-F238E27FC236}">
                <a16:creationId xmlns:a16="http://schemas.microsoft.com/office/drawing/2014/main" id="{ED8787F6-3A24-3266-AD29-7EF173D62C9F}"/>
              </a:ext>
            </a:extLst>
          </p:cNvPr>
          <p:cNvSpPr>
            <a:spLocks noGrp="1"/>
          </p:cNvSpPr>
          <p:nvPr>
            <p:ph idx="1"/>
          </p:nvPr>
        </p:nvSpPr>
        <p:spPr>
          <a:xfrm>
            <a:off x="937131" y="1757082"/>
            <a:ext cx="10690093" cy="4885196"/>
          </a:xfrm>
        </p:spPr>
        <p:txBody>
          <a:bodyPr>
            <a:noAutofit/>
          </a:bodyPr>
          <a:lstStyle/>
          <a:p>
            <a:pPr marL="858838" indent="-822325">
              <a:lnSpc>
                <a:spcPct val="100000"/>
              </a:lnSpc>
              <a:spcBef>
                <a:spcPts val="0"/>
              </a:spcBef>
              <a:spcAft>
                <a:spcPts val="4800"/>
              </a:spcAft>
              <a:buFont typeface="+mj-lt"/>
              <a:buAutoNum type="arabicParenR"/>
            </a:pPr>
            <a:r>
              <a:rPr lang="en-US" sz="5600" dirty="0">
                <a:ln>
                  <a:solidFill>
                    <a:prstClr val="black">
                      <a:lumMod val="75000"/>
                      <a:lumOff val="25000"/>
                      <a:alpha val="10000"/>
                    </a:prstClr>
                  </a:solidFill>
                </a:ln>
                <a:solidFill>
                  <a:schemeClr val="accent6">
                    <a:lumMod val="20000"/>
                    <a:lumOff val="80000"/>
                  </a:schemeClr>
                </a:solidFill>
                <a:effectLst>
                  <a:outerShdw blurRad="9525" dist="25400" dir="14640000" algn="tl" rotWithShape="0">
                    <a:prstClr val="black">
                      <a:alpha val="30000"/>
                    </a:prstClr>
                  </a:outerShdw>
                </a:effectLst>
              </a:rPr>
              <a:t>Brokenness turned to wholeness</a:t>
            </a:r>
          </a:p>
        </p:txBody>
      </p:sp>
      <p:sp>
        <p:nvSpPr>
          <p:cNvPr id="3" name="Title 1">
            <a:extLst>
              <a:ext uri="{FF2B5EF4-FFF2-40B4-BE49-F238E27FC236}">
                <a16:creationId xmlns:a16="http://schemas.microsoft.com/office/drawing/2014/main" id="{E46BD914-B3AA-8E9E-C851-7405CD5A9BAF}"/>
              </a:ext>
            </a:extLst>
          </p:cNvPr>
          <p:cNvSpPr txBox="1">
            <a:spLocks/>
          </p:cNvSpPr>
          <p:nvPr/>
        </p:nvSpPr>
        <p:spPr>
          <a:xfrm>
            <a:off x="268941" y="972106"/>
            <a:ext cx="4769224" cy="1040123"/>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4000" b="1" dirty="0">
                <a:ln w="76200">
                  <a:solidFill>
                    <a:prstClr val="black">
                      <a:alpha val="10000"/>
                    </a:prstClr>
                  </a:solidFill>
                </a:ln>
                <a:blipFill>
                  <a:blip r:embed="rId3"/>
                  <a:tile tx="0" ty="0" sx="100000" sy="100000" flip="none" algn="tl"/>
                </a:blipFill>
                <a:effectLst>
                  <a:outerShdw blurRad="50800" dist="38100" dir="2700000" algn="tl" rotWithShape="0">
                    <a:prstClr val="black">
                      <a:alpha val="40000"/>
                    </a:prstClr>
                  </a:outerShdw>
                </a:effectLst>
                <a:latin typeface="Goudy Old Style"/>
              </a:rPr>
              <a:t>Israel will have their…</a:t>
            </a:r>
            <a:endParaRPr lang="en-US" sz="4000" dirty="0"/>
          </a:p>
        </p:txBody>
      </p:sp>
    </p:spTree>
    <p:extLst>
      <p:ext uri="{BB962C8B-B14F-4D97-AF65-F5344CB8AC3E}">
        <p14:creationId xmlns:p14="http://schemas.microsoft.com/office/powerpoint/2010/main" val="393179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title"/>
          </p:nvPr>
        </p:nvSpPr>
        <p:spPr>
          <a:xfrm>
            <a:off x="187691" y="153525"/>
            <a:ext cx="11816619" cy="1056768"/>
          </a:xfrm>
        </p:spPr>
        <p:txBody>
          <a:bodyPr>
            <a:normAutofit/>
          </a:bodyPr>
          <a:lstStyle/>
          <a:p>
            <a:pPr algn="r"/>
            <a:r>
              <a:rPr lang="en-US" sz="6500" b="1" dirty="0">
                <a:ln w="76200">
                  <a:solidFill>
                    <a:prstClr val="black">
                      <a:alpha val="10000"/>
                    </a:prstClr>
                  </a:solidFill>
                </a:ln>
                <a:blipFill>
                  <a:blip r:embed="rId3"/>
                  <a:tile tx="0" ty="0" sx="100000" sy="100000" flip="none" algn="tl"/>
                </a:blipFill>
                <a:effectLst>
                  <a:outerShdw blurRad="50800" dist="38100" dir="2700000" algn="tl" rotWithShape="0">
                    <a:prstClr val="black">
                      <a:alpha val="40000"/>
                    </a:prstClr>
                  </a:outerShdw>
                </a:effectLst>
                <a:latin typeface="Goudy Old Style"/>
              </a:rPr>
              <a:t>Luke 1:32-33</a:t>
            </a:r>
            <a:endParaRPr lang="en-US" sz="6500" dirty="0"/>
          </a:p>
        </p:txBody>
      </p:sp>
      <p:sp>
        <p:nvSpPr>
          <p:cNvPr id="5" name="Content Placeholder 4">
            <a:extLst>
              <a:ext uri="{FF2B5EF4-FFF2-40B4-BE49-F238E27FC236}">
                <a16:creationId xmlns:a16="http://schemas.microsoft.com/office/drawing/2014/main" id="{ED8787F6-3A24-3266-AD29-7EF173D62C9F}"/>
              </a:ext>
            </a:extLst>
          </p:cNvPr>
          <p:cNvSpPr>
            <a:spLocks noGrp="1"/>
          </p:cNvSpPr>
          <p:nvPr>
            <p:ph idx="1"/>
          </p:nvPr>
        </p:nvSpPr>
        <p:spPr>
          <a:xfrm>
            <a:off x="313509" y="1021976"/>
            <a:ext cx="11690801" cy="5682500"/>
          </a:xfrm>
        </p:spPr>
        <p:txBody>
          <a:bodyPr>
            <a:noAutofit/>
          </a:bodyPr>
          <a:lstStyle/>
          <a:p>
            <a:pPr marL="36900" indent="0" algn="just">
              <a:lnSpc>
                <a:spcPct val="150000"/>
              </a:lnSpc>
              <a:spcBef>
                <a:spcPts val="0"/>
              </a:spcBef>
              <a:spcAft>
                <a:spcPts val="0"/>
              </a:spcAft>
              <a:buNone/>
            </a:pPr>
            <a:r>
              <a:rPr lang="en-US" sz="4900" dirty="0">
                <a:ln>
                  <a:solidFill>
                    <a:prstClr val="black">
                      <a:lumMod val="75000"/>
                      <a:lumOff val="25000"/>
                      <a:alpha val="10000"/>
                    </a:prstClr>
                  </a:solidFill>
                </a:ln>
                <a:solidFill>
                  <a:schemeClr val="accent6">
                    <a:lumMod val="20000"/>
                    <a:lumOff val="80000"/>
                  </a:schemeClr>
                </a:solidFill>
                <a:effectLst>
                  <a:outerShdw blurRad="9525" dist="25400" dir="14640000" algn="tl" rotWithShape="0">
                    <a:prstClr val="black">
                      <a:alpha val="30000"/>
                    </a:prstClr>
                  </a:outerShdw>
                </a:effectLst>
              </a:rPr>
              <a:t>“He will be great and will be called the Son of the Most High, and the Lord God will give Him the throne of His father David, and He will reign over the house of Jacob forever, and there will be no end of His kingdom.” </a:t>
            </a:r>
            <a:endParaRPr lang="en-US" sz="490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1122819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title"/>
          </p:nvPr>
        </p:nvSpPr>
        <p:spPr>
          <a:xfrm>
            <a:off x="187691" y="153525"/>
            <a:ext cx="11816619" cy="1040123"/>
          </a:xfrm>
        </p:spPr>
        <p:txBody>
          <a:bodyPr>
            <a:noAutofit/>
          </a:bodyPr>
          <a:lstStyle/>
          <a:p>
            <a:pPr algn="r"/>
            <a:r>
              <a:rPr lang="en-US" sz="7000" b="1" dirty="0">
                <a:ln w="76200">
                  <a:solidFill>
                    <a:prstClr val="black">
                      <a:alpha val="10000"/>
                    </a:prstClr>
                  </a:solidFill>
                </a:ln>
                <a:blipFill>
                  <a:blip r:embed="rId3"/>
                  <a:tile tx="0" ty="0" sx="100000" sy="100000" flip="none" algn="tl"/>
                </a:blipFill>
                <a:effectLst>
                  <a:outerShdw blurRad="50800" dist="38100" dir="2700000" algn="tl" rotWithShape="0">
                    <a:prstClr val="black">
                      <a:alpha val="40000"/>
                    </a:prstClr>
                  </a:outerShdw>
                </a:effectLst>
                <a:latin typeface="Goudy Old Style"/>
              </a:rPr>
              <a:t>Hope Of Israel’s Rebirth</a:t>
            </a:r>
            <a:endParaRPr lang="en-US" sz="7000" dirty="0"/>
          </a:p>
        </p:txBody>
      </p:sp>
      <p:pic>
        <p:nvPicPr>
          <p:cNvPr id="28" name="Picture 27">
            <a:extLst>
              <a:ext uri="{FF2B5EF4-FFF2-40B4-BE49-F238E27FC236}">
                <a16:creationId xmlns:a16="http://schemas.microsoft.com/office/drawing/2014/main" id="{5C868A10-B5F4-F126-2850-0E181C87BA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690" y="215721"/>
            <a:ext cx="1896020" cy="907588"/>
          </a:xfrm>
          <a:prstGeom prst="rect">
            <a:avLst/>
          </a:prstGeom>
        </p:spPr>
      </p:pic>
      <p:sp>
        <p:nvSpPr>
          <p:cNvPr id="5" name="Content Placeholder 4">
            <a:extLst>
              <a:ext uri="{FF2B5EF4-FFF2-40B4-BE49-F238E27FC236}">
                <a16:creationId xmlns:a16="http://schemas.microsoft.com/office/drawing/2014/main" id="{ED8787F6-3A24-3266-AD29-7EF173D62C9F}"/>
              </a:ext>
            </a:extLst>
          </p:cNvPr>
          <p:cNvSpPr>
            <a:spLocks noGrp="1"/>
          </p:cNvSpPr>
          <p:nvPr>
            <p:ph idx="1"/>
          </p:nvPr>
        </p:nvSpPr>
        <p:spPr>
          <a:xfrm>
            <a:off x="937131" y="1757082"/>
            <a:ext cx="10690093" cy="4885196"/>
          </a:xfrm>
        </p:spPr>
        <p:txBody>
          <a:bodyPr>
            <a:noAutofit/>
          </a:bodyPr>
          <a:lstStyle/>
          <a:p>
            <a:pPr marL="858838" indent="-822325">
              <a:lnSpc>
                <a:spcPct val="100000"/>
              </a:lnSpc>
              <a:spcBef>
                <a:spcPts val="0"/>
              </a:spcBef>
              <a:spcAft>
                <a:spcPts val="4800"/>
              </a:spcAft>
              <a:buFont typeface="+mj-lt"/>
              <a:buAutoNum type="arabicParenR"/>
            </a:pPr>
            <a:r>
              <a:rPr lang="en-US" sz="5600" dirty="0">
                <a:ln>
                  <a:solidFill>
                    <a:prstClr val="black">
                      <a:lumMod val="75000"/>
                      <a:lumOff val="25000"/>
                      <a:alpha val="10000"/>
                    </a:prstClr>
                  </a:solidFill>
                </a:ln>
                <a:solidFill>
                  <a:schemeClr val="accent6">
                    <a:lumMod val="20000"/>
                    <a:lumOff val="80000"/>
                  </a:schemeClr>
                </a:solidFill>
                <a:effectLst>
                  <a:outerShdw blurRad="9525" dist="25400" dir="14640000" algn="tl" rotWithShape="0">
                    <a:prstClr val="black">
                      <a:alpha val="30000"/>
                    </a:prstClr>
                  </a:outerShdw>
                </a:effectLst>
              </a:rPr>
              <a:t>Brokenness turned to wholeness</a:t>
            </a:r>
          </a:p>
        </p:txBody>
      </p:sp>
      <p:sp>
        <p:nvSpPr>
          <p:cNvPr id="3" name="Title 1">
            <a:extLst>
              <a:ext uri="{FF2B5EF4-FFF2-40B4-BE49-F238E27FC236}">
                <a16:creationId xmlns:a16="http://schemas.microsoft.com/office/drawing/2014/main" id="{E46BD914-B3AA-8E9E-C851-7405CD5A9BAF}"/>
              </a:ext>
            </a:extLst>
          </p:cNvPr>
          <p:cNvSpPr txBox="1">
            <a:spLocks/>
          </p:cNvSpPr>
          <p:nvPr/>
        </p:nvSpPr>
        <p:spPr>
          <a:xfrm>
            <a:off x="268941" y="972106"/>
            <a:ext cx="4769224" cy="1040123"/>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4000" b="1" dirty="0">
                <a:ln w="76200">
                  <a:solidFill>
                    <a:prstClr val="black">
                      <a:alpha val="10000"/>
                    </a:prstClr>
                  </a:solidFill>
                </a:ln>
                <a:blipFill>
                  <a:blip r:embed="rId3"/>
                  <a:tile tx="0" ty="0" sx="100000" sy="100000" flip="none" algn="tl"/>
                </a:blipFill>
                <a:effectLst>
                  <a:outerShdw blurRad="50800" dist="38100" dir="2700000" algn="tl" rotWithShape="0">
                    <a:prstClr val="black">
                      <a:alpha val="40000"/>
                    </a:prstClr>
                  </a:outerShdw>
                </a:effectLst>
                <a:latin typeface="Goudy Old Style"/>
              </a:rPr>
              <a:t>Israel will have their…</a:t>
            </a:r>
            <a:endParaRPr lang="en-US" sz="4000" dirty="0"/>
          </a:p>
        </p:txBody>
      </p:sp>
    </p:spTree>
    <p:extLst>
      <p:ext uri="{BB962C8B-B14F-4D97-AF65-F5344CB8AC3E}">
        <p14:creationId xmlns:p14="http://schemas.microsoft.com/office/powerpoint/2010/main" val="3295879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title"/>
          </p:nvPr>
        </p:nvSpPr>
        <p:spPr>
          <a:xfrm>
            <a:off x="187691" y="153525"/>
            <a:ext cx="11816619" cy="1056768"/>
          </a:xfrm>
        </p:spPr>
        <p:txBody>
          <a:bodyPr>
            <a:normAutofit/>
          </a:bodyPr>
          <a:lstStyle/>
          <a:p>
            <a:pPr algn="r"/>
            <a:r>
              <a:rPr lang="en-US" sz="6500" b="1" dirty="0">
                <a:ln w="76200">
                  <a:solidFill>
                    <a:prstClr val="black">
                      <a:alpha val="10000"/>
                    </a:prstClr>
                  </a:solidFill>
                </a:ln>
                <a:blipFill>
                  <a:blip r:embed="rId3"/>
                  <a:tile tx="0" ty="0" sx="100000" sy="100000" flip="none" algn="tl"/>
                </a:blipFill>
                <a:effectLst>
                  <a:outerShdw blurRad="50800" dist="38100" dir="2700000" algn="tl" rotWithShape="0">
                    <a:prstClr val="black">
                      <a:alpha val="40000"/>
                    </a:prstClr>
                  </a:outerShdw>
                </a:effectLst>
                <a:latin typeface="Goudy Old Style"/>
              </a:rPr>
              <a:t>Isaiah 9:6</a:t>
            </a:r>
            <a:endParaRPr lang="en-US" sz="6500" dirty="0"/>
          </a:p>
        </p:txBody>
      </p:sp>
      <p:sp>
        <p:nvSpPr>
          <p:cNvPr id="5" name="Content Placeholder 4">
            <a:extLst>
              <a:ext uri="{FF2B5EF4-FFF2-40B4-BE49-F238E27FC236}">
                <a16:creationId xmlns:a16="http://schemas.microsoft.com/office/drawing/2014/main" id="{ED8787F6-3A24-3266-AD29-7EF173D62C9F}"/>
              </a:ext>
            </a:extLst>
          </p:cNvPr>
          <p:cNvSpPr>
            <a:spLocks noGrp="1"/>
          </p:cNvSpPr>
          <p:nvPr>
            <p:ph idx="1"/>
          </p:nvPr>
        </p:nvSpPr>
        <p:spPr>
          <a:xfrm>
            <a:off x="313509" y="1021976"/>
            <a:ext cx="11690801" cy="5682500"/>
          </a:xfrm>
        </p:spPr>
        <p:txBody>
          <a:bodyPr>
            <a:noAutofit/>
          </a:bodyPr>
          <a:lstStyle/>
          <a:p>
            <a:pPr marL="36900" indent="0" algn="just">
              <a:lnSpc>
                <a:spcPct val="150000"/>
              </a:lnSpc>
              <a:spcBef>
                <a:spcPts val="0"/>
              </a:spcBef>
              <a:spcAft>
                <a:spcPts val="0"/>
              </a:spcAft>
              <a:buNone/>
            </a:pPr>
            <a:r>
              <a:rPr lang="en-US" sz="4900" dirty="0">
                <a:ln>
                  <a:solidFill>
                    <a:prstClr val="black">
                      <a:lumMod val="75000"/>
                      <a:lumOff val="25000"/>
                      <a:alpha val="10000"/>
                    </a:prstClr>
                  </a:solidFill>
                </a:ln>
                <a:solidFill>
                  <a:schemeClr val="accent6">
                    <a:lumMod val="20000"/>
                    <a:lumOff val="80000"/>
                  </a:schemeClr>
                </a:solidFill>
                <a:effectLst>
                  <a:outerShdw blurRad="9525" dist="25400" dir="14640000" algn="tl" rotWithShape="0">
                    <a:prstClr val="black">
                      <a:alpha val="30000"/>
                    </a:prstClr>
                  </a:outerShdw>
                </a:effectLst>
              </a:rPr>
              <a:t>“For a child will be born to us, a son will be given to us; and the government will rest on His shoulders; and His name will be called Wonderful Counselor, Mighty God, Eternal Father, Prince of Peace.”</a:t>
            </a:r>
            <a:endParaRPr lang="en-US" sz="490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3415615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title"/>
          </p:nvPr>
        </p:nvSpPr>
        <p:spPr>
          <a:xfrm>
            <a:off x="187691" y="153525"/>
            <a:ext cx="11816619" cy="1040123"/>
          </a:xfrm>
        </p:spPr>
        <p:txBody>
          <a:bodyPr>
            <a:noAutofit/>
          </a:bodyPr>
          <a:lstStyle/>
          <a:p>
            <a:pPr algn="r"/>
            <a:r>
              <a:rPr lang="en-US" sz="7000" b="1" dirty="0">
                <a:ln w="76200">
                  <a:solidFill>
                    <a:prstClr val="black">
                      <a:alpha val="10000"/>
                    </a:prstClr>
                  </a:solidFill>
                </a:ln>
                <a:blipFill>
                  <a:blip r:embed="rId3"/>
                  <a:tile tx="0" ty="0" sx="100000" sy="100000" flip="none" algn="tl"/>
                </a:blipFill>
                <a:effectLst>
                  <a:outerShdw blurRad="50800" dist="38100" dir="2700000" algn="tl" rotWithShape="0">
                    <a:prstClr val="black">
                      <a:alpha val="40000"/>
                    </a:prstClr>
                  </a:outerShdw>
                </a:effectLst>
                <a:latin typeface="Goudy Old Style"/>
              </a:rPr>
              <a:t>Hope Of Israel’s Rebirth</a:t>
            </a:r>
            <a:endParaRPr lang="en-US" sz="7000" dirty="0"/>
          </a:p>
        </p:txBody>
      </p:sp>
      <p:pic>
        <p:nvPicPr>
          <p:cNvPr id="28" name="Picture 27">
            <a:extLst>
              <a:ext uri="{FF2B5EF4-FFF2-40B4-BE49-F238E27FC236}">
                <a16:creationId xmlns:a16="http://schemas.microsoft.com/office/drawing/2014/main" id="{5C868A10-B5F4-F126-2850-0E181C87BA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690" y="215721"/>
            <a:ext cx="1896020" cy="907588"/>
          </a:xfrm>
          <a:prstGeom prst="rect">
            <a:avLst/>
          </a:prstGeom>
        </p:spPr>
      </p:pic>
      <p:sp>
        <p:nvSpPr>
          <p:cNvPr id="5" name="Content Placeholder 4">
            <a:extLst>
              <a:ext uri="{FF2B5EF4-FFF2-40B4-BE49-F238E27FC236}">
                <a16:creationId xmlns:a16="http://schemas.microsoft.com/office/drawing/2014/main" id="{ED8787F6-3A24-3266-AD29-7EF173D62C9F}"/>
              </a:ext>
            </a:extLst>
          </p:cNvPr>
          <p:cNvSpPr>
            <a:spLocks noGrp="1"/>
          </p:cNvSpPr>
          <p:nvPr>
            <p:ph idx="1"/>
          </p:nvPr>
        </p:nvSpPr>
        <p:spPr>
          <a:xfrm>
            <a:off x="937131" y="1757082"/>
            <a:ext cx="10690093" cy="4885196"/>
          </a:xfrm>
        </p:spPr>
        <p:txBody>
          <a:bodyPr>
            <a:noAutofit/>
          </a:bodyPr>
          <a:lstStyle/>
          <a:p>
            <a:pPr marL="858838" indent="-822325">
              <a:lnSpc>
                <a:spcPct val="100000"/>
              </a:lnSpc>
              <a:spcBef>
                <a:spcPts val="0"/>
              </a:spcBef>
              <a:spcAft>
                <a:spcPts val="4800"/>
              </a:spcAft>
              <a:buFont typeface="+mj-lt"/>
              <a:buAutoNum type="arabicParenR"/>
            </a:pPr>
            <a:r>
              <a:rPr lang="en-US" sz="5600" dirty="0">
                <a:ln>
                  <a:solidFill>
                    <a:prstClr val="black">
                      <a:lumMod val="75000"/>
                      <a:lumOff val="25000"/>
                      <a:alpha val="10000"/>
                    </a:prstClr>
                  </a:solidFill>
                </a:ln>
                <a:solidFill>
                  <a:schemeClr val="accent6">
                    <a:lumMod val="20000"/>
                    <a:lumOff val="80000"/>
                  </a:schemeClr>
                </a:solidFill>
                <a:effectLst>
                  <a:outerShdw blurRad="9525" dist="25400" dir="14640000" algn="tl" rotWithShape="0">
                    <a:prstClr val="black">
                      <a:alpha val="30000"/>
                    </a:prstClr>
                  </a:outerShdw>
                </a:effectLst>
              </a:rPr>
              <a:t>Brokenness turned to wholeness</a:t>
            </a:r>
          </a:p>
          <a:p>
            <a:pPr marL="858838" indent="-822325">
              <a:lnSpc>
                <a:spcPct val="100000"/>
              </a:lnSpc>
              <a:spcBef>
                <a:spcPts val="0"/>
              </a:spcBef>
              <a:spcAft>
                <a:spcPts val="4800"/>
              </a:spcAft>
              <a:buFont typeface="+mj-lt"/>
              <a:buAutoNum type="arabicParenR"/>
            </a:pPr>
            <a:r>
              <a:rPr lang="en-US" sz="5600" dirty="0">
                <a:ln>
                  <a:solidFill>
                    <a:prstClr val="black">
                      <a:lumMod val="75000"/>
                      <a:lumOff val="25000"/>
                      <a:alpha val="10000"/>
                    </a:prstClr>
                  </a:solidFill>
                </a:ln>
                <a:solidFill>
                  <a:schemeClr val="accent6">
                    <a:lumMod val="20000"/>
                    <a:lumOff val="80000"/>
                  </a:schemeClr>
                </a:solidFill>
                <a:effectLst>
                  <a:outerShdw blurRad="9525" dist="25400" dir="14640000" algn="tl" rotWithShape="0">
                    <a:prstClr val="black">
                      <a:alpha val="30000"/>
                    </a:prstClr>
                  </a:outerShdw>
                </a:effectLst>
              </a:rPr>
              <a:t>Mourning turned to joy</a:t>
            </a:r>
          </a:p>
        </p:txBody>
      </p:sp>
      <p:sp>
        <p:nvSpPr>
          <p:cNvPr id="3" name="Title 1">
            <a:extLst>
              <a:ext uri="{FF2B5EF4-FFF2-40B4-BE49-F238E27FC236}">
                <a16:creationId xmlns:a16="http://schemas.microsoft.com/office/drawing/2014/main" id="{E46BD914-B3AA-8E9E-C851-7405CD5A9BAF}"/>
              </a:ext>
            </a:extLst>
          </p:cNvPr>
          <p:cNvSpPr txBox="1">
            <a:spLocks/>
          </p:cNvSpPr>
          <p:nvPr/>
        </p:nvSpPr>
        <p:spPr>
          <a:xfrm>
            <a:off x="268941" y="972106"/>
            <a:ext cx="4769224" cy="1040123"/>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4000" b="1" dirty="0">
                <a:ln w="76200">
                  <a:solidFill>
                    <a:prstClr val="black">
                      <a:alpha val="10000"/>
                    </a:prstClr>
                  </a:solidFill>
                </a:ln>
                <a:blipFill>
                  <a:blip r:embed="rId3"/>
                  <a:tile tx="0" ty="0" sx="100000" sy="100000" flip="none" algn="tl"/>
                </a:blipFill>
                <a:effectLst>
                  <a:outerShdw blurRad="50800" dist="38100" dir="2700000" algn="tl" rotWithShape="0">
                    <a:prstClr val="black">
                      <a:alpha val="40000"/>
                    </a:prstClr>
                  </a:outerShdw>
                </a:effectLst>
                <a:latin typeface="Goudy Old Style"/>
              </a:rPr>
              <a:t>Israel will have their…</a:t>
            </a:r>
            <a:endParaRPr lang="en-US" sz="4000" dirty="0"/>
          </a:p>
        </p:txBody>
      </p:sp>
    </p:spTree>
    <p:extLst>
      <p:ext uri="{BB962C8B-B14F-4D97-AF65-F5344CB8AC3E}">
        <p14:creationId xmlns:p14="http://schemas.microsoft.com/office/powerpoint/2010/main" val="116413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title"/>
          </p:nvPr>
        </p:nvSpPr>
        <p:spPr>
          <a:xfrm>
            <a:off x="187691" y="153525"/>
            <a:ext cx="11816619" cy="1056768"/>
          </a:xfrm>
        </p:spPr>
        <p:txBody>
          <a:bodyPr>
            <a:normAutofit/>
          </a:bodyPr>
          <a:lstStyle/>
          <a:p>
            <a:pPr algn="r"/>
            <a:r>
              <a:rPr lang="en-US" sz="6500" b="1" dirty="0">
                <a:ln w="76200">
                  <a:solidFill>
                    <a:prstClr val="black">
                      <a:alpha val="10000"/>
                    </a:prstClr>
                  </a:solidFill>
                </a:ln>
                <a:blipFill>
                  <a:blip r:embed="rId3"/>
                  <a:tile tx="0" ty="0" sx="100000" sy="100000" flip="none" algn="tl"/>
                </a:blipFill>
                <a:effectLst>
                  <a:outerShdw blurRad="50800" dist="38100" dir="2700000" algn="tl" rotWithShape="0">
                    <a:prstClr val="black">
                      <a:alpha val="40000"/>
                    </a:prstClr>
                  </a:outerShdw>
                </a:effectLst>
                <a:latin typeface="Goudy Old Style"/>
              </a:rPr>
              <a:t>Romans 11:26-27</a:t>
            </a:r>
            <a:endParaRPr lang="en-US" sz="6500" dirty="0"/>
          </a:p>
        </p:txBody>
      </p:sp>
      <p:sp>
        <p:nvSpPr>
          <p:cNvPr id="5" name="Content Placeholder 4">
            <a:extLst>
              <a:ext uri="{FF2B5EF4-FFF2-40B4-BE49-F238E27FC236}">
                <a16:creationId xmlns:a16="http://schemas.microsoft.com/office/drawing/2014/main" id="{ED8787F6-3A24-3266-AD29-7EF173D62C9F}"/>
              </a:ext>
            </a:extLst>
          </p:cNvPr>
          <p:cNvSpPr>
            <a:spLocks noGrp="1"/>
          </p:cNvSpPr>
          <p:nvPr>
            <p:ph idx="1"/>
          </p:nvPr>
        </p:nvSpPr>
        <p:spPr>
          <a:xfrm>
            <a:off x="313509" y="1021976"/>
            <a:ext cx="11690801" cy="5682500"/>
          </a:xfrm>
        </p:spPr>
        <p:txBody>
          <a:bodyPr>
            <a:noAutofit/>
          </a:bodyPr>
          <a:lstStyle/>
          <a:p>
            <a:pPr marL="36900" indent="0" algn="just">
              <a:lnSpc>
                <a:spcPct val="150000"/>
              </a:lnSpc>
              <a:spcBef>
                <a:spcPts val="0"/>
              </a:spcBef>
              <a:spcAft>
                <a:spcPts val="0"/>
              </a:spcAft>
              <a:buNone/>
            </a:pPr>
            <a:r>
              <a:rPr lang="en-US" sz="4800" dirty="0">
                <a:ln>
                  <a:solidFill>
                    <a:prstClr val="black">
                      <a:lumMod val="75000"/>
                      <a:lumOff val="25000"/>
                      <a:alpha val="10000"/>
                    </a:prstClr>
                  </a:solidFill>
                </a:ln>
                <a:solidFill>
                  <a:schemeClr val="accent6">
                    <a:lumMod val="20000"/>
                    <a:lumOff val="80000"/>
                  </a:schemeClr>
                </a:solidFill>
                <a:effectLst>
                  <a:outerShdw blurRad="9525" dist="25400" dir="14640000" algn="tl" rotWithShape="0">
                    <a:prstClr val="black">
                      <a:alpha val="30000"/>
                    </a:prstClr>
                  </a:outerShdw>
                </a:effectLst>
              </a:rPr>
              <a:t>“And so all Israel will be saved; just as it is written, “the Deliverer will come from Zion, He will remove ungodliness from Jacob.” “and this is My covenant with them, when I take away their sins.”</a:t>
            </a:r>
            <a:endParaRPr lang="en-US" sz="480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2652619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title"/>
          </p:nvPr>
        </p:nvSpPr>
        <p:spPr>
          <a:xfrm>
            <a:off x="187691" y="153525"/>
            <a:ext cx="11816619" cy="1040123"/>
          </a:xfrm>
        </p:spPr>
        <p:txBody>
          <a:bodyPr>
            <a:noAutofit/>
          </a:bodyPr>
          <a:lstStyle/>
          <a:p>
            <a:pPr algn="r"/>
            <a:r>
              <a:rPr lang="en-US" sz="7000" b="1" dirty="0">
                <a:ln w="76200">
                  <a:solidFill>
                    <a:prstClr val="black">
                      <a:alpha val="10000"/>
                    </a:prstClr>
                  </a:solidFill>
                </a:ln>
                <a:blipFill>
                  <a:blip r:embed="rId3"/>
                  <a:tile tx="0" ty="0" sx="100000" sy="100000" flip="none" algn="tl"/>
                </a:blipFill>
                <a:effectLst>
                  <a:outerShdw blurRad="50800" dist="38100" dir="2700000" algn="tl" rotWithShape="0">
                    <a:prstClr val="black">
                      <a:alpha val="40000"/>
                    </a:prstClr>
                  </a:outerShdw>
                </a:effectLst>
                <a:latin typeface="Goudy Old Style"/>
              </a:rPr>
              <a:t>Hope Of Israel’s Rebirth</a:t>
            </a:r>
            <a:endParaRPr lang="en-US" sz="7000" dirty="0"/>
          </a:p>
        </p:txBody>
      </p:sp>
      <p:pic>
        <p:nvPicPr>
          <p:cNvPr id="28" name="Picture 27">
            <a:extLst>
              <a:ext uri="{FF2B5EF4-FFF2-40B4-BE49-F238E27FC236}">
                <a16:creationId xmlns:a16="http://schemas.microsoft.com/office/drawing/2014/main" id="{5C868A10-B5F4-F126-2850-0E181C87BA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690" y="215721"/>
            <a:ext cx="1896020" cy="907588"/>
          </a:xfrm>
          <a:prstGeom prst="rect">
            <a:avLst/>
          </a:prstGeom>
        </p:spPr>
      </p:pic>
      <p:sp>
        <p:nvSpPr>
          <p:cNvPr id="5" name="Content Placeholder 4">
            <a:extLst>
              <a:ext uri="{FF2B5EF4-FFF2-40B4-BE49-F238E27FC236}">
                <a16:creationId xmlns:a16="http://schemas.microsoft.com/office/drawing/2014/main" id="{ED8787F6-3A24-3266-AD29-7EF173D62C9F}"/>
              </a:ext>
            </a:extLst>
          </p:cNvPr>
          <p:cNvSpPr>
            <a:spLocks noGrp="1"/>
          </p:cNvSpPr>
          <p:nvPr>
            <p:ph idx="1"/>
          </p:nvPr>
        </p:nvSpPr>
        <p:spPr>
          <a:xfrm>
            <a:off x="937131" y="1757082"/>
            <a:ext cx="10690093" cy="4885196"/>
          </a:xfrm>
        </p:spPr>
        <p:txBody>
          <a:bodyPr>
            <a:noAutofit/>
          </a:bodyPr>
          <a:lstStyle/>
          <a:p>
            <a:pPr marL="858838" indent="-822325">
              <a:lnSpc>
                <a:spcPct val="100000"/>
              </a:lnSpc>
              <a:spcBef>
                <a:spcPts val="0"/>
              </a:spcBef>
              <a:spcAft>
                <a:spcPts val="4800"/>
              </a:spcAft>
              <a:buFont typeface="+mj-lt"/>
              <a:buAutoNum type="arabicParenR"/>
            </a:pPr>
            <a:r>
              <a:rPr lang="en-US" sz="5600" dirty="0">
                <a:ln>
                  <a:solidFill>
                    <a:prstClr val="black">
                      <a:lumMod val="75000"/>
                      <a:lumOff val="25000"/>
                      <a:alpha val="10000"/>
                    </a:prstClr>
                  </a:solidFill>
                </a:ln>
                <a:solidFill>
                  <a:schemeClr val="accent6">
                    <a:lumMod val="20000"/>
                    <a:lumOff val="80000"/>
                  </a:schemeClr>
                </a:solidFill>
                <a:effectLst>
                  <a:outerShdw blurRad="9525" dist="25400" dir="14640000" algn="tl" rotWithShape="0">
                    <a:prstClr val="black">
                      <a:alpha val="30000"/>
                    </a:prstClr>
                  </a:outerShdw>
                </a:effectLst>
              </a:rPr>
              <a:t>Brokenness turned to wholeness</a:t>
            </a:r>
          </a:p>
          <a:p>
            <a:pPr marL="858838" indent="-822325">
              <a:lnSpc>
                <a:spcPct val="100000"/>
              </a:lnSpc>
              <a:spcBef>
                <a:spcPts val="0"/>
              </a:spcBef>
              <a:spcAft>
                <a:spcPts val="4800"/>
              </a:spcAft>
              <a:buFont typeface="+mj-lt"/>
              <a:buAutoNum type="arabicParenR"/>
            </a:pPr>
            <a:r>
              <a:rPr lang="en-US" sz="5600" dirty="0">
                <a:ln>
                  <a:solidFill>
                    <a:prstClr val="black">
                      <a:lumMod val="75000"/>
                      <a:lumOff val="25000"/>
                      <a:alpha val="10000"/>
                    </a:prstClr>
                  </a:solidFill>
                </a:ln>
                <a:solidFill>
                  <a:schemeClr val="accent6">
                    <a:lumMod val="20000"/>
                    <a:lumOff val="80000"/>
                  </a:schemeClr>
                </a:solidFill>
                <a:effectLst>
                  <a:outerShdw blurRad="9525" dist="25400" dir="14640000" algn="tl" rotWithShape="0">
                    <a:prstClr val="black">
                      <a:alpha val="30000"/>
                    </a:prstClr>
                  </a:outerShdw>
                </a:effectLst>
              </a:rPr>
              <a:t>Mourning turned to joy</a:t>
            </a:r>
          </a:p>
          <a:p>
            <a:pPr marL="858838" indent="-822325">
              <a:lnSpc>
                <a:spcPct val="100000"/>
              </a:lnSpc>
              <a:spcBef>
                <a:spcPts val="0"/>
              </a:spcBef>
              <a:spcAft>
                <a:spcPts val="4800"/>
              </a:spcAft>
              <a:buFont typeface="+mj-lt"/>
              <a:buAutoNum type="arabicParenR"/>
            </a:pPr>
            <a:r>
              <a:rPr lang="en-US" sz="5600" dirty="0">
                <a:ln>
                  <a:solidFill>
                    <a:prstClr val="black">
                      <a:lumMod val="75000"/>
                      <a:lumOff val="25000"/>
                      <a:alpha val="10000"/>
                    </a:prstClr>
                  </a:solidFill>
                </a:ln>
                <a:solidFill>
                  <a:schemeClr val="accent6">
                    <a:lumMod val="20000"/>
                    <a:lumOff val="80000"/>
                  </a:schemeClr>
                </a:solidFill>
                <a:effectLst>
                  <a:outerShdw blurRad="9525" dist="25400" dir="14640000" algn="tl" rotWithShape="0">
                    <a:prstClr val="black">
                      <a:alpha val="30000"/>
                    </a:prstClr>
                  </a:outerShdw>
                </a:effectLst>
              </a:rPr>
              <a:t>Outward religion turned to inward relationship</a:t>
            </a:r>
          </a:p>
        </p:txBody>
      </p:sp>
      <p:sp>
        <p:nvSpPr>
          <p:cNvPr id="3" name="Title 1">
            <a:extLst>
              <a:ext uri="{FF2B5EF4-FFF2-40B4-BE49-F238E27FC236}">
                <a16:creationId xmlns:a16="http://schemas.microsoft.com/office/drawing/2014/main" id="{E46BD914-B3AA-8E9E-C851-7405CD5A9BAF}"/>
              </a:ext>
            </a:extLst>
          </p:cNvPr>
          <p:cNvSpPr txBox="1">
            <a:spLocks/>
          </p:cNvSpPr>
          <p:nvPr/>
        </p:nvSpPr>
        <p:spPr>
          <a:xfrm>
            <a:off x="268941" y="972106"/>
            <a:ext cx="4769224" cy="1040123"/>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4000" b="1" dirty="0">
                <a:ln w="76200">
                  <a:solidFill>
                    <a:prstClr val="black">
                      <a:alpha val="10000"/>
                    </a:prstClr>
                  </a:solidFill>
                </a:ln>
                <a:blipFill>
                  <a:blip r:embed="rId3"/>
                  <a:tile tx="0" ty="0" sx="100000" sy="100000" flip="none" algn="tl"/>
                </a:blipFill>
                <a:effectLst>
                  <a:outerShdw blurRad="50800" dist="38100" dir="2700000" algn="tl" rotWithShape="0">
                    <a:prstClr val="black">
                      <a:alpha val="40000"/>
                    </a:prstClr>
                  </a:outerShdw>
                </a:effectLst>
                <a:latin typeface="Goudy Old Style"/>
              </a:rPr>
              <a:t>Israel will have their…</a:t>
            </a:r>
            <a:endParaRPr lang="en-US" sz="4000" dirty="0"/>
          </a:p>
        </p:txBody>
      </p:sp>
    </p:spTree>
    <p:extLst>
      <p:ext uri="{BB962C8B-B14F-4D97-AF65-F5344CB8AC3E}">
        <p14:creationId xmlns:p14="http://schemas.microsoft.com/office/powerpoint/2010/main" val="259427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title"/>
          </p:nvPr>
        </p:nvSpPr>
        <p:spPr>
          <a:xfrm>
            <a:off x="187691" y="153525"/>
            <a:ext cx="11816619" cy="1056768"/>
          </a:xfrm>
        </p:spPr>
        <p:txBody>
          <a:bodyPr>
            <a:normAutofit/>
          </a:bodyPr>
          <a:lstStyle/>
          <a:p>
            <a:pPr algn="r"/>
            <a:r>
              <a:rPr lang="en-US" sz="6500" b="1" dirty="0">
                <a:ln w="76200">
                  <a:solidFill>
                    <a:prstClr val="black">
                      <a:alpha val="10000"/>
                    </a:prstClr>
                  </a:solidFill>
                </a:ln>
                <a:blipFill>
                  <a:blip r:embed="rId3"/>
                  <a:tile tx="0" ty="0" sx="100000" sy="100000" flip="none" algn="tl"/>
                </a:blipFill>
                <a:effectLst>
                  <a:outerShdw blurRad="50800" dist="38100" dir="2700000" algn="tl" rotWithShape="0">
                    <a:prstClr val="black">
                      <a:alpha val="40000"/>
                    </a:prstClr>
                  </a:outerShdw>
                </a:effectLst>
                <a:latin typeface="Goudy Old Style"/>
              </a:rPr>
              <a:t>Matthew 26:27-28</a:t>
            </a:r>
            <a:endParaRPr lang="en-US" sz="6500" dirty="0"/>
          </a:p>
        </p:txBody>
      </p:sp>
      <p:sp>
        <p:nvSpPr>
          <p:cNvPr id="5" name="Content Placeholder 4">
            <a:extLst>
              <a:ext uri="{FF2B5EF4-FFF2-40B4-BE49-F238E27FC236}">
                <a16:creationId xmlns:a16="http://schemas.microsoft.com/office/drawing/2014/main" id="{ED8787F6-3A24-3266-AD29-7EF173D62C9F}"/>
              </a:ext>
            </a:extLst>
          </p:cNvPr>
          <p:cNvSpPr>
            <a:spLocks noGrp="1"/>
          </p:cNvSpPr>
          <p:nvPr>
            <p:ph idx="1"/>
          </p:nvPr>
        </p:nvSpPr>
        <p:spPr>
          <a:xfrm>
            <a:off x="313509" y="1021976"/>
            <a:ext cx="11690801" cy="5682500"/>
          </a:xfrm>
        </p:spPr>
        <p:txBody>
          <a:bodyPr>
            <a:noAutofit/>
          </a:bodyPr>
          <a:lstStyle/>
          <a:p>
            <a:pPr marL="36900" indent="0" algn="just">
              <a:lnSpc>
                <a:spcPct val="150000"/>
              </a:lnSpc>
              <a:spcBef>
                <a:spcPts val="0"/>
              </a:spcBef>
              <a:spcAft>
                <a:spcPts val="0"/>
              </a:spcAft>
              <a:buNone/>
            </a:pPr>
            <a:r>
              <a:rPr lang="en-US" sz="4900" dirty="0">
                <a:ln>
                  <a:solidFill>
                    <a:prstClr val="black">
                      <a:lumMod val="75000"/>
                      <a:lumOff val="25000"/>
                      <a:alpha val="10000"/>
                    </a:prstClr>
                  </a:solidFill>
                </a:ln>
                <a:solidFill>
                  <a:schemeClr val="accent6">
                    <a:lumMod val="20000"/>
                    <a:lumOff val="80000"/>
                  </a:schemeClr>
                </a:solidFill>
                <a:effectLst>
                  <a:outerShdw blurRad="9525" dist="25400" dir="14640000" algn="tl" rotWithShape="0">
                    <a:prstClr val="black">
                      <a:alpha val="30000"/>
                    </a:prstClr>
                  </a:outerShdw>
                </a:effectLst>
              </a:rPr>
              <a:t>“And when He [Jesus] had taken a cup &amp; given thanks, He gave it to them, saying, “Drink from it, all of you; for this is My blood of the covenant, which is poured out for many for forgiveness of sins.”</a:t>
            </a:r>
            <a:endParaRPr lang="en-US" sz="490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13821361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docProps/app.xml><?xml version="1.0" encoding="utf-8"?>
<Properties xmlns="http://schemas.openxmlformats.org/officeDocument/2006/extended-properties" xmlns:vt="http://schemas.openxmlformats.org/officeDocument/2006/docPropsVTypes">
  <Template>{52858425-F0ED-420E-BA65-498CCCAAF1A1}tf12214701_win32</Template>
  <TotalTime>3835</TotalTime>
  <Words>347</Words>
  <Application>Microsoft Office PowerPoint</Application>
  <PresentationFormat>Widescreen</PresentationFormat>
  <Paragraphs>33</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Goudy Old Style</vt:lpstr>
      <vt:lpstr>Wingdings 2</vt:lpstr>
      <vt:lpstr>SlateVTI</vt:lpstr>
      <vt:lpstr>Hope Of Israel’s Rebirth Part 1 of 2</vt:lpstr>
      <vt:lpstr>Hope Of Israel’s Rebirth</vt:lpstr>
      <vt:lpstr>Luke 1:32-33</vt:lpstr>
      <vt:lpstr>Hope Of Israel’s Rebirth</vt:lpstr>
      <vt:lpstr>Isaiah 9:6</vt:lpstr>
      <vt:lpstr>Hope Of Israel’s Rebirth</vt:lpstr>
      <vt:lpstr>Romans 11:26-27</vt:lpstr>
      <vt:lpstr>Hope Of Israel’s Rebirth</vt:lpstr>
      <vt:lpstr>Matthew 26:27-28</vt:lpstr>
      <vt:lpstr>II Corinthians 3:6</vt:lpstr>
      <vt:lpstr>Hope Of Israel’s Rebirth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Call &amp; The Fall</dc:title>
  <dc:creator>Daniel Shunk</dc:creator>
  <cp:lastModifiedBy>Daniel Shunk</cp:lastModifiedBy>
  <cp:revision>14</cp:revision>
  <dcterms:created xsi:type="dcterms:W3CDTF">2024-04-28T00:32:27Z</dcterms:created>
  <dcterms:modified xsi:type="dcterms:W3CDTF">2024-08-19T13:20:07Z</dcterms:modified>
</cp:coreProperties>
</file>