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sldIdLst>
    <p:sldId id="480" r:id="rId5"/>
    <p:sldId id="481" r:id="rId6"/>
    <p:sldId id="452" r:id="rId7"/>
    <p:sldId id="482" r:id="rId8"/>
    <p:sldId id="483" r:id="rId9"/>
    <p:sldId id="486" r:id="rId10"/>
    <p:sldId id="484" r:id="rId11"/>
    <p:sldId id="485" r:id="rId12"/>
    <p:sldId id="487" r:id="rId13"/>
    <p:sldId id="488" r:id="rId14"/>
    <p:sldId id="4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D3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5623D6A1-89CE-43B7-ADC2-C8425D1F9B85}"/>
    <pc:docChg chg="custSel addSld delSld modSld sldOrd">
      <pc:chgData name="Daniel Shunk" userId="8b1a05f26d681f8b" providerId="LiveId" clId="{5623D6A1-89CE-43B7-ADC2-C8425D1F9B85}" dt="2023-12-29T17:36:52.695" v="467" actId="47"/>
      <pc:docMkLst>
        <pc:docMk/>
      </pc:docMkLst>
      <pc:sldChg chg="modSp mod">
        <pc:chgData name="Daniel Shunk" userId="8b1a05f26d681f8b" providerId="LiveId" clId="{5623D6A1-89CE-43B7-ADC2-C8425D1F9B85}" dt="2023-12-29T17:24:32.561" v="370" actId="12788"/>
        <pc:sldMkLst>
          <pc:docMk/>
          <pc:sldMk cId="2771051126" sldId="452"/>
        </pc:sldMkLst>
        <pc:spChg chg="mod">
          <ac:chgData name="Daniel Shunk" userId="8b1a05f26d681f8b" providerId="LiveId" clId="{5623D6A1-89CE-43B7-ADC2-C8425D1F9B85}" dt="2023-12-29T16:51:52.620" v="273" actId="20577"/>
          <ac:spMkLst>
            <pc:docMk/>
            <pc:sldMk cId="2771051126" sldId="452"/>
            <ac:spMk id="2" creationId="{3312E85E-DDC7-4684-AF8D-342EF677FB0D}"/>
          </ac:spMkLst>
        </pc:spChg>
        <pc:spChg chg="mod">
          <ac:chgData name="Daniel Shunk" userId="8b1a05f26d681f8b" providerId="LiveId" clId="{5623D6A1-89CE-43B7-ADC2-C8425D1F9B85}" dt="2023-12-29T17:24:32.561" v="370" actId="12788"/>
          <ac:spMkLst>
            <pc:docMk/>
            <pc:sldMk cId="2771051126" sldId="452"/>
            <ac:spMk id="5" creationId="{31990B0B-B525-BD2E-1A47-53959D7CFEEF}"/>
          </ac:spMkLst>
        </pc:spChg>
      </pc:sldChg>
      <pc:sldChg chg="modSp del mod">
        <pc:chgData name="Daniel Shunk" userId="8b1a05f26d681f8b" providerId="LiveId" clId="{5623D6A1-89CE-43B7-ADC2-C8425D1F9B85}" dt="2023-12-29T15:42:22.562" v="122" actId="47"/>
        <pc:sldMkLst>
          <pc:docMk/>
          <pc:sldMk cId="3444384131" sldId="479"/>
        </pc:sldMkLst>
        <pc:spChg chg="mod">
          <ac:chgData name="Daniel Shunk" userId="8b1a05f26d681f8b" providerId="LiveId" clId="{5623D6A1-89CE-43B7-ADC2-C8425D1F9B85}" dt="2023-12-29T15:41:47.195" v="119" actId="20577"/>
          <ac:spMkLst>
            <pc:docMk/>
            <pc:sldMk cId="3444384131" sldId="479"/>
            <ac:spMk id="2" creationId="{3312E85E-DDC7-4684-AF8D-342EF677FB0D}"/>
          </ac:spMkLst>
        </pc:spChg>
      </pc:sldChg>
      <pc:sldChg chg="modSp mod">
        <pc:chgData name="Daniel Shunk" userId="8b1a05f26d681f8b" providerId="LiveId" clId="{5623D6A1-89CE-43B7-ADC2-C8425D1F9B85}" dt="2023-12-29T15:41:02.070" v="74" actId="1035"/>
        <pc:sldMkLst>
          <pc:docMk/>
          <pc:sldMk cId="3313862528" sldId="480"/>
        </pc:sldMkLst>
        <pc:spChg chg="mod">
          <ac:chgData name="Daniel Shunk" userId="8b1a05f26d681f8b" providerId="LiveId" clId="{5623D6A1-89CE-43B7-ADC2-C8425D1F9B85}" dt="2023-12-29T15:41:02.070" v="74" actId="1035"/>
          <ac:spMkLst>
            <pc:docMk/>
            <pc:sldMk cId="3313862528" sldId="480"/>
            <ac:spMk id="2" creationId="{7139A3E7-E961-BCCF-0CDD-3FA45EBBE38F}"/>
          </ac:spMkLst>
        </pc:spChg>
        <pc:spChg chg="mod">
          <ac:chgData name="Daniel Shunk" userId="8b1a05f26d681f8b" providerId="LiveId" clId="{5623D6A1-89CE-43B7-ADC2-C8425D1F9B85}" dt="2023-12-29T15:39:56.202" v="1" actId="20577"/>
          <ac:spMkLst>
            <pc:docMk/>
            <pc:sldMk cId="3313862528" sldId="480"/>
            <ac:spMk id="6" creationId="{22C7F5FA-9789-918F-7069-22F8E10540E6}"/>
          </ac:spMkLst>
        </pc:spChg>
      </pc:sldChg>
      <pc:sldChg chg="modSp mod ord modAnim">
        <pc:chgData name="Daniel Shunk" userId="8b1a05f26d681f8b" providerId="LiveId" clId="{5623D6A1-89CE-43B7-ADC2-C8425D1F9B85}" dt="2023-12-29T17:21:45.092" v="325" actId="1036"/>
        <pc:sldMkLst>
          <pc:docMk/>
          <pc:sldMk cId="137717408" sldId="481"/>
        </pc:sldMkLst>
        <pc:spChg chg="mod">
          <ac:chgData name="Daniel Shunk" userId="8b1a05f26d681f8b" providerId="LiveId" clId="{5623D6A1-89CE-43B7-ADC2-C8425D1F9B85}" dt="2023-12-29T15:42:19.439" v="121" actId="27636"/>
          <ac:spMkLst>
            <pc:docMk/>
            <pc:sldMk cId="137717408" sldId="481"/>
            <ac:spMk id="2" creationId="{3312E85E-DDC7-4684-AF8D-342EF677FB0D}"/>
          </ac:spMkLst>
        </pc:spChg>
        <pc:spChg chg="mod">
          <ac:chgData name="Daniel Shunk" userId="8b1a05f26d681f8b" providerId="LiveId" clId="{5623D6A1-89CE-43B7-ADC2-C8425D1F9B85}" dt="2023-12-29T17:21:45.092" v="325" actId="1036"/>
          <ac:spMkLst>
            <pc:docMk/>
            <pc:sldMk cId="137717408" sldId="481"/>
            <ac:spMk id="3" creationId="{C40C976C-C4B7-B36A-435D-EB608575CD84}"/>
          </ac:spMkLst>
        </pc:spChg>
      </pc:sldChg>
      <pc:sldChg chg="modSp add mod modAnim">
        <pc:chgData name="Daniel Shunk" userId="8b1a05f26d681f8b" providerId="LiveId" clId="{5623D6A1-89CE-43B7-ADC2-C8425D1F9B85}" dt="2023-12-29T17:22:30.128" v="327" actId="20577"/>
        <pc:sldMkLst>
          <pc:docMk/>
          <pc:sldMk cId="616628557" sldId="482"/>
        </pc:sldMkLst>
        <pc:spChg chg="mod">
          <ac:chgData name="Daniel Shunk" userId="8b1a05f26d681f8b" providerId="LiveId" clId="{5623D6A1-89CE-43B7-ADC2-C8425D1F9B85}" dt="2023-12-29T17:22:30.128" v="327" actId="20577"/>
          <ac:spMkLst>
            <pc:docMk/>
            <pc:sldMk cId="616628557" sldId="482"/>
            <ac:spMk id="3" creationId="{C40C976C-C4B7-B36A-435D-EB608575CD84}"/>
          </ac:spMkLst>
        </pc:spChg>
      </pc:sldChg>
      <pc:sldChg chg="del">
        <pc:chgData name="Daniel Shunk" userId="8b1a05f26d681f8b" providerId="LiveId" clId="{5623D6A1-89CE-43B7-ADC2-C8425D1F9B85}" dt="2023-12-29T15:42:27.654" v="125" actId="47"/>
        <pc:sldMkLst>
          <pc:docMk/>
          <pc:sldMk cId="2031441940" sldId="482"/>
        </pc:sldMkLst>
      </pc:sldChg>
      <pc:sldChg chg="modSp add mod replId">
        <pc:chgData name="Daniel Shunk" userId="8b1a05f26d681f8b" providerId="LiveId" clId="{5623D6A1-89CE-43B7-ADC2-C8425D1F9B85}" dt="2023-12-29T17:24:43.762" v="372" actId="12788"/>
        <pc:sldMkLst>
          <pc:docMk/>
          <pc:sldMk cId="1162187653" sldId="483"/>
        </pc:sldMkLst>
        <pc:spChg chg="mod">
          <ac:chgData name="Daniel Shunk" userId="8b1a05f26d681f8b" providerId="LiveId" clId="{5623D6A1-89CE-43B7-ADC2-C8425D1F9B85}" dt="2023-12-29T17:22:38.459" v="340" actId="20577"/>
          <ac:spMkLst>
            <pc:docMk/>
            <pc:sldMk cId="1162187653" sldId="483"/>
            <ac:spMk id="2" creationId="{3312E85E-DDC7-4684-AF8D-342EF677FB0D}"/>
          </ac:spMkLst>
        </pc:spChg>
        <pc:spChg chg="mod">
          <ac:chgData name="Daniel Shunk" userId="8b1a05f26d681f8b" providerId="LiveId" clId="{5623D6A1-89CE-43B7-ADC2-C8425D1F9B85}" dt="2023-12-29T17:24:43.762" v="372" actId="12788"/>
          <ac:spMkLst>
            <pc:docMk/>
            <pc:sldMk cId="1162187653" sldId="483"/>
            <ac:spMk id="5" creationId="{31990B0B-B525-BD2E-1A47-53959D7CFEEF}"/>
          </ac:spMkLst>
        </pc:spChg>
      </pc:sldChg>
      <pc:sldChg chg="del">
        <pc:chgData name="Daniel Shunk" userId="8b1a05f26d681f8b" providerId="LiveId" clId="{5623D6A1-89CE-43B7-ADC2-C8425D1F9B85}" dt="2023-12-29T15:42:28.478" v="126" actId="47"/>
        <pc:sldMkLst>
          <pc:docMk/>
          <pc:sldMk cId="2303017602" sldId="483"/>
        </pc:sldMkLst>
      </pc:sldChg>
      <pc:sldChg chg="del">
        <pc:chgData name="Daniel Shunk" userId="8b1a05f26d681f8b" providerId="LiveId" clId="{5623D6A1-89CE-43B7-ADC2-C8425D1F9B85}" dt="2023-12-29T15:42:28.785" v="127" actId="47"/>
        <pc:sldMkLst>
          <pc:docMk/>
          <pc:sldMk cId="873922090" sldId="484"/>
        </pc:sldMkLst>
      </pc:sldChg>
      <pc:sldChg chg="add modAnim">
        <pc:chgData name="Daniel Shunk" userId="8b1a05f26d681f8b" providerId="LiveId" clId="{5623D6A1-89CE-43B7-ADC2-C8425D1F9B85}" dt="2023-12-29T17:25:26.422" v="377"/>
        <pc:sldMkLst>
          <pc:docMk/>
          <pc:sldMk cId="1029365498" sldId="484"/>
        </pc:sldMkLst>
      </pc:sldChg>
      <pc:sldChg chg="modSp add mod replId">
        <pc:chgData name="Daniel Shunk" userId="8b1a05f26d681f8b" providerId="LiveId" clId="{5623D6A1-89CE-43B7-ADC2-C8425D1F9B85}" dt="2023-12-29T17:27:19.915" v="407" actId="255"/>
        <pc:sldMkLst>
          <pc:docMk/>
          <pc:sldMk cId="3545817573" sldId="485"/>
        </pc:sldMkLst>
        <pc:spChg chg="mod">
          <ac:chgData name="Daniel Shunk" userId="8b1a05f26d681f8b" providerId="LiveId" clId="{5623D6A1-89CE-43B7-ADC2-C8425D1F9B85}" dt="2023-12-29T17:26:22.295" v="393" actId="20577"/>
          <ac:spMkLst>
            <pc:docMk/>
            <pc:sldMk cId="3545817573" sldId="485"/>
            <ac:spMk id="2" creationId="{3312E85E-DDC7-4684-AF8D-342EF677FB0D}"/>
          </ac:spMkLst>
        </pc:spChg>
        <pc:spChg chg="mod">
          <ac:chgData name="Daniel Shunk" userId="8b1a05f26d681f8b" providerId="LiveId" clId="{5623D6A1-89CE-43B7-ADC2-C8425D1F9B85}" dt="2023-12-29T17:27:19.915" v="407" actId="255"/>
          <ac:spMkLst>
            <pc:docMk/>
            <pc:sldMk cId="3545817573" sldId="485"/>
            <ac:spMk id="5" creationId="{31990B0B-B525-BD2E-1A47-53959D7CFEEF}"/>
          </ac:spMkLst>
        </pc:spChg>
      </pc:sldChg>
      <pc:sldChg chg="del">
        <pc:chgData name="Daniel Shunk" userId="8b1a05f26d681f8b" providerId="LiveId" clId="{5623D6A1-89CE-43B7-ADC2-C8425D1F9B85}" dt="2023-12-29T15:42:29.138" v="129" actId="47"/>
        <pc:sldMkLst>
          <pc:docMk/>
          <pc:sldMk cId="3888979310" sldId="485"/>
        </pc:sldMkLst>
      </pc:sldChg>
      <pc:sldChg chg="modSp add mod">
        <pc:chgData name="Daniel Shunk" userId="8b1a05f26d681f8b" providerId="LiveId" clId="{5623D6A1-89CE-43B7-ADC2-C8425D1F9B85}" dt="2023-12-29T17:24:55.061" v="374" actId="12788"/>
        <pc:sldMkLst>
          <pc:docMk/>
          <pc:sldMk cId="3100824693" sldId="486"/>
        </pc:sldMkLst>
        <pc:spChg chg="mod">
          <ac:chgData name="Daniel Shunk" userId="8b1a05f26d681f8b" providerId="LiveId" clId="{5623D6A1-89CE-43B7-ADC2-C8425D1F9B85}" dt="2023-12-29T17:23:33.081" v="362" actId="20577"/>
          <ac:spMkLst>
            <pc:docMk/>
            <pc:sldMk cId="3100824693" sldId="486"/>
            <ac:spMk id="2" creationId="{3312E85E-DDC7-4684-AF8D-342EF677FB0D}"/>
          </ac:spMkLst>
        </pc:spChg>
        <pc:spChg chg="mod">
          <ac:chgData name="Daniel Shunk" userId="8b1a05f26d681f8b" providerId="LiveId" clId="{5623D6A1-89CE-43B7-ADC2-C8425D1F9B85}" dt="2023-12-29T17:24:55.061" v="374" actId="12788"/>
          <ac:spMkLst>
            <pc:docMk/>
            <pc:sldMk cId="3100824693" sldId="486"/>
            <ac:spMk id="5" creationId="{31990B0B-B525-BD2E-1A47-53959D7CFEEF}"/>
          </ac:spMkLst>
        </pc:spChg>
      </pc:sldChg>
      <pc:sldChg chg="del">
        <pc:chgData name="Daniel Shunk" userId="8b1a05f26d681f8b" providerId="LiveId" clId="{5623D6A1-89CE-43B7-ADC2-C8425D1F9B85}" dt="2023-12-29T15:42:28.861" v="128" actId="47"/>
        <pc:sldMkLst>
          <pc:docMk/>
          <pc:sldMk cId="3570931898" sldId="486"/>
        </pc:sldMkLst>
      </pc:sldChg>
      <pc:sldChg chg="add modAnim">
        <pc:chgData name="Daniel Shunk" userId="8b1a05f26d681f8b" providerId="LiveId" clId="{5623D6A1-89CE-43B7-ADC2-C8425D1F9B85}" dt="2023-12-29T17:27:35.940" v="408"/>
        <pc:sldMkLst>
          <pc:docMk/>
          <pc:sldMk cId="1501832269" sldId="487"/>
        </pc:sldMkLst>
      </pc:sldChg>
      <pc:sldChg chg="modSp add mod replId">
        <pc:chgData name="Daniel Shunk" userId="8b1a05f26d681f8b" providerId="LiveId" clId="{5623D6A1-89CE-43B7-ADC2-C8425D1F9B85}" dt="2023-12-29T17:34:13.915" v="466" actId="14100"/>
        <pc:sldMkLst>
          <pc:docMk/>
          <pc:sldMk cId="1359569794" sldId="488"/>
        </pc:sldMkLst>
        <pc:spChg chg="mod">
          <ac:chgData name="Daniel Shunk" userId="8b1a05f26d681f8b" providerId="LiveId" clId="{5623D6A1-89CE-43B7-ADC2-C8425D1F9B85}" dt="2023-12-29T17:28:01.558" v="426" actId="20577"/>
          <ac:spMkLst>
            <pc:docMk/>
            <pc:sldMk cId="1359569794" sldId="488"/>
            <ac:spMk id="2" creationId="{3312E85E-DDC7-4684-AF8D-342EF677FB0D}"/>
          </ac:spMkLst>
        </pc:spChg>
        <pc:spChg chg="mod">
          <ac:chgData name="Daniel Shunk" userId="8b1a05f26d681f8b" providerId="LiveId" clId="{5623D6A1-89CE-43B7-ADC2-C8425D1F9B85}" dt="2023-12-29T17:34:13.915" v="466" actId="14100"/>
          <ac:spMkLst>
            <pc:docMk/>
            <pc:sldMk cId="1359569794" sldId="488"/>
            <ac:spMk id="5" creationId="{31990B0B-B525-BD2E-1A47-53959D7CFEEF}"/>
          </ac:spMkLst>
        </pc:spChg>
      </pc:sldChg>
      <pc:sldChg chg="add">
        <pc:chgData name="Daniel Shunk" userId="8b1a05f26d681f8b" providerId="LiveId" clId="{5623D6A1-89CE-43B7-ADC2-C8425D1F9B85}" dt="2023-12-29T17:27:52.162" v="409" actId="2890"/>
        <pc:sldMkLst>
          <pc:docMk/>
          <pc:sldMk cId="3935128270" sldId="489"/>
        </pc:sldMkLst>
      </pc:sldChg>
      <pc:sldChg chg="add del replId">
        <pc:chgData name="Daniel Shunk" userId="8b1a05f26d681f8b" providerId="LiveId" clId="{5623D6A1-89CE-43B7-ADC2-C8425D1F9B85}" dt="2023-12-29T17:36:52.695" v="467" actId="47"/>
        <pc:sldMkLst>
          <pc:docMk/>
          <pc:sldMk cId="3913489291" sldId="4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lking on Hot Coals: The Science Behind Firewalking">
            <a:extLst>
              <a:ext uri="{FF2B5EF4-FFF2-40B4-BE49-F238E27FC236}">
                <a16:creationId xmlns:a16="http://schemas.microsoft.com/office/drawing/2014/main" id="{BF8AAEF7-35B9-F126-40CA-6EFF59E1B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C543E-24E5-245B-F742-C79A306F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7407"/>
            <a:ext cx="7154624" cy="2082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Bodoni MT Black" panose="02070A03080606020203" pitchFamily="18" charset="0"/>
              </a:rPr>
              <a:t>Isaiah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B8A37-DD9C-879F-1E5E-0121698AC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b="1429"/>
          <a:stretch/>
        </p:blipFill>
        <p:spPr>
          <a:xfrm>
            <a:off x="4792265" y="5547746"/>
            <a:ext cx="2607471" cy="12124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C7F5FA-9789-918F-7069-22F8E10540E6}"/>
              </a:ext>
            </a:extLst>
          </p:cNvPr>
          <p:cNvSpPr/>
          <p:nvPr/>
        </p:nvSpPr>
        <p:spPr>
          <a:xfrm>
            <a:off x="1017934" y="2170408"/>
            <a:ext cx="5118756" cy="89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Franklin Gothic Heavy" panose="020B0903020102020204" pitchFamily="34" charset="0"/>
                <a:ea typeface="Segoe UI Emoji" panose="020B0502040204020203" pitchFamily="34" charset="0"/>
              </a:rPr>
              <a:t>Chapter 36-39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B582D8-6B86-068C-664A-9914024B333A}"/>
              </a:ext>
            </a:extLst>
          </p:cNvPr>
          <p:cNvSpPr txBox="1">
            <a:spLocks/>
          </p:cNvSpPr>
          <p:nvPr/>
        </p:nvSpPr>
        <p:spPr>
          <a:xfrm>
            <a:off x="1227056" y="78931"/>
            <a:ext cx="2768178" cy="182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dirty="0">
                <a:ln>
                  <a:solidFill>
                    <a:srgbClr val="7030A0"/>
                  </a:solidFill>
                </a:ln>
                <a:latin typeface="Algerian" panose="04020705040A02060702" pitchFamily="82" charset="0"/>
              </a:rPr>
              <a:t>The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dirty="0">
                <a:ln>
                  <a:solidFill>
                    <a:srgbClr val="7030A0"/>
                  </a:solidFill>
                </a:ln>
                <a:latin typeface="Algerian" panose="04020705040A02060702" pitchFamily="82" charset="0"/>
              </a:rPr>
              <a:t>Book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B2B993-6ED1-4890-79AB-8A6643682FFA}"/>
              </a:ext>
            </a:extLst>
          </p:cNvPr>
          <p:cNvSpPr txBox="1">
            <a:spLocks/>
          </p:cNvSpPr>
          <p:nvPr/>
        </p:nvSpPr>
        <p:spPr>
          <a:xfrm>
            <a:off x="4347197" y="704012"/>
            <a:ext cx="1333732" cy="796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dirty="0">
                <a:ln>
                  <a:solidFill>
                    <a:srgbClr val="7030A0"/>
                  </a:solidFill>
                </a:ln>
                <a:latin typeface="Algerian" panose="04020705040A02060702" pitchFamily="82" charset="0"/>
              </a:rPr>
              <a:t>OF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39A3E7-E961-BCCF-0CDD-3FA45EBBE38F}"/>
              </a:ext>
            </a:extLst>
          </p:cNvPr>
          <p:cNvSpPr txBox="1">
            <a:spLocks/>
          </p:cNvSpPr>
          <p:nvPr/>
        </p:nvSpPr>
        <p:spPr>
          <a:xfrm>
            <a:off x="7154624" y="646983"/>
            <a:ext cx="4504709" cy="321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dirty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Palatino Linotype" panose="02040502050505030304" pitchFamily="18" charset="0"/>
              </a:rPr>
              <a:t>The Enemy Without &amp; Within</a:t>
            </a:r>
          </a:p>
        </p:txBody>
      </p:sp>
    </p:spTree>
    <p:extLst>
      <p:ext uri="{BB962C8B-B14F-4D97-AF65-F5344CB8AC3E}">
        <p14:creationId xmlns:p14="http://schemas.microsoft.com/office/powerpoint/2010/main" val="331386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lking on Hot Coals: The Science Behind Firewalking">
            <a:extLst>
              <a:ext uri="{FF2B5EF4-FFF2-40B4-BE49-F238E27FC236}">
                <a16:creationId xmlns:a16="http://schemas.microsoft.com/office/drawing/2014/main" id="{940E909E-B988-50A2-866D-9849D4A3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E51D81-981D-7E86-F1A6-40157C4FB136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"/>
            <a:ext cx="11229975" cy="1144590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noProof="0" dirty="0">
                <a:ln w="12700">
                  <a:solidFill>
                    <a:srgbClr val="FFFF00"/>
                  </a:solidFill>
                </a:ln>
                <a:solidFill>
                  <a:prstClr val="white"/>
                </a:solidFill>
                <a:latin typeface="Palatino Linotype" panose="02040502050505030304" pitchFamily="18" charset="0"/>
                <a:ea typeface="+mn-ea"/>
                <a:cs typeface="+mn-cs"/>
              </a:rPr>
              <a:t>I Kings 10:1, 4-6</a:t>
            </a:r>
            <a:endParaRPr kumimoji="0" lang="en-US" sz="6000" b="0" i="0" u="none" strike="noStrike" kern="1200" cap="none" spc="0" normalizeH="0" baseline="0" noProof="0" dirty="0">
              <a:ln w="12700"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90B0B-B525-BD2E-1A47-53959D7CF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95928"/>
            <a:ext cx="11430000" cy="57369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200" dirty="0">
                <a:latin typeface="The Hand Extrablack" panose="03070A02030502020204" pitchFamily="66" charset="0"/>
              </a:rPr>
              <a:t>“When the Queen of Sheba heard of the fame of Solomon concerning the name of the LORD, she came to prove him w/ hard questions…. and when the queen of Sheba had seen all Solomon's wisdom, &amp; the house that he had built, &amp; the meat of his table… &amp; his cupbearers, &amp; his ascent by which he went up unto the house of the LORD; there was no more spirit in her. She said to the king, It was a true report that I heard in mine own land of thy acts &amp; of thy wisdom.”</a:t>
            </a:r>
          </a:p>
        </p:txBody>
      </p:sp>
    </p:spTree>
    <p:extLst>
      <p:ext uri="{BB962C8B-B14F-4D97-AF65-F5344CB8AC3E}">
        <p14:creationId xmlns:p14="http://schemas.microsoft.com/office/powerpoint/2010/main" val="135956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lking on Hot Coals: The Science Behind Firewalking">
            <a:extLst>
              <a:ext uri="{FF2B5EF4-FFF2-40B4-BE49-F238E27FC236}">
                <a16:creationId xmlns:a16="http://schemas.microsoft.com/office/drawing/2014/main" id="{940E909E-B988-50A2-866D-9849D4A3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E51D81-981D-7E86-F1A6-40157C4FB136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27" y="94886"/>
            <a:ext cx="12191999" cy="1121171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>
                <a:ln w="12700"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“Tactics of the Enemy as seen in Hezekiah”</a:t>
            </a:r>
            <a:endParaRPr kumimoji="0" lang="en-US" sz="6000" b="0" u="none" strike="noStrike" kern="1200" cap="none" spc="0" normalizeH="0" baseline="0" noProof="0" dirty="0">
              <a:ln w="12700"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2488B-B516-8F4C-2CA6-CC953FFB1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b="1429"/>
          <a:stretch/>
        </p:blipFill>
        <p:spPr>
          <a:xfrm>
            <a:off x="10607480" y="6046205"/>
            <a:ext cx="1502002" cy="698437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40C976C-C4B7-B36A-435D-EB608575CD84}"/>
              </a:ext>
            </a:extLst>
          </p:cNvPr>
          <p:cNvSpPr txBox="1">
            <a:spLocks/>
          </p:cNvSpPr>
          <p:nvPr/>
        </p:nvSpPr>
        <p:spPr>
          <a:xfrm>
            <a:off x="-8627" y="1178175"/>
            <a:ext cx="12191999" cy="5818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8400" dirty="0">
                <a:latin typeface="The Hand Extrablack" panose="03070A02030502020204" pitchFamily="66" charset="0"/>
              </a:rPr>
              <a:t>Enemy attacks w/ lies &amp; temporary bribes</a:t>
            </a: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8400" dirty="0">
                <a:latin typeface="The Hand Extrablack" panose="03070A02030502020204" pitchFamily="66" charset="0"/>
              </a:rPr>
              <a:t>Enemy persists until God assists</a:t>
            </a: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8400" dirty="0">
                <a:latin typeface="The Hand Extrablack" panose="03070A02030502020204" pitchFamily="66" charset="0"/>
              </a:rPr>
              <a:t>Enemy within &gt; enemy without</a:t>
            </a:r>
          </a:p>
        </p:txBody>
      </p:sp>
    </p:spTree>
    <p:extLst>
      <p:ext uri="{BB962C8B-B14F-4D97-AF65-F5344CB8AC3E}">
        <p14:creationId xmlns:p14="http://schemas.microsoft.com/office/powerpoint/2010/main" val="393512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lking on Hot Coals: The Science Behind Firewalking">
            <a:extLst>
              <a:ext uri="{FF2B5EF4-FFF2-40B4-BE49-F238E27FC236}">
                <a16:creationId xmlns:a16="http://schemas.microsoft.com/office/drawing/2014/main" id="{940E909E-B988-50A2-866D-9849D4A3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E51D81-981D-7E86-F1A6-40157C4FB136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27" y="94886"/>
            <a:ext cx="12191999" cy="1121171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>
                <a:ln w="12700"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“Tactics of the Enemy as seen in Hezekiah”</a:t>
            </a:r>
            <a:endParaRPr kumimoji="0" lang="en-US" sz="6000" b="0" u="none" strike="noStrike" kern="1200" cap="none" spc="0" normalizeH="0" baseline="0" noProof="0" dirty="0">
              <a:ln w="12700"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2488B-B516-8F4C-2CA6-CC953FFB1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b="1429"/>
          <a:stretch/>
        </p:blipFill>
        <p:spPr>
          <a:xfrm>
            <a:off x="10607480" y="6046205"/>
            <a:ext cx="1502002" cy="698437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40C976C-C4B7-B36A-435D-EB608575CD84}"/>
              </a:ext>
            </a:extLst>
          </p:cNvPr>
          <p:cNvSpPr txBox="1">
            <a:spLocks/>
          </p:cNvSpPr>
          <p:nvPr/>
        </p:nvSpPr>
        <p:spPr>
          <a:xfrm>
            <a:off x="-8627" y="1178175"/>
            <a:ext cx="12191999" cy="5818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8400" dirty="0">
                <a:latin typeface="The Hand Extrablack" panose="03070A02030502020204" pitchFamily="66" charset="0"/>
              </a:rPr>
              <a:t>Enemy attacks w/ lies &amp; temporary bribes</a:t>
            </a:r>
          </a:p>
        </p:txBody>
      </p:sp>
    </p:spTree>
    <p:extLst>
      <p:ext uri="{BB962C8B-B14F-4D97-AF65-F5344CB8AC3E}">
        <p14:creationId xmlns:p14="http://schemas.microsoft.com/office/powerpoint/2010/main" val="13771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lking on Hot Coals: The Science Behind Firewalking">
            <a:extLst>
              <a:ext uri="{FF2B5EF4-FFF2-40B4-BE49-F238E27FC236}">
                <a16:creationId xmlns:a16="http://schemas.microsoft.com/office/drawing/2014/main" id="{940E909E-B988-50A2-866D-9849D4A3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E51D81-981D-7E86-F1A6-40157C4FB136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"/>
            <a:ext cx="11229975" cy="1144590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noProof="0" dirty="0">
                <a:ln w="12700">
                  <a:solidFill>
                    <a:srgbClr val="FFFF00"/>
                  </a:solidFill>
                </a:ln>
                <a:solidFill>
                  <a:prstClr val="white"/>
                </a:solidFill>
                <a:latin typeface="Palatino Linotype" panose="02040502050505030304" pitchFamily="18" charset="0"/>
                <a:ea typeface="+mn-ea"/>
                <a:cs typeface="+mn-cs"/>
              </a:rPr>
              <a:t>Proverbs 26:4-5</a:t>
            </a:r>
            <a:endParaRPr kumimoji="0" lang="en-US" sz="6000" b="0" i="0" u="none" strike="noStrike" kern="1200" cap="none" spc="0" normalizeH="0" baseline="0" noProof="0" dirty="0">
              <a:ln w="12700"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90B0B-B525-BD2E-1A47-53959D7CF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83854"/>
            <a:ext cx="11430000" cy="53490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8000" dirty="0">
                <a:latin typeface="The Hand Extrablack" panose="03070A02030502020204" pitchFamily="66" charset="0"/>
              </a:rPr>
              <a:t>“Answer not a fool according to his folly, lest thou also be like unto him. Answer a fool according to his folly, lest he be wise in his own conceit.”</a:t>
            </a:r>
          </a:p>
        </p:txBody>
      </p:sp>
    </p:spTree>
    <p:extLst>
      <p:ext uri="{BB962C8B-B14F-4D97-AF65-F5344CB8AC3E}">
        <p14:creationId xmlns:p14="http://schemas.microsoft.com/office/powerpoint/2010/main" val="277105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lking on Hot Coals: The Science Behind Firewalking">
            <a:extLst>
              <a:ext uri="{FF2B5EF4-FFF2-40B4-BE49-F238E27FC236}">
                <a16:creationId xmlns:a16="http://schemas.microsoft.com/office/drawing/2014/main" id="{940E909E-B988-50A2-866D-9849D4A3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E51D81-981D-7E86-F1A6-40157C4FB136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27" y="94886"/>
            <a:ext cx="12191999" cy="1121171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>
                <a:ln w="12700"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“Tactics of the Enemy as seen in Hezekiah”</a:t>
            </a:r>
            <a:endParaRPr kumimoji="0" lang="en-US" sz="6000" b="0" u="none" strike="noStrike" kern="1200" cap="none" spc="0" normalizeH="0" baseline="0" noProof="0" dirty="0">
              <a:ln w="12700"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2488B-B516-8F4C-2CA6-CC953FFB1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b="1429"/>
          <a:stretch/>
        </p:blipFill>
        <p:spPr>
          <a:xfrm>
            <a:off x="10607480" y="6046205"/>
            <a:ext cx="1502002" cy="698437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40C976C-C4B7-B36A-435D-EB608575CD84}"/>
              </a:ext>
            </a:extLst>
          </p:cNvPr>
          <p:cNvSpPr txBox="1">
            <a:spLocks/>
          </p:cNvSpPr>
          <p:nvPr/>
        </p:nvSpPr>
        <p:spPr>
          <a:xfrm>
            <a:off x="-8627" y="1178175"/>
            <a:ext cx="12191999" cy="5818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8400" dirty="0">
                <a:latin typeface="The Hand Extrablack" panose="03070A02030502020204" pitchFamily="66" charset="0"/>
              </a:rPr>
              <a:t>Enemy attacks w/ lies &amp; temporary bribes</a:t>
            </a: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8400" dirty="0">
                <a:latin typeface="The Hand Extrablack" panose="03070A02030502020204" pitchFamily="66" charset="0"/>
              </a:rPr>
              <a:t>Enemy persists until God assists</a:t>
            </a:r>
          </a:p>
        </p:txBody>
      </p:sp>
    </p:spTree>
    <p:extLst>
      <p:ext uri="{BB962C8B-B14F-4D97-AF65-F5344CB8AC3E}">
        <p14:creationId xmlns:p14="http://schemas.microsoft.com/office/powerpoint/2010/main" val="6166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lking on Hot Coals: The Science Behind Firewalking">
            <a:extLst>
              <a:ext uri="{FF2B5EF4-FFF2-40B4-BE49-F238E27FC236}">
                <a16:creationId xmlns:a16="http://schemas.microsoft.com/office/drawing/2014/main" id="{940E909E-B988-50A2-866D-9849D4A3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E51D81-981D-7E86-F1A6-40157C4FB136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"/>
            <a:ext cx="11229975" cy="1144590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noProof="0" dirty="0">
                <a:ln w="12700">
                  <a:solidFill>
                    <a:srgbClr val="FFFF00"/>
                  </a:solidFill>
                </a:ln>
                <a:solidFill>
                  <a:prstClr val="white"/>
                </a:solidFill>
                <a:latin typeface="Palatino Linotype" panose="02040502050505030304" pitchFamily="18" charset="0"/>
                <a:ea typeface="+mn-ea"/>
                <a:cs typeface="+mn-cs"/>
              </a:rPr>
              <a:t>I Peter 5:6-7</a:t>
            </a:r>
            <a:endParaRPr kumimoji="0" lang="en-US" sz="6000" b="0" i="0" u="none" strike="noStrike" kern="1200" cap="none" spc="0" normalizeH="0" baseline="0" noProof="0" dirty="0">
              <a:ln w="12700"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90B0B-B525-BD2E-1A47-53959D7CF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83854"/>
            <a:ext cx="11430000" cy="53490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8000" dirty="0">
                <a:latin typeface="The Hand Extrablack" panose="03070A02030502020204" pitchFamily="66" charset="0"/>
              </a:rPr>
              <a:t>“Humble yourselves therefore under the mighty hand of God, that He may exalt you in due time: Casting all your care upon Him; for He </a:t>
            </a:r>
            <a:r>
              <a:rPr lang="en-US" sz="8000" dirty="0" err="1">
                <a:latin typeface="The Hand Extrablack" panose="03070A02030502020204" pitchFamily="66" charset="0"/>
              </a:rPr>
              <a:t>careth</a:t>
            </a:r>
            <a:r>
              <a:rPr lang="en-US" sz="8000" dirty="0">
                <a:latin typeface="The Hand Extrablack" panose="03070A02030502020204" pitchFamily="66" charset="0"/>
              </a:rPr>
              <a:t> for you.”</a:t>
            </a:r>
          </a:p>
        </p:txBody>
      </p:sp>
    </p:spTree>
    <p:extLst>
      <p:ext uri="{BB962C8B-B14F-4D97-AF65-F5344CB8AC3E}">
        <p14:creationId xmlns:p14="http://schemas.microsoft.com/office/powerpoint/2010/main" val="116218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lking on Hot Coals: The Science Behind Firewalking">
            <a:extLst>
              <a:ext uri="{FF2B5EF4-FFF2-40B4-BE49-F238E27FC236}">
                <a16:creationId xmlns:a16="http://schemas.microsoft.com/office/drawing/2014/main" id="{940E909E-B988-50A2-866D-9849D4A3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E51D81-981D-7E86-F1A6-40157C4FB136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"/>
            <a:ext cx="11229975" cy="1144590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noProof="0" dirty="0">
                <a:ln w="12700">
                  <a:solidFill>
                    <a:srgbClr val="FFFF00"/>
                  </a:solidFill>
                </a:ln>
                <a:solidFill>
                  <a:prstClr val="white"/>
                </a:solidFill>
                <a:latin typeface="Palatino Linotype" panose="02040502050505030304" pitchFamily="18" charset="0"/>
                <a:ea typeface="+mn-ea"/>
                <a:cs typeface="+mn-cs"/>
              </a:rPr>
              <a:t>Isaiah 10:15</a:t>
            </a:r>
            <a:endParaRPr kumimoji="0" lang="en-US" sz="6000" b="0" i="0" u="none" strike="noStrike" kern="1200" cap="none" spc="0" normalizeH="0" baseline="0" noProof="0" dirty="0">
              <a:ln w="12700"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90B0B-B525-BD2E-1A47-53959D7CF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83854"/>
            <a:ext cx="11430000" cy="53490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7000" dirty="0">
                <a:latin typeface="The Hand Extrablack" panose="03070A02030502020204" pitchFamily="66" charset="0"/>
              </a:rPr>
              <a:t>“Shall the axe boast itself against him that </a:t>
            </a:r>
            <a:r>
              <a:rPr lang="en-US" sz="7000" dirty="0" err="1">
                <a:latin typeface="The Hand Extrablack" panose="03070A02030502020204" pitchFamily="66" charset="0"/>
              </a:rPr>
              <a:t>heweth</a:t>
            </a:r>
            <a:r>
              <a:rPr lang="en-US" sz="7000" dirty="0">
                <a:latin typeface="The Hand Extrablack" panose="03070A02030502020204" pitchFamily="66" charset="0"/>
              </a:rPr>
              <a:t> therewith? or shall the saw magnify itself against him that </a:t>
            </a:r>
            <a:r>
              <a:rPr lang="en-US" sz="7000" dirty="0" err="1">
                <a:latin typeface="The Hand Extrablack" panose="03070A02030502020204" pitchFamily="66" charset="0"/>
              </a:rPr>
              <a:t>shaketh</a:t>
            </a:r>
            <a:r>
              <a:rPr lang="en-US" sz="7000" dirty="0">
                <a:latin typeface="The Hand Extrablack" panose="03070A02030502020204" pitchFamily="66" charset="0"/>
              </a:rPr>
              <a:t> it? as if the rod should shake itself against them that lift it up, or as if the staff should lift up itself, as if it were no wood.”</a:t>
            </a:r>
          </a:p>
        </p:txBody>
      </p:sp>
    </p:spTree>
    <p:extLst>
      <p:ext uri="{BB962C8B-B14F-4D97-AF65-F5344CB8AC3E}">
        <p14:creationId xmlns:p14="http://schemas.microsoft.com/office/powerpoint/2010/main" val="310082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lking on Hot Coals: The Science Behind Firewalking">
            <a:extLst>
              <a:ext uri="{FF2B5EF4-FFF2-40B4-BE49-F238E27FC236}">
                <a16:creationId xmlns:a16="http://schemas.microsoft.com/office/drawing/2014/main" id="{940E909E-B988-50A2-866D-9849D4A3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E51D81-981D-7E86-F1A6-40157C4FB136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27" y="94886"/>
            <a:ext cx="12191999" cy="1121171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>
                <a:ln w="12700"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“Tactics of the Enemy as seen in Hezekiah”</a:t>
            </a:r>
            <a:endParaRPr kumimoji="0" lang="en-US" sz="6000" b="0" u="none" strike="noStrike" kern="1200" cap="none" spc="0" normalizeH="0" baseline="0" noProof="0" dirty="0">
              <a:ln w="12700"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2488B-B516-8F4C-2CA6-CC953FFB1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b="1429"/>
          <a:stretch/>
        </p:blipFill>
        <p:spPr>
          <a:xfrm>
            <a:off x="10607480" y="6046205"/>
            <a:ext cx="1502002" cy="698437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40C976C-C4B7-B36A-435D-EB608575CD84}"/>
              </a:ext>
            </a:extLst>
          </p:cNvPr>
          <p:cNvSpPr txBox="1">
            <a:spLocks/>
          </p:cNvSpPr>
          <p:nvPr/>
        </p:nvSpPr>
        <p:spPr>
          <a:xfrm>
            <a:off x="-8627" y="1178175"/>
            <a:ext cx="12191999" cy="5818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8400" dirty="0">
                <a:latin typeface="The Hand Extrablack" panose="03070A02030502020204" pitchFamily="66" charset="0"/>
              </a:rPr>
              <a:t>Enemy attacks w/ lies &amp; temporary bribes</a:t>
            </a: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8400" dirty="0">
                <a:latin typeface="The Hand Extrablack" panose="03070A02030502020204" pitchFamily="66" charset="0"/>
              </a:rPr>
              <a:t>Enemy persists until God assists</a:t>
            </a: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8400" dirty="0">
                <a:latin typeface="The Hand Extrablack" panose="03070A02030502020204" pitchFamily="66" charset="0"/>
              </a:rPr>
              <a:t>Enemy within &gt; enemy without</a:t>
            </a:r>
          </a:p>
        </p:txBody>
      </p:sp>
    </p:spTree>
    <p:extLst>
      <p:ext uri="{BB962C8B-B14F-4D97-AF65-F5344CB8AC3E}">
        <p14:creationId xmlns:p14="http://schemas.microsoft.com/office/powerpoint/2010/main" val="10293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lking on Hot Coals: The Science Behind Firewalking">
            <a:extLst>
              <a:ext uri="{FF2B5EF4-FFF2-40B4-BE49-F238E27FC236}">
                <a16:creationId xmlns:a16="http://schemas.microsoft.com/office/drawing/2014/main" id="{940E909E-B988-50A2-866D-9849D4A3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E51D81-981D-7E86-F1A6-40157C4FB136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"/>
            <a:ext cx="11229975" cy="1144590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noProof="0" dirty="0">
                <a:ln w="12700">
                  <a:solidFill>
                    <a:srgbClr val="FFFF00"/>
                  </a:solidFill>
                </a:ln>
                <a:solidFill>
                  <a:prstClr val="white"/>
                </a:solidFill>
                <a:latin typeface="Palatino Linotype" panose="02040502050505030304" pitchFamily="18" charset="0"/>
                <a:ea typeface="+mn-ea"/>
                <a:cs typeface="+mn-cs"/>
              </a:rPr>
              <a:t>Philippians 1:21-23</a:t>
            </a:r>
            <a:endParaRPr kumimoji="0" lang="en-US" sz="6000" b="0" i="0" u="none" strike="noStrike" kern="1200" cap="none" spc="0" normalizeH="0" baseline="0" noProof="0" dirty="0">
              <a:ln w="12700"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90B0B-B525-BD2E-1A47-53959D7CF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83854"/>
            <a:ext cx="11430000" cy="53490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7000" dirty="0">
                <a:latin typeface="The Hand Extrablack" panose="03070A02030502020204" pitchFamily="66" charset="0"/>
              </a:rPr>
              <a:t>“For to me to live is Christ, &amp; to die is gain. But if I live in the flesh, this is the fruit of my </a:t>
            </a:r>
            <a:r>
              <a:rPr lang="en-US" sz="7000" dirty="0" err="1">
                <a:latin typeface="The Hand Extrablack" panose="03070A02030502020204" pitchFamily="66" charset="0"/>
              </a:rPr>
              <a:t>labour</a:t>
            </a:r>
            <a:r>
              <a:rPr lang="en-US" sz="7000" dirty="0">
                <a:latin typeface="The Hand Extrablack" panose="03070A02030502020204" pitchFamily="66" charset="0"/>
              </a:rPr>
              <a:t>: yet what I shall choose I wot not. For I am in a strait betwixt two, having a desire to depart, &amp; to be with Christ; which is far better.”</a:t>
            </a:r>
          </a:p>
        </p:txBody>
      </p:sp>
    </p:spTree>
    <p:extLst>
      <p:ext uri="{BB962C8B-B14F-4D97-AF65-F5344CB8AC3E}">
        <p14:creationId xmlns:p14="http://schemas.microsoft.com/office/powerpoint/2010/main" val="354581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lking on Hot Coals: The Science Behind Firewalking">
            <a:extLst>
              <a:ext uri="{FF2B5EF4-FFF2-40B4-BE49-F238E27FC236}">
                <a16:creationId xmlns:a16="http://schemas.microsoft.com/office/drawing/2014/main" id="{940E909E-B988-50A2-866D-9849D4A3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E51D81-981D-7E86-F1A6-40157C4FB136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27" y="94886"/>
            <a:ext cx="12191999" cy="1121171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>
                <a:ln w="12700"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“Tactics of the Enemy as seen in Hezekiah”</a:t>
            </a:r>
            <a:endParaRPr kumimoji="0" lang="en-US" sz="6000" b="0" u="none" strike="noStrike" kern="1200" cap="none" spc="0" normalizeH="0" baseline="0" noProof="0" dirty="0">
              <a:ln w="12700">
                <a:solidFill>
                  <a:srgbClr val="FFFF00"/>
                </a:solidFill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2488B-B516-8F4C-2CA6-CC953FFB1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b="1429"/>
          <a:stretch/>
        </p:blipFill>
        <p:spPr>
          <a:xfrm>
            <a:off x="10607480" y="6046205"/>
            <a:ext cx="1502002" cy="698437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40C976C-C4B7-B36A-435D-EB608575CD84}"/>
              </a:ext>
            </a:extLst>
          </p:cNvPr>
          <p:cNvSpPr txBox="1">
            <a:spLocks/>
          </p:cNvSpPr>
          <p:nvPr/>
        </p:nvSpPr>
        <p:spPr>
          <a:xfrm>
            <a:off x="-8627" y="1178175"/>
            <a:ext cx="12191999" cy="5818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8400" dirty="0">
                <a:latin typeface="The Hand Extrablack" panose="03070A02030502020204" pitchFamily="66" charset="0"/>
              </a:rPr>
              <a:t>Enemy attacks w/ lies &amp; temporary bribes</a:t>
            </a: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8400" dirty="0">
                <a:latin typeface="The Hand Extrablack" panose="03070A02030502020204" pitchFamily="66" charset="0"/>
              </a:rPr>
              <a:t>Enemy persists until God assists</a:t>
            </a: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8400" dirty="0">
                <a:latin typeface="The Hand Extrablack" panose="03070A02030502020204" pitchFamily="66" charset="0"/>
              </a:rPr>
              <a:t>Enemy within &gt; enemy without</a:t>
            </a:r>
          </a:p>
        </p:txBody>
      </p:sp>
    </p:spTree>
    <p:extLst>
      <p:ext uri="{BB962C8B-B14F-4D97-AF65-F5344CB8AC3E}">
        <p14:creationId xmlns:p14="http://schemas.microsoft.com/office/powerpoint/2010/main" val="150183226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http://purl.org/dc/dcmitype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16c05727-aa75-4e4a-9b5f-8a80a1165891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501</TotalTime>
  <Words>448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Algerian</vt:lpstr>
      <vt:lpstr>Arial</vt:lpstr>
      <vt:lpstr>Bodoni MT Black</vt:lpstr>
      <vt:lpstr>Calibri</vt:lpstr>
      <vt:lpstr>Corbel</vt:lpstr>
      <vt:lpstr>Franklin Gothic Heavy</vt:lpstr>
      <vt:lpstr>Palatino Linotype</vt:lpstr>
      <vt:lpstr>The Hand Extrablack</vt:lpstr>
      <vt:lpstr>Depth</vt:lpstr>
      <vt:lpstr>PowerPoint Presentation</vt:lpstr>
      <vt:lpstr>“Tactics of the Enemy as seen in Hezekiah”</vt:lpstr>
      <vt:lpstr>Proverbs 26:4-5</vt:lpstr>
      <vt:lpstr>“Tactics of the Enemy as seen in Hezekiah”</vt:lpstr>
      <vt:lpstr>I Peter 5:6-7</vt:lpstr>
      <vt:lpstr>Isaiah 10:15</vt:lpstr>
      <vt:lpstr>“Tactics of the Enemy as seen in Hezekiah”</vt:lpstr>
      <vt:lpstr>Philippians 1:21-23</vt:lpstr>
      <vt:lpstr>“Tactics of the Enemy as seen in Hezekiah”</vt:lpstr>
      <vt:lpstr>I Kings 10:1, 4-6</vt:lpstr>
      <vt:lpstr>“Tactics of the Enemy as seen in Hezekiah”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Shunk</dc:creator>
  <cp:lastModifiedBy>Dan Shunk</cp:lastModifiedBy>
  <cp:revision>15</cp:revision>
  <dcterms:created xsi:type="dcterms:W3CDTF">2023-09-03T01:35:07Z</dcterms:created>
  <dcterms:modified xsi:type="dcterms:W3CDTF">2023-12-29T17:36:54Z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