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4" r:id="rId6"/>
    <p:sldId id="265" r:id="rId7"/>
    <p:sldId id="266" r:id="rId8"/>
    <p:sldId id="267" r:id="rId9"/>
    <p:sldId id="269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806C"/>
    <a:srgbClr val="C49E79"/>
    <a:srgbClr val="DDB382"/>
    <a:srgbClr val="FDF8D2"/>
    <a:srgbClr val="408E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2" autoAdjust="0"/>
  </p:normalViewPr>
  <p:slideViewPr>
    <p:cSldViewPr>
      <p:cViewPr varScale="1">
        <p:scale>
          <a:sx n="102" d="100"/>
          <a:sy n="102" d="100"/>
        </p:scale>
        <p:origin x="120" y="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185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820ABD02-CD3D-427C-9951-5EEDDBC948D0}"/>
    <pc:docChg chg="undo custSel addSld delSld modSld sldOrd">
      <pc:chgData name="Daniel Shunk" userId="8b1a05f26d681f8b" providerId="LiveId" clId="{820ABD02-CD3D-427C-9951-5EEDDBC948D0}" dt="2023-09-30T20:38:30.555" v="541" actId="20577"/>
      <pc:docMkLst>
        <pc:docMk/>
      </pc:docMkLst>
      <pc:sldChg chg="modSp del mod">
        <pc:chgData name="Daniel Shunk" userId="8b1a05f26d681f8b" providerId="LiveId" clId="{820ABD02-CD3D-427C-9951-5EEDDBC948D0}" dt="2023-09-30T20:28:38.739" v="440" actId="47"/>
        <pc:sldMkLst>
          <pc:docMk/>
          <pc:sldMk cId="887593522" sldId="257"/>
        </pc:sldMkLst>
        <pc:spChg chg="mod">
          <ac:chgData name="Daniel Shunk" userId="8b1a05f26d681f8b" providerId="LiveId" clId="{820ABD02-CD3D-427C-9951-5EEDDBC948D0}" dt="2023-09-30T20:17:19.038" v="209" actId="14100"/>
          <ac:spMkLst>
            <pc:docMk/>
            <pc:sldMk cId="887593522" sldId="257"/>
            <ac:spMk id="3" creationId="{929EA470-9264-443A-A06E-FDFF0B05DEDC}"/>
          </ac:spMkLst>
        </pc:spChg>
        <pc:spChg chg="mod">
          <ac:chgData name="Daniel Shunk" userId="8b1a05f26d681f8b" providerId="LiveId" clId="{820ABD02-CD3D-427C-9951-5EEDDBC948D0}" dt="2023-09-30T20:22:38.364" v="348" actId="255"/>
          <ac:spMkLst>
            <pc:docMk/>
            <pc:sldMk cId="887593522" sldId="257"/>
            <ac:spMk id="6" creationId="{9BE696AB-88A2-44DD-A501-53A9C037D056}"/>
          </ac:spMkLst>
        </pc:spChg>
        <pc:picChg chg="mod">
          <ac:chgData name="Daniel Shunk" userId="8b1a05f26d681f8b" providerId="LiveId" clId="{820ABD02-CD3D-427C-9951-5EEDDBC948D0}" dt="2023-09-30T20:17:22.678" v="210" actId="1076"/>
          <ac:picMkLst>
            <pc:docMk/>
            <pc:sldMk cId="887593522" sldId="257"/>
            <ac:picMk id="9" creationId="{D8E9D2B8-4BB4-59DB-5301-22D332A56671}"/>
          </ac:picMkLst>
        </pc:picChg>
      </pc:sldChg>
      <pc:sldChg chg="del">
        <pc:chgData name="Daniel Shunk" userId="8b1a05f26d681f8b" providerId="LiveId" clId="{820ABD02-CD3D-427C-9951-5EEDDBC948D0}" dt="2023-09-30T20:28:41.562" v="442" actId="47"/>
        <pc:sldMkLst>
          <pc:docMk/>
          <pc:sldMk cId="2294964877" sldId="258"/>
        </pc:sldMkLst>
      </pc:sldChg>
      <pc:sldChg chg="del">
        <pc:chgData name="Daniel Shunk" userId="8b1a05f26d681f8b" providerId="LiveId" clId="{820ABD02-CD3D-427C-9951-5EEDDBC948D0}" dt="2023-09-30T20:29:57.050" v="459" actId="47"/>
        <pc:sldMkLst>
          <pc:docMk/>
          <pc:sldMk cId="2951833002" sldId="259"/>
        </pc:sldMkLst>
      </pc:sldChg>
      <pc:sldChg chg="del">
        <pc:chgData name="Daniel Shunk" userId="8b1a05f26d681f8b" providerId="LiveId" clId="{820ABD02-CD3D-427C-9951-5EEDDBC948D0}" dt="2023-09-30T20:29:57.724" v="460" actId="47"/>
        <pc:sldMkLst>
          <pc:docMk/>
          <pc:sldMk cId="4275551341" sldId="260"/>
        </pc:sldMkLst>
      </pc:sldChg>
      <pc:sldChg chg="del">
        <pc:chgData name="Daniel Shunk" userId="8b1a05f26d681f8b" providerId="LiveId" clId="{820ABD02-CD3D-427C-9951-5EEDDBC948D0}" dt="2023-09-30T20:29:58.085" v="461" actId="47"/>
        <pc:sldMkLst>
          <pc:docMk/>
          <pc:sldMk cId="2609420442" sldId="261"/>
        </pc:sldMkLst>
      </pc:sldChg>
      <pc:sldChg chg="del">
        <pc:chgData name="Daniel Shunk" userId="8b1a05f26d681f8b" providerId="LiveId" clId="{820ABD02-CD3D-427C-9951-5EEDDBC948D0}" dt="2023-09-30T20:29:58.537" v="462" actId="47"/>
        <pc:sldMkLst>
          <pc:docMk/>
          <pc:sldMk cId="753113176" sldId="262"/>
        </pc:sldMkLst>
      </pc:sldChg>
      <pc:sldChg chg="add del">
        <pc:chgData name="Daniel Shunk" userId="8b1a05f26d681f8b" providerId="LiveId" clId="{820ABD02-CD3D-427C-9951-5EEDDBC948D0}" dt="2023-09-30T20:28:40.036" v="441" actId="47"/>
        <pc:sldMkLst>
          <pc:docMk/>
          <pc:sldMk cId="3450680763" sldId="263"/>
        </pc:sldMkLst>
      </pc:sldChg>
      <pc:sldChg chg="modSp add mod modAnim">
        <pc:chgData name="Daniel Shunk" userId="8b1a05f26d681f8b" providerId="LiveId" clId="{820ABD02-CD3D-427C-9951-5EEDDBC948D0}" dt="2023-09-30T20:38:19.737" v="539" actId="20577"/>
        <pc:sldMkLst>
          <pc:docMk/>
          <pc:sldMk cId="928410860" sldId="264"/>
        </pc:sldMkLst>
        <pc:spChg chg="mod">
          <ac:chgData name="Daniel Shunk" userId="8b1a05f26d681f8b" providerId="LiveId" clId="{820ABD02-CD3D-427C-9951-5EEDDBC948D0}" dt="2023-09-30T20:24:29.328" v="387" actId="1038"/>
          <ac:spMkLst>
            <pc:docMk/>
            <pc:sldMk cId="928410860" sldId="264"/>
            <ac:spMk id="3" creationId="{929EA470-9264-443A-A06E-FDFF0B05DEDC}"/>
          </ac:spMkLst>
        </pc:spChg>
        <pc:spChg chg="mod">
          <ac:chgData name="Daniel Shunk" userId="8b1a05f26d681f8b" providerId="LiveId" clId="{820ABD02-CD3D-427C-9951-5EEDDBC948D0}" dt="2023-09-30T20:38:19.737" v="539" actId="20577"/>
          <ac:spMkLst>
            <pc:docMk/>
            <pc:sldMk cId="928410860" sldId="264"/>
            <ac:spMk id="6" creationId="{9BE696AB-88A2-44DD-A501-53A9C037D056}"/>
          </ac:spMkLst>
        </pc:spChg>
      </pc:sldChg>
      <pc:sldChg chg="modSp add mod">
        <pc:chgData name="Daniel Shunk" userId="8b1a05f26d681f8b" providerId="LiveId" clId="{820ABD02-CD3D-427C-9951-5EEDDBC948D0}" dt="2023-09-30T20:32:53.050" v="496" actId="1035"/>
        <pc:sldMkLst>
          <pc:docMk/>
          <pc:sldMk cId="319261839" sldId="265"/>
        </pc:sldMkLst>
        <pc:spChg chg="mod">
          <ac:chgData name="Daniel Shunk" userId="8b1a05f26d681f8b" providerId="LiveId" clId="{820ABD02-CD3D-427C-9951-5EEDDBC948D0}" dt="2023-09-30T20:31:41.588" v="484" actId="20577"/>
          <ac:spMkLst>
            <pc:docMk/>
            <pc:sldMk cId="319261839" sldId="265"/>
            <ac:spMk id="3" creationId="{929EA470-9264-443A-A06E-FDFF0B05DEDC}"/>
          </ac:spMkLst>
        </pc:spChg>
        <pc:spChg chg="mod">
          <ac:chgData name="Daniel Shunk" userId="8b1a05f26d681f8b" providerId="LiveId" clId="{820ABD02-CD3D-427C-9951-5EEDDBC948D0}" dt="2023-09-30T20:32:53.050" v="496" actId="1035"/>
          <ac:spMkLst>
            <pc:docMk/>
            <pc:sldMk cId="319261839" sldId="265"/>
            <ac:spMk id="6" creationId="{9BE696AB-88A2-44DD-A501-53A9C037D056}"/>
          </ac:spMkLst>
        </pc:spChg>
      </pc:sldChg>
      <pc:sldChg chg="modSp add mod ord modAnim">
        <pc:chgData name="Daniel Shunk" userId="8b1a05f26d681f8b" providerId="LiveId" clId="{820ABD02-CD3D-427C-9951-5EEDDBC948D0}" dt="2023-09-30T20:38:24.275" v="540" actId="20577"/>
        <pc:sldMkLst>
          <pc:docMk/>
          <pc:sldMk cId="2606739176" sldId="266"/>
        </pc:sldMkLst>
        <pc:spChg chg="mod">
          <ac:chgData name="Daniel Shunk" userId="8b1a05f26d681f8b" providerId="LiveId" clId="{820ABD02-CD3D-427C-9951-5EEDDBC948D0}" dt="2023-09-30T20:38:24.275" v="540" actId="20577"/>
          <ac:spMkLst>
            <pc:docMk/>
            <pc:sldMk cId="2606739176" sldId="266"/>
            <ac:spMk id="6" creationId="{9BE696AB-88A2-44DD-A501-53A9C037D056}"/>
          </ac:spMkLst>
        </pc:spChg>
      </pc:sldChg>
      <pc:sldChg chg="modSp add mod">
        <pc:chgData name="Daniel Shunk" userId="8b1a05f26d681f8b" providerId="LiveId" clId="{820ABD02-CD3D-427C-9951-5EEDDBC948D0}" dt="2023-09-30T20:34:30.309" v="512" actId="313"/>
        <pc:sldMkLst>
          <pc:docMk/>
          <pc:sldMk cId="2391066296" sldId="267"/>
        </pc:sldMkLst>
        <pc:spChg chg="mod">
          <ac:chgData name="Daniel Shunk" userId="8b1a05f26d681f8b" providerId="LiveId" clId="{820ABD02-CD3D-427C-9951-5EEDDBC948D0}" dt="2023-09-30T20:34:06.832" v="508" actId="20577"/>
          <ac:spMkLst>
            <pc:docMk/>
            <pc:sldMk cId="2391066296" sldId="267"/>
            <ac:spMk id="3" creationId="{929EA470-9264-443A-A06E-FDFF0B05DEDC}"/>
          </ac:spMkLst>
        </pc:spChg>
        <pc:spChg chg="mod">
          <ac:chgData name="Daniel Shunk" userId="8b1a05f26d681f8b" providerId="LiveId" clId="{820ABD02-CD3D-427C-9951-5EEDDBC948D0}" dt="2023-09-30T20:34:30.309" v="512" actId="313"/>
          <ac:spMkLst>
            <pc:docMk/>
            <pc:sldMk cId="2391066296" sldId="267"/>
            <ac:spMk id="6" creationId="{9BE696AB-88A2-44DD-A501-53A9C037D056}"/>
          </ac:spMkLst>
        </pc:spChg>
      </pc:sldChg>
      <pc:sldChg chg="modSp add replId modAnim">
        <pc:chgData name="Daniel Shunk" userId="8b1a05f26d681f8b" providerId="LiveId" clId="{820ABD02-CD3D-427C-9951-5EEDDBC948D0}" dt="2023-09-30T20:38:30.555" v="541" actId="20577"/>
        <pc:sldMkLst>
          <pc:docMk/>
          <pc:sldMk cId="950893318" sldId="268"/>
        </pc:sldMkLst>
        <pc:spChg chg="mod">
          <ac:chgData name="Daniel Shunk" userId="8b1a05f26d681f8b" providerId="LiveId" clId="{820ABD02-CD3D-427C-9951-5EEDDBC948D0}" dt="2023-09-30T20:38:30.555" v="541" actId="20577"/>
          <ac:spMkLst>
            <pc:docMk/>
            <pc:sldMk cId="950893318" sldId="268"/>
            <ac:spMk id="6" creationId="{9BE696AB-88A2-44DD-A501-53A9C037D056}"/>
          </ac:spMkLst>
        </pc:spChg>
      </pc:sldChg>
      <pc:sldChg chg="modSp add mod">
        <pc:chgData name="Daniel Shunk" userId="8b1a05f26d681f8b" providerId="LiveId" clId="{820ABD02-CD3D-427C-9951-5EEDDBC948D0}" dt="2023-09-30T20:35:24.365" v="535" actId="313"/>
        <pc:sldMkLst>
          <pc:docMk/>
          <pc:sldMk cId="3345879365" sldId="269"/>
        </pc:sldMkLst>
        <pc:spChg chg="mod">
          <ac:chgData name="Daniel Shunk" userId="8b1a05f26d681f8b" providerId="LiveId" clId="{820ABD02-CD3D-427C-9951-5EEDDBC948D0}" dt="2023-09-30T20:34:39.772" v="521" actId="20577"/>
          <ac:spMkLst>
            <pc:docMk/>
            <pc:sldMk cId="3345879365" sldId="269"/>
            <ac:spMk id="3" creationId="{929EA470-9264-443A-A06E-FDFF0B05DEDC}"/>
          </ac:spMkLst>
        </pc:spChg>
        <pc:spChg chg="mod">
          <ac:chgData name="Daniel Shunk" userId="8b1a05f26d681f8b" providerId="LiveId" clId="{820ABD02-CD3D-427C-9951-5EEDDBC948D0}" dt="2023-09-30T20:35:24.365" v="535" actId="313"/>
          <ac:spMkLst>
            <pc:docMk/>
            <pc:sldMk cId="3345879365" sldId="269"/>
            <ac:spMk id="6" creationId="{9BE696AB-88A2-44DD-A501-53A9C037D05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53D917-7FFA-4EF6-B1AF-837C0A0680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9B0EC-F558-4E16-8FD4-A713879F63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EF4C2-7168-48BF-87CB-160664602E92}" type="datetimeFigureOut">
              <a:rPr lang="en-US" smtClean="0"/>
              <a:t>9/30/2023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03A8D-5E14-4BBC-AC44-EF21E6701E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7F2BE-38B7-4D3C-A1EB-2472A11E9B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95325-AA0C-4243-957D-58023EE2BF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10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5ED17-416B-4083-A6B3-B23D2AC2171C}" type="datetimeFigureOut">
              <a:rPr lang="en-US" smtClean="0"/>
              <a:t>9/30/2023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F9531-3326-4057-9EBA-1F5D68C6F0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56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86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9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29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030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339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F9531-3326-4057-9EBA-1F5D68C6F04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27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C6BF408C-A3FE-427A-BCAC-49F0BEAE4F3E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gradFill flip="none" rotWithShape="1">
            <a:gsLst>
              <a:gs pos="70000">
                <a:schemeClr val="tx1">
                  <a:alpha val="0"/>
                </a:schemeClr>
              </a:gs>
              <a:gs pos="100000">
                <a:schemeClr val="tx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A991D7A-A48B-465E-9937-C66BC43F3B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6550" y="3501000"/>
            <a:ext cx="5759450" cy="2735262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Your name</a:t>
            </a:r>
          </a:p>
          <a:p>
            <a:pPr lvl="0"/>
            <a:r>
              <a:rPr lang="en-US" dirty="0"/>
              <a:t>Teacher’s name</a:t>
            </a:r>
          </a:p>
          <a:p>
            <a:pPr lvl="0"/>
            <a:r>
              <a:rPr lang="en-US" dirty="0"/>
              <a:t>School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65040-5BDA-4405-B53B-23E35F213E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000" y="1269000"/>
            <a:ext cx="11520000" cy="1800000"/>
          </a:xfrm>
        </p:spPr>
        <p:txBody>
          <a:bodyPr anchor="t"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112087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PROJECT OVERVIEW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E5222D5C-13B5-45BB-9749-CD2A06E863D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6000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182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RESEARCH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287BCA3F-9EE5-4C8F-A070-1E38715B006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41013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290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d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PROCEDURE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4149598-B48E-4B55-976A-D24F96208AA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41013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219114E-5ECA-4366-8381-58F6FA247A4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6000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444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/Observ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DATA/ OBSERVATIONS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361C4FC2-0C19-4353-8988-7DF73658015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41013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F1058464-D459-4155-A53D-FFB15AE5C18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6000" y="1628775"/>
            <a:ext cx="5614987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131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CONCLUSIONS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780D337-5125-4C9C-9B06-8B3F72A1594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6000" y="1628775"/>
            <a:ext cx="11520000" cy="4535488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11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 ci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3B65BC-ED1F-4E11-8CD2-27879C134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000" y="261000"/>
            <a:ext cx="11520000" cy="12240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3"/>
                </a:solidFill>
                <a:latin typeface="+mj-lt"/>
                <a:cs typeface="Arial Nova Cond" panose="020B0604020202020204" pitchFamily="34" charset="0"/>
              </a:defRPr>
            </a:lvl1pPr>
          </a:lstStyle>
          <a:p>
            <a:r>
              <a:rPr lang="en-US" dirty="0"/>
              <a:t>Works Cited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C31EA982-5E0F-408B-B3DC-45CB263529B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6000" y="1628775"/>
            <a:ext cx="11520000" cy="4535488"/>
          </a:xfrm>
        </p:spPr>
        <p:txBody>
          <a:bodyPr>
            <a:normAutofit/>
          </a:bodyPr>
          <a:lstStyle>
            <a:lvl1pPr marL="288000" indent="-288000">
              <a:buFont typeface="Arial" panose="020B0604020202020204" pitchFamily="34" charset="0"/>
              <a:buChar char="•"/>
              <a:defRPr sz="3000"/>
            </a:lvl1pPr>
            <a:lvl2pPr marL="457200" indent="0">
              <a:buNone/>
              <a:defRPr sz="3000"/>
            </a:lvl2pPr>
            <a:lvl3pPr marL="914400" indent="0">
              <a:buNone/>
              <a:defRPr sz="3000"/>
            </a:lvl3pPr>
            <a:lvl4pPr marL="1371600" indent="0">
              <a:buNone/>
              <a:defRPr sz="3000"/>
            </a:lvl4pPr>
            <a:lvl5pPr marL="1828800" indent="0">
              <a:buNone/>
              <a:defRPr sz="3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338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2C925-8B44-44C6-A649-F0FB17E73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000" y="261000"/>
            <a:ext cx="11520000" cy="12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189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A9A825-7557-4500-8CCD-1373C95FF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00" y="261000"/>
            <a:ext cx="1152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4F931-B635-4B85-BE10-74008338E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000" y="1629000"/>
            <a:ext cx="11520000" cy="453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AE95C-FC17-478C-AA9E-710213A4F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BF23A-3D24-42D3-8F1A-75A13C888DEA}" type="datetimeFigureOut">
              <a:rPr lang="en-US" smtClean="0"/>
              <a:t>9/30/2023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4E31F-5B11-490E-AD3F-BE92E0F2DF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DD7FA-F9F4-4DC4-9791-ACD495680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17781-12D9-4CDB-9AAE-83636CBD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4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>
            <a:extLst>
              <a:ext uri="{FF2B5EF4-FFF2-40B4-BE49-F238E27FC236}">
                <a16:creationId xmlns:a16="http://schemas.microsoft.com/office/drawing/2014/main" id="{19AB89D0-8562-49A8-BAFA-01679A4CC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00" y="609600"/>
            <a:ext cx="6217200" cy="1588062"/>
          </a:xfrm>
          <a:solidFill>
            <a:schemeClr val="bg1">
              <a:alpha val="62000"/>
            </a:schemeClr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Handling The Hardest Of Days</a:t>
            </a:r>
          </a:p>
        </p:txBody>
      </p:sp>
      <p:sp>
        <p:nvSpPr>
          <p:cNvPr id="23" name="Author's contact details">
            <a:extLst>
              <a:ext uri="{FF2B5EF4-FFF2-40B4-BE49-F238E27FC236}">
                <a16:creationId xmlns:a16="http://schemas.microsoft.com/office/drawing/2014/main" id="{F43A3CE6-1060-4EEC-AB5A-19160A9BEE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6000" y="2590800"/>
            <a:ext cx="2712000" cy="1066800"/>
          </a:xfrm>
          <a:solidFill>
            <a:schemeClr val="bg1">
              <a:alpha val="62000"/>
            </a:schemeClr>
          </a:solidFill>
        </p:spPr>
        <p:txBody>
          <a:bodyPr anchor="ctr"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dirty="0"/>
              <a:t>God’s Word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Luke 23:26-56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00103E-3825-62B8-B6D7-D0215D565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000" y="5128721"/>
            <a:ext cx="2221641" cy="10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405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6600" y="1"/>
            <a:ext cx="7741200" cy="735178"/>
          </a:xfrm>
        </p:spPr>
        <p:txBody>
          <a:bodyPr anchor="ctr"/>
          <a:lstStyle/>
          <a:p>
            <a:r>
              <a:rPr lang="en-US" sz="4800" dirty="0"/>
              <a:t>Handling The Hardest Of Days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914400"/>
            <a:ext cx="9296400" cy="5943598"/>
          </a:xfrm>
        </p:spPr>
        <p:txBody>
          <a:bodyPr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interested bystander:</a:t>
            </a: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Be available and God will use you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concerned Jerusalemites:</a:t>
            </a:r>
            <a:endParaRPr lang="en-US" b="1" i="1" u="sng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Understand the times we’re in to act properly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108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"/>
            <a:ext cx="7741200" cy="735178"/>
          </a:xfrm>
        </p:spPr>
        <p:txBody>
          <a:bodyPr anchor="ctr"/>
          <a:lstStyle/>
          <a:p>
            <a:pPr algn="ctr"/>
            <a:r>
              <a:rPr lang="en-US" sz="4800" dirty="0"/>
              <a:t>Hebrews 12:2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85800"/>
            <a:ext cx="9296400" cy="5943598"/>
          </a:xfrm>
        </p:spPr>
        <p:txBody>
          <a:bodyPr anchor="t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b="1" dirty="0">
                <a:ln w="3175">
                  <a:noFill/>
                </a:ln>
              </a:rPr>
              <a:t>“Looking unto Jesus the author &amp; finisher of our faith; who for the joy that was set before Him endured the cross, despising the shame, &amp; is set down at the right hand of the throne of God.”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618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6600" y="1"/>
            <a:ext cx="7741200" cy="735178"/>
          </a:xfrm>
        </p:spPr>
        <p:txBody>
          <a:bodyPr anchor="ctr"/>
          <a:lstStyle/>
          <a:p>
            <a:r>
              <a:rPr lang="en-US" sz="4800" dirty="0"/>
              <a:t>Handling The Hardest Of Days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914400"/>
            <a:ext cx="9296400" cy="5943598"/>
          </a:xfrm>
        </p:spPr>
        <p:txBody>
          <a:bodyPr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interested bystander:</a:t>
            </a: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Be available and God will use you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concerned Jerusalemites:</a:t>
            </a:r>
            <a:endParaRPr lang="en-US" b="1" i="1" u="sng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Understand the times we’re in to act properly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our forgiving Savior: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Offer love, grace and forgiveness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repentant thief: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It’s never too late to change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miracle witnesses: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Behold the might of God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7391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"/>
            <a:ext cx="7741200" cy="735178"/>
          </a:xfrm>
        </p:spPr>
        <p:txBody>
          <a:bodyPr anchor="ctr"/>
          <a:lstStyle/>
          <a:p>
            <a:pPr algn="ctr"/>
            <a:r>
              <a:rPr lang="en-US" sz="4800" dirty="0"/>
              <a:t>Hebrews 4:16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85800"/>
            <a:ext cx="9296400" cy="5943598"/>
          </a:xfrm>
        </p:spPr>
        <p:txBody>
          <a:bodyPr anchor="t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b="1" dirty="0">
                <a:ln w="3175">
                  <a:noFill/>
                </a:ln>
              </a:rPr>
              <a:t>“Let us therefore come boldly unto the throne of grace, that we may obtain mercy, and find grace to help in time of need.”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662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"/>
            <a:ext cx="7741200" cy="735178"/>
          </a:xfrm>
        </p:spPr>
        <p:txBody>
          <a:bodyPr anchor="ctr"/>
          <a:lstStyle/>
          <a:p>
            <a:pPr algn="ctr"/>
            <a:r>
              <a:rPr lang="en-US" sz="4800" dirty="0"/>
              <a:t>Hebrews 10:19-20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85800"/>
            <a:ext cx="9296400" cy="5943598"/>
          </a:xfrm>
        </p:spPr>
        <p:txBody>
          <a:bodyPr anchor="t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400" b="1" dirty="0">
                <a:ln w="3175">
                  <a:noFill/>
                </a:ln>
              </a:rPr>
              <a:t>“Having therefore, brethren, boldness to enter into the holiest by the blood of Jesus, by a new &amp; living way, which He hath consecrated for us, through the veil, that is to say, His flesh…” 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8793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8D2"/>
            </a:gs>
            <a:gs pos="74000">
              <a:srgbClr val="DDB382"/>
            </a:gs>
            <a:gs pos="83000">
              <a:srgbClr val="C49E79"/>
            </a:gs>
            <a:gs pos="100000">
              <a:srgbClr val="9E806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>
            <a:extLst>
              <a:ext uri="{FF2B5EF4-FFF2-40B4-BE49-F238E27FC236}">
                <a16:creationId xmlns:a16="http://schemas.microsoft.com/office/drawing/2014/main" id="{929EA470-9264-443A-A06E-FDFF0B05D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6600" y="1"/>
            <a:ext cx="7741200" cy="735178"/>
          </a:xfrm>
        </p:spPr>
        <p:txBody>
          <a:bodyPr anchor="ctr"/>
          <a:lstStyle/>
          <a:p>
            <a:r>
              <a:rPr lang="en-US" sz="4800" dirty="0"/>
              <a:t>Handling The Hardest Of Days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BE696AB-88A2-44DD-A501-53A9C037D0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914400"/>
            <a:ext cx="9296400" cy="5943598"/>
          </a:xfrm>
        </p:spPr>
        <p:txBody>
          <a:bodyPr anchor="t"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interested bystander:</a:t>
            </a: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Be available and God will use you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concerned Jerusalemites:</a:t>
            </a:r>
            <a:endParaRPr lang="en-US" b="1" i="1" u="sng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Understand the times </a:t>
            </a:r>
            <a:r>
              <a:rPr lang="en-US" sz="3600" b="1">
                <a:ln w="3175">
                  <a:noFill/>
                </a:ln>
              </a:rPr>
              <a:t>we’re in </a:t>
            </a:r>
            <a:r>
              <a:rPr lang="en-US" sz="3600" b="1" dirty="0">
                <a:ln w="3175">
                  <a:noFill/>
                </a:ln>
              </a:rPr>
              <a:t>to act properly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our forgiving Savior: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Offer love, grace and forgiveness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repentant thief: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It’s never too late to change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miracle witnesses: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Behold the might of God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u="sng" dirty="0">
                <a:ln w="3175">
                  <a:noFill/>
                </a:ln>
                <a:solidFill>
                  <a:schemeClr val="accent6">
                    <a:lumMod val="75000"/>
                  </a:schemeClr>
                </a:solidFill>
              </a:rPr>
              <a:t>From the rich worshippers:</a:t>
            </a:r>
            <a:endParaRPr lang="en-US" b="1" dirty="0">
              <a:ln w="317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b="1" dirty="0">
                <a:ln w="3175">
                  <a:noFill/>
                </a:ln>
              </a:rPr>
              <a:t>Take a risk in worshipping &amp; serving Jesus</a:t>
            </a:r>
            <a:endParaRPr lang="en-US" sz="3600" b="1" u="sng" dirty="0">
              <a:ln w="3175">
                <a:noFill/>
              </a:ln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A64949-38BB-F788-C1DD-0BBD118AC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654" r="21052"/>
          <a:stretch/>
        </p:blipFill>
        <p:spPr>
          <a:xfrm>
            <a:off x="10363200" y="990600"/>
            <a:ext cx="1752600" cy="569564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E9D2B8-4BB4-59DB-5301-22D332A56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1579" y="9527"/>
            <a:ext cx="1535841" cy="73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933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666699"/>
      </a:hlink>
      <a:folHlink>
        <a:srgbClr val="666699"/>
      </a:folHlink>
    </a:clrScheme>
    <a:fontScheme name="Dino PPT">
      <a:majorFont>
        <a:latin typeface="Gill Sans M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074_School report presentation with dinosaur models_AAS_v3" id="{2E2DFC83-FE44-43DC-854E-F7E09DAA4285}" vid="{47F7BBDC-F340-4591-99D2-80DC27F95C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45F46C-101D-473C-80D5-E5F60B829728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6DF1DA9-C4BD-4FEF-81B4-3721061C3F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B8F51E-7DFC-4615-95A0-D04EAED048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School report presentation with dinosaur models</Template>
  <TotalTime>51</TotalTime>
  <Words>304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Gill Sans MT</vt:lpstr>
      <vt:lpstr>Office Theme</vt:lpstr>
      <vt:lpstr>Handling The Hardest Of Days</vt:lpstr>
      <vt:lpstr>Handling The Hardest Of Days</vt:lpstr>
      <vt:lpstr>Hebrews 12:2</vt:lpstr>
      <vt:lpstr>Handling The Hardest Of Days</vt:lpstr>
      <vt:lpstr>Hebrews 4:16</vt:lpstr>
      <vt:lpstr>Hebrews 10:19-20</vt:lpstr>
      <vt:lpstr>Handling The Hardest Of Days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The Hardest Of Days</dc:title>
  <dc:creator>Daniel Shunk</dc:creator>
  <cp:lastModifiedBy>Daniel Shunk</cp:lastModifiedBy>
  <cp:revision>1</cp:revision>
  <dcterms:created xsi:type="dcterms:W3CDTF">2023-09-30T19:46:47Z</dcterms:created>
  <dcterms:modified xsi:type="dcterms:W3CDTF">2023-09-30T20:38:31Z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