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11114421-EBC1-4923-8AE6-715BC235FA6D}"/>
    <pc:docChg chg="custSel addSld delSld modSld sldOrd">
      <pc:chgData name="Daniel Shunk" userId="8b1a05f26d681f8b" providerId="LiveId" clId="{11114421-EBC1-4923-8AE6-715BC235FA6D}" dt="2023-09-20T23:29:17.219" v="697" actId="47"/>
      <pc:docMkLst>
        <pc:docMk/>
      </pc:docMkLst>
      <pc:sldChg chg="addSp delSp modSp mod setBg modClrScheme delAnim modAnim chgLayout">
        <pc:chgData name="Daniel Shunk" userId="8b1a05f26d681f8b" providerId="LiveId" clId="{11114421-EBC1-4923-8AE6-715BC235FA6D}" dt="2023-09-20T23:23:10.546" v="660"/>
        <pc:sldMkLst>
          <pc:docMk/>
          <pc:sldMk cId="3049946873" sldId="256"/>
        </pc:sldMkLst>
        <pc:spChg chg="del mod ord">
          <ac:chgData name="Daniel Shunk" userId="8b1a05f26d681f8b" providerId="LiveId" clId="{11114421-EBC1-4923-8AE6-715BC235FA6D}" dt="2023-09-20T23:01:14.779" v="84" actId="700"/>
          <ac:spMkLst>
            <pc:docMk/>
            <pc:sldMk cId="3049946873" sldId="256"/>
            <ac:spMk id="2" creationId="{C320C3EB-438E-3605-E4B5-EFDB7AF87E9F}"/>
          </ac:spMkLst>
        </pc:spChg>
        <pc:spChg chg="del mod ord">
          <ac:chgData name="Daniel Shunk" userId="8b1a05f26d681f8b" providerId="LiveId" clId="{11114421-EBC1-4923-8AE6-715BC235FA6D}" dt="2023-09-20T23:01:14.779" v="84" actId="700"/>
          <ac:spMkLst>
            <pc:docMk/>
            <pc:sldMk cId="3049946873" sldId="256"/>
            <ac:spMk id="3" creationId="{48F9E3B1-262B-743B-921E-FB2C38CAC703}"/>
          </ac:spMkLst>
        </pc:spChg>
        <pc:spChg chg="add mod ord">
          <ac:chgData name="Daniel Shunk" userId="8b1a05f26d681f8b" providerId="LiveId" clId="{11114421-EBC1-4923-8AE6-715BC235FA6D}" dt="2023-09-20T23:08:04.742" v="507" actId="1076"/>
          <ac:spMkLst>
            <pc:docMk/>
            <pc:sldMk cId="3049946873" sldId="256"/>
            <ac:spMk id="4" creationId="{DA1EBA69-2118-DAAD-C6A6-AE52C3D7E173}"/>
          </ac:spMkLst>
        </pc:spChg>
        <pc:spChg chg="add mod ord">
          <ac:chgData name="Daniel Shunk" userId="8b1a05f26d681f8b" providerId="LiveId" clId="{11114421-EBC1-4923-8AE6-715BC235FA6D}" dt="2023-09-20T23:22:59.611" v="656" actId="20577"/>
          <ac:spMkLst>
            <pc:docMk/>
            <pc:sldMk cId="3049946873" sldId="256"/>
            <ac:spMk id="5" creationId="{6D3546DA-D6C8-634A-3DC2-C2D46DAC9861}"/>
          </ac:spMkLst>
        </pc:spChg>
        <pc:picChg chg="add mod">
          <ac:chgData name="Daniel Shunk" userId="8b1a05f26d681f8b" providerId="LiveId" clId="{11114421-EBC1-4923-8AE6-715BC235FA6D}" dt="2023-09-20T23:08:09.430" v="508" actId="1076"/>
          <ac:picMkLst>
            <pc:docMk/>
            <pc:sldMk cId="3049946873" sldId="256"/>
            <ac:picMk id="6" creationId="{6CA42DA0-1726-62D2-A045-92CCB5B3B8B3}"/>
          </ac:picMkLst>
        </pc:picChg>
        <pc:picChg chg="add mod">
          <ac:chgData name="Daniel Shunk" userId="8b1a05f26d681f8b" providerId="LiveId" clId="{11114421-EBC1-4923-8AE6-715BC235FA6D}" dt="2023-09-20T23:10:09.294" v="523" actId="1076"/>
          <ac:picMkLst>
            <pc:docMk/>
            <pc:sldMk cId="3049946873" sldId="256"/>
            <ac:picMk id="7" creationId="{33FA61F8-CAC3-771B-E198-C8C993092380}"/>
          </ac:picMkLst>
        </pc:picChg>
        <pc:picChg chg="add del mod">
          <ac:chgData name="Daniel Shunk" userId="8b1a05f26d681f8b" providerId="LiveId" clId="{11114421-EBC1-4923-8AE6-715BC235FA6D}" dt="2023-09-20T23:23:01.338" v="657" actId="478"/>
          <ac:picMkLst>
            <pc:docMk/>
            <pc:sldMk cId="3049946873" sldId="256"/>
            <ac:picMk id="8" creationId="{6A07C5D8-287F-43FE-D86C-3045D841DF15}"/>
          </ac:picMkLst>
        </pc:picChg>
        <pc:picChg chg="add del mod">
          <ac:chgData name="Daniel Shunk" userId="8b1a05f26d681f8b" providerId="LiveId" clId="{11114421-EBC1-4923-8AE6-715BC235FA6D}" dt="2023-09-20T23:23:02.172" v="658" actId="478"/>
          <ac:picMkLst>
            <pc:docMk/>
            <pc:sldMk cId="3049946873" sldId="256"/>
            <ac:picMk id="9" creationId="{7CD429EA-72EB-A2CB-626F-F321AEA0F37A}"/>
          </ac:picMkLst>
        </pc:picChg>
        <pc:picChg chg="add del mod">
          <ac:chgData name="Daniel Shunk" userId="8b1a05f26d681f8b" providerId="LiveId" clId="{11114421-EBC1-4923-8AE6-715BC235FA6D}" dt="2023-09-20T23:23:02.693" v="659" actId="478"/>
          <ac:picMkLst>
            <pc:docMk/>
            <pc:sldMk cId="3049946873" sldId="256"/>
            <ac:picMk id="10" creationId="{2DDFD199-911E-BAFF-3692-B0216E847FE0}"/>
          </ac:picMkLst>
        </pc:picChg>
        <pc:picChg chg="add del mod">
          <ac:chgData name="Daniel Shunk" userId="8b1a05f26d681f8b" providerId="LiveId" clId="{11114421-EBC1-4923-8AE6-715BC235FA6D}" dt="2023-09-19T18:39:18.106" v="1" actId="478"/>
          <ac:picMkLst>
            <pc:docMk/>
            <pc:sldMk cId="3049946873" sldId="256"/>
            <ac:picMk id="1026" creationId="{C8654989-09AF-2B29-263E-A10EEF6EA461}"/>
          </ac:picMkLst>
        </pc:picChg>
        <pc:picChg chg="add del mod">
          <ac:chgData name="Daniel Shunk" userId="8b1a05f26d681f8b" providerId="LiveId" clId="{11114421-EBC1-4923-8AE6-715BC235FA6D}" dt="2023-09-20T23:03:05.116" v="142" actId="478"/>
          <ac:picMkLst>
            <pc:docMk/>
            <pc:sldMk cId="3049946873" sldId="256"/>
            <ac:picMk id="1028" creationId="{39121203-4F7B-643E-6706-5CE8B5609ED0}"/>
          </ac:picMkLst>
        </pc:picChg>
        <pc:picChg chg="add del mod">
          <ac:chgData name="Daniel Shunk" userId="8b1a05f26d681f8b" providerId="LiveId" clId="{11114421-EBC1-4923-8AE6-715BC235FA6D}" dt="2023-09-20T23:03:04.004" v="141" actId="478"/>
          <ac:picMkLst>
            <pc:docMk/>
            <pc:sldMk cId="3049946873" sldId="256"/>
            <ac:picMk id="1030" creationId="{CB7593DE-5B8F-08A3-8D43-4A38EB6E2B76}"/>
          </ac:picMkLst>
        </pc:picChg>
        <pc:picChg chg="add del mod">
          <ac:chgData name="Daniel Shunk" userId="8b1a05f26d681f8b" providerId="LiveId" clId="{11114421-EBC1-4923-8AE6-715BC235FA6D}" dt="2023-09-20T23:02:55.796" v="137" actId="478"/>
          <ac:picMkLst>
            <pc:docMk/>
            <pc:sldMk cId="3049946873" sldId="256"/>
            <ac:picMk id="1032" creationId="{FA96D5D4-82FD-4565-D2D8-B3A85F8EC3AD}"/>
          </ac:picMkLst>
        </pc:picChg>
        <pc:picChg chg="add del mod">
          <ac:chgData name="Daniel Shunk" userId="8b1a05f26d681f8b" providerId="LiveId" clId="{11114421-EBC1-4923-8AE6-715BC235FA6D}" dt="2023-09-20T23:03:01.680" v="140" actId="478"/>
          <ac:picMkLst>
            <pc:docMk/>
            <pc:sldMk cId="3049946873" sldId="256"/>
            <ac:picMk id="1034" creationId="{56258D25-331F-8F9F-CCBD-60007ED6FEB4}"/>
          </ac:picMkLst>
        </pc:picChg>
      </pc:sldChg>
      <pc:sldChg chg="addSp delSp modSp add mod ord">
        <pc:chgData name="Daniel Shunk" userId="8b1a05f26d681f8b" providerId="LiveId" clId="{11114421-EBC1-4923-8AE6-715BC235FA6D}" dt="2023-09-20T23:01:08.509" v="83"/>
        <pc:sldMkLst>
          <pc:docMk/>
          <pc:sldMk cId="1631553790" sldId="257"/>
        </pc:sldMkLst>
        <pc:spChg chg="mod">
          <ac:chgData name="Daniel Shunk" userId="8b1a05f26d681f8b" providerId="LiveId" clId="{11114421-EBC1-4923-8AE6-715BC235FA6D}" dt="2023-09-20T22:59:54.615" v="77" actId="20577"/>
          <ac:spMkLst>
            <pc:docMk/>
            <pc:sldMk cId="1631553790" sldId="257"/>
            <ac:spMk id="2" creationId="{C320C3EB-438E-3605-E4B5-EFDB7AF87E9F}"/>
          </ac:spMkLst>
        </pc:spChg>
        <pc:spChg chg="del">
          <ac:chgData name="Daniel Shunk" userId="8b1a05f26d681f8b" providerId="LiveId" clId="{11114421-EBC1-4923-8AE6-715BC235FA6D}" dt="2023-09-20T22:59:12.891" v="50" actId="478"/>
          <ac:spMkLst>
            <pc:docMk/>
            <pc:sldMk cId="1631553790" sldId="257"/>
            <ac:spMk id="3" creationId="{48F9E3B1-262B-743B-921E-FB2C38CAC703}"/>
          </ac:spMkLst>
        </pc:spChg>
        <pc:picChg chg="add del mod">
          <ac:chgData name="Daniel Shunk" userId="8b1a05f26d681f8b" providerId="LiveId" clId="{11114421-EBC1-4923-8AE6-715BC235FA6D}" dt="2023-09-20T22:58:42.592" v="43" actId="478"/>
          <ac:picMkLst>
            <pc:docMk/>
            <pc:sldMk cId="1631553790" sldId="257"/>
            <ac:picMk id="4" creationId="{EB5793BE-EBF8-846F-291B-4EE9577E17FB}"/>
          </ac:picMkLst>
        </pc:picChg>
        <pc:picChg chg="add mod">
          <ac:chgData name="Daniel Shunk" userId="8b1a05f26d681f8b" providerId="LiveId" clId="{11114421-EBC1-4923-8AE6-715BC235FA6D}" dt="2023-09-20T22:58:57.042" v="48" actId="167"/>
          <ac:picMkLst>
            <pc:docMk/>
            <pc:sldMk cId="1631553790" sldId="257"/>
            <ac:picMk id="5" creationId="{8386ED42-806A-D9E5-09F4-E01B7FD83008}"/>
          </ac:picMkLst>
        </pc:picChg>
        <pc:picChg chg="add mod">
          <ac:chgData name="Daniel Shunk" userId="8b1a05f26d681f8b" providerId="LiveId" clId="{11114421-EBC1-4923-8AE6-715BC235FA6D}" dt="2023-09-20T23:00:25.933" v="80" actId="1076"/>
          <ac:picMkLst>
            <pc:docMk/>
            <pc:sldMk cId="1631553790" sldId="257"/>
            <ac:picMk id="7" creationId="{2BB17A89-EDEF-5B81-8645-ACCF0B1693DC}"/>
          </ac:picMkLst>
        </pc:picChg>
        <pc:picChg chg="del">
          <ac:chgData name="Daniel Shunk" userId="8b1a05f26d681f8b" providerId="LiveId" clId="{11114421-EBC1-4923-8AE6-715BC235FA6D}" dt="2023-09-20T22:58:45.939" v="46" actId="478"/>
          <ac:picMkLst>
            <pc:docMk/>
            <pc:sldMk cId="1631553790" sldId="257"/>
            <ac:picMk id="1028" creationId="{39121203-4F7B-643E-6706-5CE8B5609ED0}"/>
          </ac:picMkLst>
        </pc:picChg>
        <pc:picChg chg="del">
          <ac:chgData name="Daniel Shunk" userId="8b1a05f26d681f8b" providerId="LiveId" clId="{11114421-EBC1-4923-8AE6-715BC235FA6D}" dt="2023-09-20T22:59:04.992" v="49" actId="478"/>
          <ac:picMkLst>
            <pc:docMk/>
            <pc:sldMk cId="1631553790" sldId="257"/>
            <ac:picMk id="1030" creationId="{CB7593DE-5B8F-08A3-8D43-4A38EB6E2B76}"/>
          </ac:picMkLst>
        </pc:picChg>
        <pc:picChg chg="del">
          <ac:chgData name="Daniel Shunk" userId="8b1a05f26d681f8b" providerId="LiveId" clId="{11114421-EBC1-4923-8AE6-715BC235FA6D}" dt="2023-09-20T22:58:43.945" v="44" actId="478"/>
          <ac:picMkLst>
            <pc:docMk/>
            <pc:sldMk cId="1631553790" sldId="257"/>
            <ac:picMk id="1032" creationId="{FA96D5D4-82FD-4565-D2D8-B3A85F8EC3AD}"/>
          </ac:picMkLst>
        </pc:picChg>
        <pc:picChg chg="del">
          <ac:chgData name="Daniel Shunk" userId="8b1a05f26d681f8b" providerId="LiveId" clId="{11114421-EBC1-4923-8AE6-715BC235FA6D}" dt="2023-09-20T22:58:44.688" v="45" actId="478"/>
          <ac:picMkLst>
            <pc:docMk/>
            <pc:sldMk cId="1631553790" sldId="257"/>
            <ac:picMk id="1034" creationId="{56258D25-331F-8F9F-CCBD-60007ED6FEB4}"/>
          </ac:picMkLst>
        </pc:picChg>
      </pc:sldChg>
      <pc:sldChg chg="add del">
        <pc:chgData name="Daniel Shunk" userId="8b1a05f26d681f8b" providerId="LiveId" clId="{11114421-EBC1-4923-8AE6-715BC235FA6D}" dt="2023-09-20T23:29:17.219" v="697" actId="47"/>
        <pc:sldMkLst>
          <pc:docMk/>
          <pc:sldMk cId="102504515" sldId="258"/>
        </pc:sldMkLst>
      </pc:sldChg>
      <pc:sldChg chg="addSp delSp modSp add mod delAnim modAnim">
        <pc:chgData name="Daniel Shunk" userId="8b1a05f26d681f8b" providerId="LiveId" clId="{11114421-EBC1-4923-8AE6-715BC235FA6D}" dt="2023-09-20T23:21:16.439" v="626" actId="20577"/>
        <pc:sldMkLst>
          <pc:docMk/>
          <pc:sldMk cId="2382325853" sldId="259"/>
        </pc:sldMkLst>
        <pc:spChg chg="add mod">
          <ac:chgData name="Daniel Shunk" userId="8b1a05f26d681f8b" providerId="LiveId" clId="{11114421-EBC1-4923-8AE6-715BC235FA6D}" dt="2023-09-20T23:20:46.014" v="624" actId="14100"/>
          <ac:spMkLst>
            <pc:docMk/>
            <pc:sldMk cId="2382325853" sldId="259"/>
            <ac:spMk id="2" creationId="{C78D1455-5BA4-AC9B-757E-AC920C6A529A}"/>
          </ac:spMkLst>
        </pc:spChg>
        <pc:spChg chg="mod ord">
          <ac:chgData name="Daniel Shunk" userId="8b1a05f26d681f8b" providerId="LiveId" clId="{11114421-EBC1-4923-8AE6-715BC235FA6D}" dt="2023-09-20T23:20:30.942" v="622" actId="166"/>
          <ac:spMkLst>
            <pc:docMk/>
            <pc:sldMk cId="2382325853" sldId="259"/>
            <ac:spMk id="4" creationId="{DA1EBA69-2118-DAAD-C6A6-AE52C3D7E173}"/>
          </ac:spMkLst>
        </pc:spChg>
        <pc:spChg chg="mod ord">
          <ac:chgData name="Daniel Shunk" userId="8b1a05f26d681f8b" providerId="LiveId" clId="{11114421-EBC1-4923-8AE6-715BC235FA6D}" dt="2023-09-20T23:21:16.439" v="626" actId="20577"/>
          <ac:spMkLst>
            <pc:docMk/>
            <pc:sldMk cId="2382325853" sldId="259"/>
            <ac:spMk id="5" creationId="{6D3546DA-D6C8-634A-3DC2-C2D46DAC9861}"/>
          </ac:spMkLst>
        </pc:spChg>
        <pc:picChg chg="del">
          <ac:chgData name="Daniel Shunk" userId="8b1a05f26d681f8b" providerId="LiveId" clId="{11114421-EBC1-4923-8AE6-715BC235FA6D}" dt="2023-09-20T23:17:56.307" v="587" actId="478"/>
          <ac:picMkLst>
            <pc:docMk/>
            <pc:sldMk cId="2382325853" sldId="259"/>
            <ac:picMk id="6" creationId="{6CA42DA0-1726-62D2-A045-92CCB5B3B8B3}"/>
          </ac:picMkLst>
        </pc:picChg>
        <pc:picChg chg="mod">
          <ac:chgData name="Daniel Shunk" userId="8b1a05f26d681f8b" providerId="LiveId" clId="{11114421-EBC1-4923-8AE6-715BC235FA6D}" dt="2023-09-20T23:16:06.595" v="574" actId="12789"/>
          <ac:picMkLst>
            <pc:docMk/>
            <pc:sldMk cId="2382325853" sldId="259"/>
            <ac:picMk id="7" creationId="{33FA61F8-CAC3-771B-E198-C8C993092380}"/>
          </ac:picMkLst>
        </pc:picChg>
        <pc:picChg chg="del">
          <ac:chgData name="Daniel Shunk" userId="8b1a05f26d681f8b" providerId="LiveId" clId="{11114421-EBC1-4923-8AE6-715BC235FA6D}" dt="2023-09-20T23:14:09.250" v="554" actId="478"/>
          <ac:picMkLst>
            <pc:docMk/>
            <pc:sldMk cId="2382325853" sldId="259"/>
            <ac:picMk id="8" creationId="{6A07C5D8-287F-43FE-D86C-3045D841DF15}"/>
          </ac:picMkLst>
        </pc:picChg>
        <pc:picChg chg="del">
          <ac:chgData name="Daniel Shunk" userId="8b1a05f26d681f8b" providerId="LiveId" clId="{11114421-EBC1-4923-8AE6-715BC235FA6D}" dt="2023-09-20T23:14:09.934" v="555" actId="478"/>
          <ac:picMkLst>
            <pc:docMk/>
            <pc:sldMk cId="2382325853" sldId="259"/>
            <ac:picMk id="9" creationId="{7CD429EA-72EB-A2CB-626F-F321AEA0F37A}"/>
          </ac:picMkLst>
        </pc:picChg>
        <pc:picChg chg="del">
          <ac:chgData name="Daniel Shunk" userId="8b1a05f26d681f8b" providerId="LiveId" clId="{11114421-EBC1-4923-8AE6-715BC235FA6D}" dt="2023-09-20T23:14:10.712" v="556" actId="478"/>
          <ac:picMkLst>
            <pc:docMk/>
            <pc:sldMk cId="2382325853" sldId="259"/>
            <ac:picMk id="10" creationId="{2DDFD199-911E-BAFF-3692-B0216E847FE0}"/>
          </ac:picMkLst>
        </pc:picChg>
      </pc:sldChg>
      <pc:sldChg chg="add modAnim">
        <pc:chgData name="Daniel Shunk" userId="8b1a05f26d681f8b" providerId="LiveId" clId="{11114421-EBC1-4923-8AE6-715BC235FA6D}" dt="2023-09-20T23:23:23.922" v="662"/>
        <pc:sldMkLst>
          <pc:docMk/>
          <pc:sldMk cId="2692637606" sldId="260"/>
        </pc:sldMkLst>
      </pc:sldChg>
      <pc:sldChg chg="modSp add mod ord replId">
        <pc:chgData name="Daniel Shunk" userId="8b1a05f26d681f8b" providerId="LiveId" clId="{11114421-EBC1-4923-8AE6-715BC235FA6D}" dt="2023-09-20T23:22:21.871" v="655" actId="313"/>
        <pc:sldMkLst>
          <pc:docMk/>
          <pc:sldMk cId="1545060125" sldId="261"/>
        </pc:sldMkLst>
        <pc:spChg chg="mod">
          <ac:chgData name="Daniel Shunk" userId="8b1a05f26d681f8b" providerId="LiveId" clId="{11114421-EBC1-4923-8AE6-715BC235FA6D}" dt="2023-09-20T23:21:51.162" v="649" actId="20577"/>
          <ac:spMkLst>
            <pc:docMk/>
            <pc:sldMk cId="1545060125" sldId="261"/>
            <ac:spMk id="4" creationId="{DA1EBA69-2118-DAAD-C6A6-AE52C3D7E173}"/>
          </ac:spMkLst>
        </pc:spChg>
        <pc:spChg chg="mod">
          <ac:chgData name="Daniel Shunk" userId="8b1a05f26d681f8b" providerId="LiveId" clId="{11114421-EBC1-4923-8AE6-715BC235FA6D}" dt="2023-09-20T23:22:21.871" v="655" actId="313"/>
          <ac:spMkLst>
            <pc:docMk/>
            <pc:sldMk cId="1545060125" sldId="261"/>
            <ac:spMk id="5" creationId="{6D3546DA-D6C8-634A-3DC2-C2D46DAC9861}"/>
          </ac:spMkLst>
        </pc:spChg>
      </pc:sldChg>
      <pc:sldChg chg="modSp add mod ord">
        <pc:chgData name="Daniel Shunk" userId="8b1a05f26d681f8b" providerId="LiveId" clId="{11114421-EBC1-4923-8AE6-715BC235FA6D}" dt="2023-09-20T23:28:16.849" v="687" actId="20577"/>
        <pc:sldMkLst>
          <pc:docMk/>
          <pc:sldMk cId="3627033844" sldId="262"/>
        </pc:sldMkLst>
        <pc:spChg chg="mod">
          <ac:chgData name="Daniel Shunk" userId="8b1a05f26d681f8b" providerId="LiveId" clId="{11114421-EBC1-4923-8AE6-715BC235FA6D}" dt="2023-09-20T23:27:42.027" v="677" actId="20577"/>
          <ac:spMkLst>
            <pc:docMk/>
            <pc:sldMk cId="3627033844" sldId="262"/>
            <ac:spMk id="4" creationId="{DA1EBA69-2118-DAAD-C6A6-AE52C3D7E173}"/>
          </ac:spMkLst>
        </pc:spChg>
        <pc:spChg chg="mod">
          <ac:chgData name="Daniel Shunk" userId="8b1a05f26d681f8b" providerId="LiveId" clId="{11114421-EBC1-4923-8AE6-715BC235FA6D}" dt="2023-09-20T23:28:16.849" v="687" actId="20577"/>
          <ac:spMkLst>
            <pc:docMk/>
            <pc:sldMk cId="3627033844" sldId="262"/>
            <ac:spMk id="5" creationId="{6D3546DA-D6C8-634A-3DC2-C2D46DAC9861}"/>
          </ac:spMkLst>
        </pc:spChg>
      </pc:sldChg>
      <pc:sldChg chg="add ord modAnim">
        <pc:chgData name="Daniel Shunk" userId="8b1a05f26d681f8b" providerId="LiveId" clId="{11114421-EBC1-4923-8AE6-715BC235FA6D}" dt="2023-09-20T23:28:43.476" v="696"/>
        <pc:sldMkLst>
          <pc:docMk/>
          <pc:sldMk cId="223475730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4136-4641-DEE2-7D07-24E876EAE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8C6DC-3FF3-0C2A-A10E-B39840367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F6F78-B31D-F8B0-D8B9-C9D027E90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57C-26DB-46A1-A26C-AA28B4635B2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143E6-4956-A00E-5A40-244D91F9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B2D79-A024-BB04-317C-8A2C5AF1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058-5888-425C-B0E6-4CF09020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1427-8383-C495-52B2-7A45144B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DD045-ECD4-56BE-2417-CC4A7941B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81B9-B894-CD46-AD0F-CB79BA74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57C-26DB-46A1-A26C-AA28B4635B2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2154A-E9A5-D174-02F1-F4F4938B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4CC0-9561-7793-6BA4-AE231EBE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058-5888-425C-B0E6-4CF09020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3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A31C5-BA84-49AC-4EBD-C38C99279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0E959-E472-751F-DD5D-995F364AB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C0877-CDB7-D98E-55C6-3CC0AAD3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57C-26DB-46A1-A26C-AA28B4635B2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C2B39-7414-4547-9F14-0BFFB2B7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F30F4-FDFA-B23E-2CB4-A042979E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058-5888-425C-B0E6-4CF09020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9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3A38C-B40A-A729-1AEA-998F6806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F202A-55E7-F624-7B54-D76F9377F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E52AE-361C-92EC-D898-A4521517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57C-26DB-46A1-A26C-AA28B4635B2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AA44D-712D-E259-3076-6B2C860E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84317-EE58-6F40-EE3A-C51D3D6E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058-5888-425C-B0E6-4CF09020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3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2629-3C33-80F4-2C9F-4C9A070E5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8B0BF-947B-0B2D-43EF-E400FB998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DD0F9-AF47-9751-D9B8-BB0F53E30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57C-26DB-46A1-A26C-AA28B4635B2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56E5-E945-94B7-AA7E-FEF31FE0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E804-C827-38AE-14E5-832FA29E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058-5888-425C-B0E6-4CF09020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1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660CE-CD66-5C4B-4C72-461E0E89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E36F2-1410-38ED-C6E5-E4D590FA0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2BE68-41A8-58BF-7C8D-8A3ECE0BF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6C5B8-C378-691D-D513-FA686AA6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57C-26DB-46A1-A26C-AA28B4635B2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51BED-168D-534F-E13C-2A717BA1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7BC20-E0DB-4B3C-8EEA-1FCDEA64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058-5888-425C-B0E6-4CF09020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1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E9F82-74ED-7CE7-CEE1-AF0EEB43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41BB9-1FD6-C5CF-35FD-76B2BCC13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B6ADC-E12F-E2EF-C46B-720A974BF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65250-2D53-8567-3130-281D756D8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BA4945-60AB-B264-6F7B-7ECE48C9E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460F10-51CB-3C69-6FDC-7BC60EB9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57C-26DB-46A1-A26C-AA28B4635B2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028B3-BD0D-ACCB-4967-86C38CF0E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12749E-F09E-6957-4C3E-BC4647DB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058-5888-425C-B0E6-4CF09020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C5CC5-E275-394D-34A7-0E6A3493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C4D8D-A34B-2BBE-4CDE-FBB429F3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57C-26DB-46A1-A26C-AA28B4635B2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96E36-EB44-DD9C-5F9E-8D2F4EB9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02A4F-B180-A540-9D38-F1EB5225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058-5888-425C-B0E6-4CF09020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A3233A-B0DC-A981-E5E4-18BD76A0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57C-26DB-46A1-A26C-AA28B4635B2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71BFE-F34D-3306-F700-8728683E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9D1BA-C903-F89C-3018-03D03154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058-5888-425C-B0E6-4CF09020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08D1-DF4A-E200-CBD8-6C7455EA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6E26D-4677-9ABD-0053-EF906B6D9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B8670-B31D-03B6-A467-CB2303918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53AD1-9B18-C146-85C9-EFFEE486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57C-26DB-46A1-A26C-AA28B4635B2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DF0A8-89EF-B235-ED7C-F6F8EBA9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26E9A-BB4B-5B8D-8A20-C187BEAB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058-5888-425C-B0E6-4CF09020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BEBA-9D41-E621-C340-C39FA842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35EC4-5A53-D61C-40DD-B6DDA38A8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E40BC-CB36-F58E-AF77-D271FB1C4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C80F2-C1DA-492A-C294-15AC855F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57C-26DB-46A1-A26C-AA28B4635B2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4CDB4-35D2-5DEF-0000-3D8F2B7A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F3D49-8961-85FB-9F1A-F452F805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058-5888-425C-B0E6-4CF09020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2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12700-350C-3138-96D1-A5D9D893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F3DE4-5C85-6F8A-9FB5-452805D6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0F024-8A2C-0F89-8C9A-5667B8FEC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D57C-26DB-46A1-A26C-AA28B4635B2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0E4E4-4CFE-129E-9176-7A947631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DF2E6-2727-03D3-B487-CF7F58B8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AC058-5888-425C-B0E6-4CF09020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e Moment of Truth: A Co-creation Perspective – Center for Services ...">
            <a:extLst>
              <a:ext uri="{FF2B5EF4-FFF2-40B4-BE49-F238E27FC236}">
                <a16:creationId xmlns:a16="http://schemas.microsoft.com/office/drawing/2014/main" id="{8386ED42-806A-D9E5-09F4-E01B7FD83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20C3EB-438E-3605-E4B5-EFDB7AF87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857" y="4210620"/>
            <a:ext cx="9144000" cy="2387600"/>
          </a:xfrm>
        </p:spPr>
        <p:txBody>
          <a:bodyPr/>
          <a:lstStyle/>
          <a:p>
            <a:r>
              <a:rPr lang="en-US" dirty="0">
                <a:latin typeface="Galatia SIL" panose="02000600020000020004" pitchFamily="2" charset="0"/>
              </a:rPr>
              <a:t>God’s Word</a:t>
            </a:r>
            <a:br>
              <a:rPr lang="en-US" dirty="0">
                <a:latin typeface="Galatia SIL" panose="02000600020000020004" pitchFamily="2" charset="0"/>
              </a:rPr>
            </a:br>
            <a:r>
              <a:rPr lang="en-US" dirty="0">
                <a:latin typeface="Galatia SIL" panose="02000600020000020004" pitchFamily="2" charset="0"/>
              </a:rPr>
              <a:t>Luke 22:35-71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17A89-EDEF-5B81-8645-ACCF0B169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5" y="83552"/>
            <a:ext cx="2546663" cy="121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5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1EBA69-2118-DAAD-C6A6-AE52C3D7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69862"/>
            <a:ext cx="7000875" cy="1325563"/>
          </a:xfrm>
        </p:spPr>
        <p:txBody>
          <a:bodyPr>
            <a:noAutofit/>
          </a:bodyPr>
          <a:lstStyle/>
          <a:p>
            <a:r>
              <a:rPr lang="en-US" sz="5000" dirty="0">
                <a:latin typeface="Galatia SIL" panose="02000600020000020004" pitchFamily="2" charset="0"/>
              </a:rPr>
              <a:t>Our Heart Revealed in the Moment of Truth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546DA-D6C8-634A-3DC2-C2D46DAC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5425"/>
            <a:ext cx="10048875" cy="519271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pitchFamily="34" charset="0"/>
              </a:rPr>
              <a:t>Is our heart set on serving God?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42DA0-1726-62D2-A045-92CCB5B3B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442" y="400500"/>
            <a:ext cx="1805557" cy="864285"/>
          </a:xfrm>
          <a:prstGeom prst="rect">
            <a:avLst/>
          </a:prstGeom>
        </p:spPr>
      </p:pic>
      <p:pic>
        <p:nvPicPr>
          <p:cNvPr id="7" name="Picture 10" descr="ハートのイラストNo.977『赤いガラス』／無料のフリー素材集">
            <a:extLst>
              <a:ext uri="{FF2B5EF4-FFF2-40B4-BE49-F238E27FC236}">
                <a16:creationId xmlns:a16="http://schemas.microsoft.com/office/drawing/2014/main" id="{33FA61F8-CAC3-771B-E198-C8C99309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38" y="642139"/>
            <a:ext cx="208940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9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ハートのイラストNo.977『赤いガラス』／無料のフリー素材集">
            <a:extLst>
              <a:ext uri="{FF2B5EF4-FFF2-40B4-BE49-F238E27FC236}">
                <a16:creationId xmlns:a16="http://schemas.microsoft.com/office/drawing/2014/main" id="{33FA61F8-CAC3-771B-E198-C8C99309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40" y="35687"/>
            <a:ext cx="7753721" cy="678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8D1455-5BA4-AC9B-757E-AC920C6A52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546DA-D6C8-634A-3DC2-C2D46DAC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5425"/>
            <a:ext cx="12058650" cy="5192713"/>
          </a:xfrm>
        </p:spPr>
        <p:txBody>
          <a:bodyPr>
            <a:noAutofit/>
          </a:bodyPr>
          <a:lstStyle/>
          <a:p>
            <a:pPr marL="0" indent="0" algn="just">
              <a:lnSpc>
                <a:spcPts val="8000"/>
              </a:lnSpc>
              <a:buNone/>
            </a:pPr>
            <a:r>
              <a:rPr lang="en-US" sz="6000" dirty="0">
                <a:effectLst/>
                <a:latin typeface="Arial Rounded MT Bold" panose="020F0704030504030204" pitchFamily="34" charset="0"/>
              </a:rPr>
              <a:t>“He that believeth on the Son hath everlasting life: &amp; he that believeth not the Son shall not see life; but the wrath of God </a:t>
            </a:r>
            <a:r>
              <a:rPr lang="en-US" sz="6000" dirty="0" err="1">
                <a:effectLst/>
                <a:latin typeface="Arial Rounded MT Bold" panose="020F0704030504030204" pitchFamily="34" charset="0"/>
              </a:rPr>
              <a:t>abideth</a:t>
            </a:r>
            <a:r>
              <a:rPr lang="en-US" sz="6000" dirty="0">
                <a:effectLst/>
                <a:latin typeface="Arial Rounded MT Bold" panose="020F0704030504030204" pitchFamily="34" charset="0"/>
              </a:rPr>
              <a:t> on him.”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1EBA69-2118-DAAD-C6A6-AE52C3D7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69862"/>
            <a:ext cx="3161941" cy="1325563"/>
          </a:xfrm>
        </p:spPr>
        <p:txBody>
          <a:bodyPr>
            <a:noAutofit/>
          </a:bodyPr>
          <a:lstStyle/>
          <a:p>
            <a:r>
              <a:rPr lang="en-US" sz="5000" dirty="0">
                <a:latin typeface="Galatia SIL" panose="02000600020000020004" pitchFamily="2" charset="0"/>
              </a:rPr>
              <a:t>John 3:36</a:t>
            </a:r>
          </a:p>
        </p:txBody>
      </p:sp>
    </p:spTree>
    <p:extLst>
      <p:ext uri="{BB962C8B-B14F-4D97-AF65-F5344CB8AC3E}">
        <p14:creationId xmlns:p14="http://schemas.microsoft.com/office/powerpoint/2010/main" val="238232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ハートのイラストNo.977『赤いガラス』／無料のフリー素材集">
            <a:extLst>
              <a:ext uri="{FF2B5EF4-FFF2-40B4-BE49-F238E27FC236}">
                <a16:creationId xmlns:a16="http://schemas.microsoft.com/office/drawing/2014/main" id="{33FA61F8-CAC3-771B-E198-C8C99309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40" y="35687"/>
            <a:ext cx="7753721" cy="678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8D1455-5BA4-AC9B-757E-AC920C6A52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546DA-D6C8-634A-3DC2-C2D46DAC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5425"/>
            <a:ext cx="12058650" cy="5192713"/>
          </a:xfrm>
        </p:spPr>
        <p:txBody>
          <a:bodyPr>
            <a:noAutofit/>
          </a:bodyPr>
          <a:lstStyle/>
          <a:p>
            <a:pPr marL="0" indent="0" algn="just">
              <a:lnSpc>
                <a:spcPts val="8000"/>
              </a:lnSpc>
              <a:buNone/>
            </a:pPr>
            <a:r>
              <a:rPr lang="en-US" sz="6000" dirty="0">
                <a:effectLst/>
                <a:latin typeface="Arial Rounded MT Bold" panose="020F0704030504030204" pitchFamily="34" charset="0"/>
              </a:rPr>
              <a:t>“For God hath not appointed us to wrath, but to obtain salvation by our Lord Jesus Christ.”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1EBA69-2118-DAAD-C6A6-AE52C3D7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69862"/>
            <a:ext cx="8449933" cy="1325563"/>
          </a:xfrm>
        </p:spPr>
        <p:txBody>
          <a:bodyPr>
            <a:noAutofit/>
          </a:bodyPr>
          <a:lstStyle/>
          <a:p>
            <a:r>
              <a:rPr lang="en-US" sz="5000" dirty="0">
                <a:latin typeface="Galatia SIL" panose="02000600020000020004" pitchFamily="2" charset="0"/>
              </a:rPr>
              <a:t>I Thessalonians 5:9</a:t>
            </a:r>
          </a:p>
        </p:txBody>
      </p:sp>
    </p:spTree>
    <p:extLst>
      <p:ext uri="{BB962C8B-B14F-4D97-AF65-F5344CB8AC3E}">
        <p14:creationId xmlns:p14="http://schemas.microsoft.com/office/powerpoint/2010/main" val="154506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1EBA69-2118-DAAD-C6A6-AE52C3D7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69862"/>
            <a:ext cx="7000875" cy="1325563"/>
          </a:xfrm>
        </p:spPr>
        <p:txBody>
          <a:bodyPr>
            <a:noAutofit/>
          </a:bodyPr>
          <a:lstStyle/>
          <a:p>
            <a:r>
              <a:rPr lang="en-US" sz="5000" dirty="0">
                <a:latin typeface="Galatia SIL" panose="02000600020000020004" pitchFamily="2" charset="0"/>
              </a:rPr>
              <a:t>Our Heart Revealed in the Moment of Truth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546DA-D6C8-634A-3DC2-C2D46DAC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5425"/>
            <a:ext cx="10048875" cy="519271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pitchFamily="34" charset="0"/>
              </a:rPr>
              <a:t>Is our heart set on serving God?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pitchFamily="34" charset="0"/>
              </a:rPr>
              <a:t>Is our heart set on serving people?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pitchFamily="34" charset="0"/>
              </a:rPr>
              <a:t>Is our heart set on fear of what might happen?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pitchFamily="34" charset="0"/>
              </a:rPr>
              <a:t>Is our heart set in stone unwilling to be humbled?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42DA0-1726-62D2-A045-92CCB5B3B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442" y="400500"/>
            <a:ext cx="1805557" cy="864285"/>
          </a:xfrm>
          <a:prstGeom prst="rect">
            <a:avLst/>
          </a:prstGeom>
        </p:spPr>
      </p:pic>
      <p:pic>
        <p:nvPicPr>
          <p:cNvPr id="7" name="Picture 10" descr="ハートのイラストNo.977『赤いガラス』／無料のフリー素材集">
            <a:extLst>
              <a:ext uri="{FF2B5EF4-FFF2-40B4-BE49-F238E27FC236}">
                <a16:creationId xmlns:a16="http://schemas.microsoft.com/office/drawing/2014/main" id="{33FA61F8-CAC3-771B-E198-C8C99309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38" y="642139"/>
            <a:ext cx="208940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Gold Heart Clip Art, PNG, 8000x7084px, Gold, Art, Blog, Chart, Computer ...">
            <a:extLst>
              <a:ext uri="{FF2B5EF4-FFF2-40B4-BE49-F238E27FC236}">
                <a16:creationId xmlns:a16="http://schemas.microsoft.com/office/drawing/2014/main" id="{6A07C5D8-287F-43FE-D86C-3045D841D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" b="98807" l="211" r="99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36" y="2348711"/>
            <a:ext cx="208940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DFD199-911E-BAFF-3692-B0216E847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7532" y="4859338"/>
            <a:ext cx="2134114" cy="1828800"/>
          </a:xfrm>
          <a:prstGeom prst="rect">
            <a:avLst/>
          </a:prstGeom>
        </p:spPr>
      </p:pic>
      <p:pic>
        <p:nvPicPr>
          <p:cNvPr id="9" name="Picture 4" descr="DannyDJDK ft Frank - Fear - YouTube">
            <a:extLst>
              <a:ext uri="{FF2B5EF4-FFF2-40B4-BE49-F238E27FC236}">
                <a16:creationId xmlns:a16="http://schemas.microsoft.com/office/drawing/2014/main" id="{7CD429EA-72EB-A2CB-626F-F321AEA0F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82" y="3324225"/>
            <a:ext cx="2089404" cy="1828800"/>
          </a:xfrm>
          <a:prstGeom prst="hear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6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ハートのイラストNo.977『赤いガラス』／無料のフリー素材集">
            <a:extLst>
              <a:ext uri="{FF2B5EF4-FFF2-40B4-BE49-F238E27FC236}">
                <a16:creationId xmlns:a16="http://schemas.microsoft.com/office/drawing/2014/main" id="{33FA61F8-CAC3-771B-E198-C8C99309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40" y="35687"/>
            <a:ext cx="7753721" cy="678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8D1455-5BA4-AC9B-757E-AC920C6A52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546DA-D6C8-634A-3DC2-C2D46DAC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5425"/>
            <a:ext cx="12058650" cy="5192713"/>
          </a:xfrm>
        </p:spPr>
        <p:txBody>
          <a:bodyPr>
            <a:noAutofit/>
          </a:bodyPr>
          <a:lstStyle/>
          <a:p>
            <a:pPr marL="0" indent="0" algn="just">
              <a:lnSpc>
                <a:spcPts val="8000"/>
              </a:lnSpc>
              <a:buNone/>
            </a:pPr>
            <a:r>
              <a:rPr lang="en-US" sz="6000" dirty="0">
                <a:effectLst/>
                <a:latin typeface="Arial Rounded MT Bold" panose="020F0704030504030204" pitchFamily="34" charset="0"/>
              </a:rPr>
              <a:t>“As many were astonied at Thee; His visage was so marred more than any man, &amp; His form more than the sons of men.”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1EBA69-2118-DAAD-C6A6-AE52C3D7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69862"/>
            <a:ext cx="8449933" cy="1325563"/>
          </a:xfrm>
        </p:spPr>
        <p:txBody>
          <a:bodyPr>
            <a:noAutofit/>
          </a:bodyPr>
          <a:lstStyle/>
          <a:p>
            <a:r>
              <a:rPr lang="en-US" sz="5000" dirty="0">
                <a:latin typeface="Galatia SIL" panose="02000600020000020004" pitchFamily="2" charset="0"/>
              </a:rPr>
              <a:t>Isaiah 52:14</a:t>
            </a:r>
          </a:p>
        </p:txBody>
      </p:sp>
    </p:spTree>
    <p:extLst>
      <p:ext uri="{BB962C8B-B14F-4D97-AF65-F5344CB8AC3E}">
        <p14:creationId xmlns:p14="http://schemas.microsoft.com/office/powerpoint/2010/main" val="362703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1EBA69-2118-DAAD-C6A6-AE52C3D7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69862"/>
            <a:ext cx="7000875" cy="1325563"/>
          </a:xfrm>
        </p:spPr>
        <p:txBody>
          <a:bodyPr>
            <a:noAutofit/>
          </a:bodyPr>
          <a:lstStyle/>
          <a:p>
            <a:r>
              <a:rPr lang="en-US" sz="5000" dirty="0">
                <a:latin typeface="Galatia SIL" panose="02000600020000020004" pitchFamily="2" charset="0"/>
              </a:rPr>
              <a:t>Our Heart Revealed in the Moment of Truth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546DA-D6C8-634A-3DC2-C2D46DAC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5425"/>
            <a:ext cx="10048875" cy="519271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pitchFamily="34" charset="0"/>
              </a:rPr>
              <a:t>Is our heart set on serving God?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pitchFamily="34" charset="0"/>
              </a:rPr>
              <a:t>Is our heart set on serving people?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pitchFamily="34" charset="0"/>
              </a:rPr>
              <a:t>Is our heart set on fear of what might happen?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pitchFamily="34" charset="0"/>
              </a:rPr>
              <a:t>Is our heart set in stone unwilling to be humbled?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42DA0-1726-62D2-A045-92CCB5B3B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442" y="400500"/>
            <a:ext cx="1805557" cy="864285"/>
          </a:xfrm>
          <a:prstGeom prst="rect">
            <a:avLst/>
          </a:prstGeom>
        </p:spPr>
      </p:pic>
      <p:pic>
        <p:nvPicPr>
          <p:cNvPr id="7" name="Picture 10" descr="ハートのイラストNo.977『赤いガラス』／無料のフリー素材集">
            <a:extLst>
              <a:ext uri="{FF2B5EF4-FFF2-40B4-BE49-F238E27FC236}">
                <a16:creationId xmlns:a16="http://schemas.microsoft.com/office/drawing/2014/main" id="{33FA61F8-CAC3-771B-E198-C8C99309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38" y="642139"/>
            <a:ext cx="208940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Gold Heart Clip Art, PNG, 8000x7084px, Gold, Art, Blog, Chart, Computer ...">
            <a:extLst>
              <a:ext uri="{FF2B5EF4-FFF2-40B4-BE49-F238E27FC236}">
                <a16:creationId xmlns:a16="http://schemas.microsoft.com/office/drawing/2014/main" id="{6A07C5D8-287F-43FE-D86C-3045D841D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" b="98807" l="211" r="99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36" y="2348711"/>
            <a:ext cx="208940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DFD199-911E-BAFF-3692-B0216E847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7532" y="4859338"/>
            <a:ext cx="2134114" cy="1828800"/>
          </a:xfrm>
          <a:prstGeom prst="rect">
            <a:avLst/>
          </a:prstGeom>
        </p:spPr>
      </p:pic>
      <p:pic>
        <p:nvPicPr>
          <p:cNvPr id="9" name="Picture 4" descr="DannyDJDK ft Frank - Fear - YouTube">
            <a:extLst>
              <a:ext uri="{FF2B5EF4-FFF2-40B4-BE49-F238E27FC236}">
                <a16:creationId xmlns:a16="http://schemas.microsoft.com/office/drawing/2014/main" id="{7CD429EA-72EB-A2CB-626F-F321AEA0F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82" y="3324225"/>
            <a:ext cx="2089404" cy="1828800"/>
          </a:xfrm>
          <a:prstGeom prst="hear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57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200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Galatia SIL</vt:lpstr>
      <vt:lpstr>Office Theme</vt:lpstr>
      <vt:lpstr>God’s Word Luke 22:35-71</vt:lpstr>
      <vt:lpstr>Our Heart Revealed in the Moment of Truth</vt:lpstr>
      <vt:lpstr>John 3:36</vt:lpstr>
      <vt:lpstr>I Thessalonians 5:9</vt:lpstr>
      <vt:lpstr>Our Heart Revealed in the Moment of Truth</vt:lpstr>
      <vt:lpstr>Isaiah 52:14</vt:lpstr>
      <vt:lpstr>Our Heart Revealed in the Moment of Truth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Shunk</dc:creator>
  <cp:lastModifiedBy>Daniel Shunk</cp:lastModifiedBy>
  <cp:revision>1</cp:revision>
  <dcterms:created xsi:type="dcterms:W3CDTF">2023-09-19T18:38:16Z</dcterms:created>
  <dcterms:modified xsi:type="dcterms:W3CDTF">2023-09-20T23:29:24Z</dcterms:modified>
</cp:coreProperties>
</file>