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B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12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Shunk" userId="8b1a05f26d681f8b" providerId="LiveId" clId="{00808B1E-A337-468D-85FC-0495D7695972}"/>
    <pc:docChg chg="custSel addSld modSld sldOrd">
      <pc:chgData name="Daniel Shunk" userId="8b1a05f26d681f8b" providerId="LiveId" clId="{00808B1E-A337-468D-85FC-0495D7695972}" dt="2023-07-25T17:37:51.650" v="431" actId="20577"/>
      <pc:docMkLst>
        <pc:docMk/>
      </pc:docMkLst>
      <pc:sldChg chg="modSp mod modAnim">
        <pc:chgData name="Daniel Shunk" userId="8b1a05f26d681f8b" providerId="LiveId" clId="{00808B1E-A337-468D-85FC-0495D7695972}" dt="2023-07-25T16:48:50.335" v="223" actId="20577"/>
        <pc:sldMkLst>
          <pc:docMk/>
          <pc:sldMk cId="1813693618" sldId="257"/>
        </pc:sldMkLst>
        <pc:spChg chg="mod">
          <ac:chgData name="Daniel Shunk" userId="8b1a05f26d681f8b" providerId="LiveId" clId="{00808B1E-A337-468D-85FC-0495D7695972}" dt="2023-07-25T16:48:50.335" v="223" actId="20577"/>
          <ac:spMkLst>
            <pc:docMk/>
            <pc:sldMk cId="1813693618" sldId="257"/>
            <ac:spMk id="3" creationId="{4133627F-F11E-FF2A-CB18-04A78BC00A3D}"/>
          </ac:spMkLst>
        </pc:spChg>
      </pc:sldChg>
      <pc:sldChg chg="modSp add mod ord modClrScheme chgLayout">
        <pc:chgData name="Daniel Shunk" userId="8b1a05f26d681f8b" providerId="LiveId" clId="{00808B1E-A337-468D-85FC-0495D7695972}" dt="2023-07-25T16:47:19.743" v="217" actId="2710"/>
        <pc:sldMkLst>
          <pc:docMk/>
          <pc:sldMk cId="349438606" sldId="258"/>
        </pc:sldMkLst>
        <pc:spChg chg="mod ord">
          <ac:chgData name="Daniel Shunk" userId="8b1a05f26d681f8b" providerId="LiveId" clId="{00808B1E-A337-468D-85FC-0495D7695972}" dt="2023-07-25T16:45:54.974" v="199" actId="20577"/>
          <ac:spMkLst>
            <pc:docMk/>
            <pc:sldMk cId="349438606" sldId="258"/>
            <ac:spMk id="2" creationId="{DCAB25AB-22D0-0CDE-254E-5C5E50AE3385}"/>
          </ac:spMkLst>
        </pc:spChg>
        <pc:spChg chg="mod ord">
          <ac:chgData name="Daniel Shunk" userId="8b1a05f26d681f8b" providerId="LiveId" clId="{00808B1E-A337-468D-85FC-0495D7695972}" dt="2023-07-25T16:47:19.743" v="217" actId="2710"/>
          <ac:spMkLst>
            <pc:docMk/>
            <pc:sldMk cId="349438606" sldId="258"/>
            <ac:spMk id="3" creationId="{4133627F-F11E-FF2A-CB18-04A78BC00A3D}"/>
          </ac:spMkLst>
        </pc:spChg>
        <pc:spChg chg="mod">
          <ac:chgData name="Daniel Shunk" userId="8b1a05f26d681f8b" providerId="LiveId" clId="{00808B1E-A337-468D-85FC-0495D7695972}" dt="2023-07-25T16:38:16.471" v="8" actId="14100"/>
          <ac:spMkLst>
            <pc:docMk/>
            <pc:sldMk cId="349438606" sldId="258"/>
            <ac:spMk id="4" creationId="{8E4E1411-D6A1-12DE-3FA3-AE1DFEA6D9D3}"/>
          </ac:spMkLst>
        </pc:spChg>
        <pc:picChg chg="mod">
          <ac:chgData name="Daniel Shunk" userId="8b1a05f26d681f8b" providerId="LiveId" clId="{00808B1E-A337-468D-85FC-0495D7695972}" dt="2023-07-25T16:38:38.111" v="11" actId="1076"/>
          <ac:picMkLst>
            <pc:docMk/>
            <pc:sldMk cId="349438606" sldId="258"/>
            <ac:picMk id="6" creationId="{DDC10721-F750-22B8-A1F5-36DE13301031}"/>
          </ac:picMkLst>
        </pc:picChg>
      </pc:sldChg>
      <pc:sldChg chg="modSp add ord modAnim">
        <pc:chgData name="Daniel Shunk" userId="8b1a05f26d681f8b" providerId="LiveId" clId="{00808B1E-A337-468D-85FC-0495D7695972}" dt="2023-07-25T17:37:15.948" v="430" actId="20577"/>
        <pc:sldMkLst>
          <pc:docMk/>
          <pc:sldMk cId="2769154688" sldId="259"/>
        </pc:sldMkLst>
        <pc:spChg chg="mod">
          <ac:chgData name="Daniel Shunk" userId="8b1a05f26d681f8b" providerId="LiveId" clId="{00808B1E-A337-468D-85FC-0495D7695972}" dt="2023-07-25T17:37:15.948" v="430" actId="20577"/>
          <ac:spMkLst>
            <pc:docMk/>
            <pc:sldMk cId="2769154688" sldId="259"/>
            <ac:spMk id="3" creationId="{4133627F-F11E-FF2A-CB18-04A78BC00A3D}"/>
          </ac:spMkLst>
        </pc:spChg>
      </pc:sldChg>
      <pc:sldChg chg="modSp add mod ord replId">
        <pc:chgData name="Daniel Shunk" userId="8b1a05f26d681f8b" providerId="LiveId" clId="{00808B1E-A337-468D-85FC-0495D7695972}" dt="2023-07-25T16:50:21.366" v="295" actId="255"/>
        <pc:sldMkLst>
          <pc:docMk/>
          <pc:sldMk cId="3731959192" sldId="260"/>
        </pc:sldMkLst>
        <pc:spChg chg="mod">
          <ac:chgData name="Daniel Shunk" userId="8b1a05f26d681f8b" providerId="LiveId" clId="{00808B1E-A337-468D-85FC-0495D7695972}" dt="2023-07-25T16:48:58.467" v="235" actId="20577"/>
          <ac:spMkLst>
            <pc:docMk/>
            <pc:sldMk cId="3731959192" sldId="260"/>
            <ac:spMk id="2" creationId="{DCAB25AB-22D0-0CDE-254E-5C5E50AE3385}"/>
          </ac:spMkLst>
        </pc:spChg>
        <pc:spChg chg="mod">
          <ac:chgData name="Daniel Shunk" userId="8b1a05f26d681f8b" providerId="LiveId" clId="{00808B1E-A337-468D-85FC-0495D7695972}" dt="2023-07-25T16:50:21.366" v="295" actId="255"/>
          <ac:spMkLst>
            <pc:docMk/>
            <pc:sldMk cId="3731959192" sldId="260"/>
            <ac:spMk id="3" creationId="{4133627F-F11E-FF2A-CB18-04A78BC00A3D}"/>
          </ac:spMkLst>
        </pc:spChg>
      </pc:sldChg>
      <pc:sldChg chg="modSp add mod ord">
        <pc:chgData name="Daniel Shunk" userId="8b1a05f26d681f8b" providerId="LiveId" clId="{00808B1E-A337-468D-85FC-0495D7695972}" dt="2023-07-25T16:52:28.789" v="320" actId="313"/>
        <pc:sldMkLst>
          <pc:docMk/>
          <pc:sldMk cId="1365364940" sldId="261"/>
        </pc:sldMkLst>
        <pc:spChg chg="mod">
          <ac:chgData name="Daniel Shunk" userId="8b1a05f26d681f8b" providerId="LiveId" clId="{00808B1E-A337-468D-85FC-0495D7695972}" dt="2023-07-25T16:52:06.149" v="314" actId="20577"/>
          <ac:spMkLst>
            <pc:docMk/>
            <pc:sldMk cId="1365364940" sldId="261"/>
            <ac:spMk id="2" creationId="{DCAB25AB-22D0-0CDE-254E-5C5E50AE3385}"/>
          </ac:spMkLst>
        </pc:spChg>
        <pc:spChg chg="mod">
          <ac:chgData name="Daniel Shunk" userId="8b1a05f26d681f8b" providerId="LiveId" clId="{00808B1E-A337-468D-85FC-0495D7695972}" dt="2023-07-25T16:52:28.789" v="320" actId="313"/>
          <ac:spMkLst>
            <pc:docMk/>
            <pc:sldMk cId="1365364940" sldId="261"/>
            <ac:spMk id="3" creationId="{4133627F-F11E-FF2A-CB18-04A78BC00A3D}"/>
          </ac:spMkLst>
        </pc:spChg>
      </pc:sldChg>
      <pc:sldChg chg="modSp add ord modAnim">
        <pc:chgData name="Daniel Shunk" userId="8b1a05f26d681f8b" providerId="LiveId" clId="{00808B1E-A337-468D-85FC-0495D7695972}" dt="2023-07-25T17:37:51.650" v="431" actId="20577"/>
        <pc:sldMkLst>
          <pc:docMk/>
          <pc:sldMk cId="2635850730" sldId="262"/>
        </pc:sldMkLst>
        <pc:spChg chg="mod">
          <ac:chgData name="Daniel Shunk" userId="8b1a05f26d681f8b" providerId="LiveId" clId="{00808B1E-A337-468D-85FC-0495D7695972}" dt="2023-07-25T17:37:51.650" v="431" actId="20577"/>
          <ac:spMkLst>
            <pc:docMk/>
            <pc:sldMk cId="2635850730" sldId="262"/>
            <ac:spMk id="3" creationId="{4133627F-F11E-FF2A-CB18-04A78BC00A3D}"/>
          </ac:spMkLst>
        </pc:spChg>
      </pc:sldChg>
      <pc:sldChg chg="modSp add mod">
        <pc:chgData name="Daniel Shunk" userId="8b1a05f26d681f8b" providerId="LiveId" clId="{00808B1E-A337-468D-85FC-0495D7695972}" dt="2023-07-25T16:53:01.212" v="334" actId="313"/>
        <pc:sldMkLst>
          <pc:docMk/>
          <pc:sldMk cId="2478026152" sldId="263"/>
        </pc:sldMkLst>
        <pc:spChg chg="mod">
          <ac:chgData name="Daniel Shunk" userId="8b1a05f26d681f8b" providerId="LiveId" clId="{00808B1E-A337-468D-85FC-0495D7695972}" dt="2023-07-25T16:52:40.662" v="330" actId="20577"/>
          <ac:spMkLst>
            <pc:docMk/>
            <pc:sldMk cId="2478026152" sldId="263"/>
            <ac:spMk id="2" creationId="{DCAB25AB-22D0-0CDE-254E-5C5E50AE3385}"/>
          </ac:spMkLst>
        </pc:spChg>
        <pc:spChg chg="mod">
          <ac:chgData name="Daniel Shunk" userId="8b1a05f26d681f8b" providerId="LiveId" clId="{00808B1E-A337-468D-85FC-0495D7695972}" dt="2023-07-25T16:53:01.212" v="334" actId="313"/>
          <ac:spMkLst>
            <pc:docMk/>
            <pc:sldMk cId="2478026152" sldId="263"/>
            <ac:spMk id="3" creationId="{4133627F-F11E-FF2A-CB18-04A78BC00A3D}"/>
          </ac:spMkLst>
        </pc:spChg>
      </pc:sldChg>
      <pc:sldChg chg="modSp add mod">
        <pc:chgData name="Daniel Shunk" userId="8b1a05f26d681f8b" providerId="LiveId" clId="{00808B1E-A337-468D-85FC-0495D7695972}" dt="2023-07-25T16:54:43.364" v="378" actId="313"/>
        <pc:sldMkLst>
          <pc:docMk/>
          <pc:sldMk cId="3039267766" sldId="264"/>
        </pc:sldMkLst>
        <pc:spChg chg="mod">
          <ac:chgData name="Daniel Shunk" userId="8b1a05f26d681f8b" providerId="LiveId" clId="{00808B1E-A337-468D-85FC-0495D7695972}" dt="2023-07-25T16:53:53.471" v="347" actId="20577"/>
          <ac:spMkLst>
            <pc:docMk/>
            <pc:sldMk cId="3039267766" sldId="264"/>
            <ac:spMk id="2" creationId="{DCAB25AB-22D0-0CDE-254E-5C5E50AE3385}"/>
          </ac:spMkLst>
        </pc:spChg>
        <pc:spChg chg="mod">
          <ac:chgData name="Daniel Shunk" userId="8b1a05f26d681f8b" providerId="LiveId" clId="{00808B1E-A337-468D-85FC-0495D7695972}" dt="2023-07-25T16:54:43.364" v="378" actId="313"/>
          <ac:spMkLst>
            <pc:docMk/>
            <pc:sldMk cId="3039267766" sldId="264"/>
            <ac:spMk id="3" creationId="{4133627F-F11E-FF2A-CB18-04A78BC00A3D}"/>
          </ac:spMkLst>
        </pc:spChg>
      </pc:sldChg>
      <pc:sldChg chg="add replId modAnim">
        <pc:chgData name="Daniel Shunk" userId="8b1a05f26d681f8b" providerId="LiveId" clId="{00808B1E-A337-468D-85FC-0495D7695972}" dt="2023-07-25T16:54:54.622" v="379"/>
        <pc:sldMkLst>
          <pc:docMk/>
          <pc:sldMk cId="762328434" sldId="265"/>
        </pc:sldMkLst>
      </pc:sldChg>
      <pc:sldChg chg="modSp add mod">
        <pc:chgData name="Daniel Shunk" userId="8b1a05f26d681f8b" providerId="LiveId" clId="{00808B1E-A337-468D-85FC-0495D7695972}" dt="2023-07-25T16:58:10.621" v="422" actId="115"/>
        <pc:sldMkLst>
          <pc:docMk/>
          <pc:sldMk cId="2299764785" sldId="266"/>
        </pc:sldMkLst>
        <pc:spChg chg="mod">
          <ac:chgData name="Daniel Shunk" userId="8b1a05f26d681f8b" providerId="LiveId" clId="{00808B1E-A337-468D-85FC-0495D7695972}" dt="2023-07-25T16:55:56.363" v="393" actId="20577"/>
          <ac:spMkLst>
            <pc:docMk/>
            <pc:sldMk cId="2299764785" sldId="266"/>
            <ac:spMk id="2" creationId="{DCAB25AB-22D0-0CDE-254E-5C5E50AE3385}"/>
          </ac:spMkLst>
        </pc:spChg>
        <pc:spChg chg="mod">
          <ac:chgData name="Daniel Shunk" userId="8b1a05f26d681f8b" providerId="LiveId" clId="{00808B1E-A337-468D-85FC-0495D7695972}" dt="2023-07-25T16:58:10.621" v="422" actId="115"/>
          <ac:spMkLst>
            <pc:docMk/>
            <pc:sldMk cId="2299764785" sldId="266"/>
            <ac:spMk id="3" creationId="{4133627F-F11E-FF2A-CB18-04A78BC00A3D}"/>
          </ac:spMkLst>
        </pc:spChg>
      </pc:sldChg>
      <pc:sldChg chg="add replId modAnim">
        <pc:chgData name="Daniel Shunk" userId="8b1a05f26d681f8b" providerId="LiveId" clId="{00808B1E-A337-468D-85FC-0495D7695972}" dt="2023-07-25T17:04:56.675" v="429"/>
        <pc:sldMkLst>
          <pc:docMk/>
          <pc:sldMk cId="3980208149" sldId="267"/>
        </pc:sldMkLst>
      </pc:sldChg>
      <pc:sldChg chg="modSp add mod">
        <pc:chgData name="Daniel Shunk" userId="8b1a05f26d681f8b" providerId="LiveId" clId="{00808B1E-A337-468D-85FC-0495D7695972}" dt="2023-07-25T16:58:03.267" v="421" actId="115"/>
        <pc:sldMkLst>
          <pc:docMk/>
          <pc:sldMk cId="2079906723" sldId="268"/>
        </pc:sldMkLst>
        <pc:spChg chg="mod">
          <ac:chgData name="Daniel Shunk" userId="8b1a05f26d681f8b" providerId="LiveId" clId="{00808B1E-A337-468D-85FC-0495D7695972}" dt="2023-07-25T16:57:08.628" v="412" actId="20577"/>
          <ac:spMkLst>
            <pc:docMk/>
            <pc:sldMk cId="2079906723" sldId="268"/>
            <ac:spMk id="2" creationId="{DCAB25AB-22D0-0CDE-254E-5C5E50AE3385}"/>
          </ac:spMkLst>
        </pc:spChg>
        <pc:spChg chg="mod">
          <ac:chgData name="Daniel Shunk" userId="8b1a05f26d681f8b" providerId="LiveId" clId="{00808B1E-A337-468D-85FC-0495D7695972}" dt="2023-07-25T16:58:03.267" v="421" actId="115"/>
          <ac:spMkLst>
            <pc:docMk/>
            <pc:sldMk cId="2079906723" sldId="268"/>
            <ac:spMk id="3" creationId="{4133627F-F11E-FF2A-CB18-04A78BC00A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E899F-1E8D-8C58-53E2-E2E28E664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CA1CDF-C828-5130-D606-0A73E4DD7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13D4F-F56A-4402-95A5-DC516D22D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C1404-EA25-F115-9E44-F945FF7A1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B9A1D-704A-360C-F340-E91F14667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2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14EA-685E-54B3-8D3B-59B35B9DF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00A148-EEA5-E669-16E2-8492A679F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C6FA8-31EF-733A-CE77-BB4F956B0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D4D5B-602D-BC0D-331D-851441A3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977BA-3217-8E56-932C-F449B2EAF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6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14A1A3-E2FC-F432-2615-182FE1DC3E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3E9E0-CBD6-2F3E-4AF4-CBC1E2872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7A85C-A8C7-2EB9-37A8-B713FB946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7514F-28C3-6AAA-EC52-D744805D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87511-AB8E-BF6E-E891-A67449C8E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9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11EEA-FC2D-B279-3436-56354E111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1CEDA-51E7-EFE4-0CAB-4DF090D4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DB7E0-5D59-3F15-C60E-77B27C773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79FC9-80B7-58B2-B680-7579A8169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11DDA-1015-005B-225E-B941C930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7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AC5D-41EB-F6C8-05C8-3FA67D97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DB4E2-ED1A-168A-72BD-278DB1C46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EFA3-8D8C-4EC4-5257-47800AD7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D967C-1E7A-DED4-26B1-3B3F479FC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54181-9AB5-DA62-4AD3-8F22A98D0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2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C892B-4F14-6CE5-6980-D982F55C4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B1DA5-68E4-5BDE-4FEA-F6B01F61C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7E1FB9-246F-0D8C-14E4-0D942C50E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41858-0CAB-77CF-BDD8-152F52A90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962B3-5A96-E6E4-8E7E-FEB8A417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1CCDE-E679-E41A-E2E2-3EF38DF67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5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3F8F7-6C23-F350-A214-0E237255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18953-DEA1-91D5-AA77-837C02AB2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BCA44-8A22-291D-55EF-42617EC94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5DCE3-541C-6693-42A9-C58453E02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830C60-1110-46EA-AF0B-42C1A18F6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6AE2F-7FA7-9C14-0325-09C7C175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3EB5B2-B049-64A0-6254-6556229E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CA3079-F69C-AC83-20DE-0DC7F349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29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68EE7-83C4-B431-C82B-1ED752C2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94EE55-5931-7748-F643-CCFB71230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20AF96-1870-D537-EB66-F26D95CE2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9CFFF-4E4D-FD03-41D9-7B806043A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1A1208-E2C0-69F4-1AA4-B4BFB4E84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7EC38-38D8-32FF-671C-5ABFEEA0D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102722-65B2-6469-8C71-89965FF08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4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A1D89-814D-48E8-E5C4-0BD31B2D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45081-0B2E-7F00-C858-00CF79B5A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10C938-3BFB-4601-2D07-669402121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69115-A5B4-108D-172E-2DD3D6F98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8BA5B-3FAD-07D6-28DA-D199CB5C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7E09A-BF7C-6178-4FE4-8BB84C7A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3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9DC5C-A350-64F0-16E2-71A14A88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0D4B68-2736-4B60-D200-D27DCB5B5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C380F-1FA0-7B69-3A24-8717D0564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ED49C-6F76-DAE7-EE10-43EC1655A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3B61A-F9EC-9F2F-AE9C-8836824D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DBF48-405E-F633-A6A5-84388BBC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9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A2B0FE-A529-7458-32E4-2A5E7A60B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10A74-8C40-61A7-4D86-DF231FF0E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5A295-6C98-8137-E999-F39E903B02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981C6-7042-46C3-8F1E-003914D32A12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713DF-EAD6-937B-A789-6440E762C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959E5-D31C-07EE-39C2-80943C293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0116C-E759-4037-A715-75766EC0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3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8551" y="674777"/>
            <a:ext cx="8032990" cy="2387600"/>
          </a:xfrm>
        </p:spPr>
        <p:txBody>
          <a:bodyPr>
            <a:normAutofit/>
          </a:bodyPr>
          <a:lstStyle/>
          <a:p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Will Jesus Find Faith In You?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957532" y="3062377"/>
            <a:ext cx="7142672" cy="1949570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0751" y="3165894"/>
            <a:ext cx="3645199" cy="1305913"/>
          </a:xfrm>
        </p:spPr>
        <p:txBody>
          <a:bodyPr>
            <a:noAutofit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God’s Word</a:t>
            </a:r>
          </a:p>
          <a:p>
            <a:r>
              <a:rPr lang="en-US" sz="5000" dirty="0">
                <a:solidFill>
                  <a:schemeClr val="bg1"/>
                </a:solidFill>
              </a:rPr>
              <a:t>Luke 18:1-34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76" y="5011947"/>
            <a:ext cx="2728151" cy="130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739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3" t="24844" r="-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61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Will Jesus Find Faith In You?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0" y="1846053"/>
            <a:ext cx="6804804" cy="2484857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800" y="5721474"/>
            <a:ext cx="2121427" cy="101548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20800"/>
            <a:ext cx="11607800" cy="5206999"/>
          </a:xfrm>
        </p:spPr>
        <p:txBody>
          <a:bodyPr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Persist in prayer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Decrease while Jesus increases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Come toward Jesus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Choose God’s will</a:t>
            </a:r>
          </a:p>
        </p:txBody>
      </p:sp>
    </p:spTree>
    <p:extLst>
      <p:ext uri="{BB962C8B-B14F-4D97-AF65-F5344CB8AC3E}">
        <p14:creationId xmlns:p14="http://schemas.microsoft.com/office/powerpoint/2010/main" val="76232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700" y="250031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Hosea 13:14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957532" y="2794000"/>
            <a:ext cx="11234468" cy="4063999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77" y="460597"/>
            <a:ext cx="1889424" cy="90443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66" y="1825625"/>
            <a:ext cx="11234468" cy="45717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5000" dirty="0">
                <a:solidFill>
                  <a:schemeClr val="bg1"/>
                </a:solidFill>
              </a:rPr>
              <a:t>“I will </a:t>
            </a:r>
            <a:r>
              <a:rPr lang="en-US" sz="5000" u="sng" dirty="0">
                <a:solidFill>
                  <a:schemeClr val="bg1"/>
                </a:solidFill>
              </a:rPr>
              <a:t>ransom</a:t>
            </a:r>
            <a:r>
              <a:rPr lang="en-US" sz="5000" dirty="0">
                <a:solidFill>
                  <a:schemeClr val="bg1"/>
                </a:solidFill>
              </a:rPr>
              <a:t> them from the power of the grave; I will redeem them from death: O death, I will be thy plagues; O grave, I will be thy destruction: repentance shall be hid from Mine eyes.”</a:t>
            </a:r>
          </a:p>
        </p:txBody>
      </p:sp>
    </p:spTree>
    <p:extLst>
      <p:ext uri="{BB962C8B-B14F-4D97-AF65-F5344CB8AC3E}">
        <p14:creationId xmlns:p14="http://schemas.microsoft.com/office/powerpoint/2010/main" val="2299764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700" y="250031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Mark 10:44-45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957532" y="2794000"/>
            <a:ext cx="11234468" cy="4063999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77" y="460597"/>
            <a:ext cx="1889424" cy="90443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66" y="1825625"/>
            <a:ext cx="11234468" cy="45717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5000" dirty="0">
                <a:solidFill>
                  <a:schemeClr val="bg1"/>
                </a:solidFill>
              </a:rPr>
              <a:t>“And whosoever of you will be the </a:t>
            </a:r>
            <a:r>
              <a:rPr lang="en-US" sz="5000" dirty="0" err="1">
                <a:solidFill>
                  <a:schemeClr val="bg1"/>
                </a:solidFill>
              </a:rPr>
              <a:t>chiefest</a:t>
            </a:r>
            <a:r>
              <a:rPr lang="en-US" sz="5000" dirty="0">
                <a:solidFill>
                  <a:schemeClr val="bg1"/>
                </a:solidFill>
              </a:rPr>
              <a:t>, shall be servant of all. For even the Son of man came not to be ministered unto, but to minister, &amp; to give His life a </a:t>
            </a:r>
            <a:r>
              <a:rPr lang="en-US" sz="5000" u="sng" dirty="0">
                <a:solidFill>
                  <a:schemeClr val="bg1"/>
                </a:solidFill>
              </a:rPr>
              <a:t>ransom</a:t>
            </a:r>
            <a:r>
              <a:rPr lang="en-US" sz="5000" dirty="0">
                <a:solidFill>
                  <a:schemeClr val="bg1"/>
                </a:solidFill>
              </a:rPr>
              <a:t> for many.”</a:t>
            </a:r>
          </a:p>
        </p:txBody>
      </p:sp>
    </p:spTree>
    <p:extLst>
      <p:ext uri="{BB962C8B-B14F-4D97-AF65-F5344CB8AC3E}">
        <p14:creationId xmlns:p14="http://schemas.microsoft.com/office/powerpoint/2010/main" val="2079906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3" t="24844" r="-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61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Will Jesus Find Faith In You?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0" y="1846053"/>
            <a:ext cx="6804804" cy="2484857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800" y="5721474"/>
            <a:ext cx="2121427" cy="101548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20800"/>
            <a:ext cx="11607800" cy="5206999"/>
          </a:xfrm>
        </p:spPr>
        <p:txBody>
          <a:bodyPr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Persist in prayer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Decrease while Jesus increases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Come toward Jesus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Choose God’s will</a:t>
            </a:r>
          </a:p>
        </p:txBody>
      </p:sp>
    </p:spTree>
    <p:extLst>
      <p:ext uri="{BB962C8B-B14F-4D97-AF65-F5344CB8AC3E}">
        <p14:creationId xmlns:p14="http://schemas.microsoft.com/office/powerpoint/2010/main" val="398020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3" t="24844" r="-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61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Will Jesus Find Faith In You?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0" y="1846053"/>
            <a:ext cx="6804804" cy="2484857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800" y="5721474"/>
            <a:ext cx="2121427" cy="101548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20800"/>
            <a:ext cx="11607800" cy="5206999"/>
          </a:xfrm>
        </p:spPr>
        <p:txBody>
          <a:bodyPr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Persist in prayer</a:t>
            </a:r>
          </a:p>
        </p:txBody>
      </p:sp>
    </p:spTree>
    <p:extLst>
      <p:ext uri="{BB962C8B-B14F-4D97-AF65-F5344CB8AC3E}">
        <p14:creationId xmlns:p14="http://schemas.microsoft.com/office/powerpoint/2010/main" val="181369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700" y="250031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Isaiah 59:2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957532" y="2794000"/>
            <a:ext cx="11234468" cy="4063999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77" y="460597"/>
            <a:ext cx="1889424" cy="90443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66" y="1825625"/>
            <a:ext cx="11234468" cy="45717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5000" dirty="0">
                <a:solidFill>
                  <a:schemeClr val="bg1"/>
                </a:solidFill>
              </a:rPr>
              <a:t>“Behold, the LORD'S hand is not shortened, that it cannot save; neither His ear heavy, that it cannot hear: But your iniquities have separated between you &amp; your God, &amp; your sins have hid His face from you, that He will not hear.”</a:t>
            </a:r>
          </a:p>
        </p:txBody>
      </p:sp>
    </p:spTree>
    <p:extLst>
      <p:ext uri="{BB962C8B-B14F-4D97-AF65-F5344CB8AC3E}">
        <p14:creationId xmlns:p14="http://schemas.microsoft.com/office/powerpoint/2010/main" val="34943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700" y="250031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Romans 12:12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957532" y="2794000"/>
            <a:ext cx="11234468" cy="4063999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77" y="460597"/>
            <a:ext cx="1889424" cy="90443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66" y="1825625"/>
            <a:ext cx="11234468" cy="45717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800" dirty="0">
                <a:solidFill>
                  <a:schemeClr val="bg1"/>
                </a:solidFill>
              </a:rPr>
              <a:t>(Listing the marks characterizing a believer)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50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5000" dirty="0">
                <a:solidFill>
                  <a:schemeClr val="bg1"/>
                </a:solidFill>
              </a:rPr>
              <a:t>“Rejoicing in hope; patient in tribulation; continuing instant in prayer.”</a:t>
            </a:r>
          </a:p>
        </p:txBody>
      </p:sp>
    </p:spTree>
    <p:extLst>
      <p:ext uri="{BB962C8B-B14F-4D97-AF65-F5344CB8AC3E}">
        <p14:creationId xmlns:p14="http://schemas.microsoft.com/office/powerpoint/2010/main" val="3731959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3" t="24844" r="-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61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Will Jesus Find Faith In You?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0" y="1846053"/>
            <a:ext cx="6804804" cy="2484857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800" y="5721474"/>
            <a:ext cx="2121427" cy="101548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20800"/>
            <a:ext cx="11607800" cy="5206999"/>
          </a:xfrm>
        </p:spPr>
        <p:txBody>
          <a:bodyPr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Persist in prayer</a:t>
            </a:r>
          </a:p>
        </p:txBody>
      </p:sp>
    </p:spTree>
    <p:extLst>
      <p:ext uri="{BB962C8B-B14F-4D97-AF65-F5344CB8AC3E}">
        <p14:creationId xmlns:p14="http://schemas.microsoft.com/office/powerpoint/2010/main" val="276915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700" y="250031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James 4:3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957532" y="2794000"/>
            <a:ext cx="11234468" cy="4063999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77" y="460597"/>
            <a:ext cx="1889424" cy="90443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66" y="1825625"/>
            <a:ext cx="11234468" cy="45717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5000" dirty="0">
                <a:solidFill>
                  <a:schemeClr val="bg1"/>
                </a:solidFill>
              </a:rPr>
              <a:t>“Ye ask, and receive not, because ye ask amiss, that ye may consume it upon your lusts.’</a:t>
            </a:r>
          </a:p>
        </p:txBody>
      </p:sp>
    </p:spTree>
    <p:extLst>
      <p:ext uri="{BB962C8B-B14F-4D97-AF65-F5344CB8AC3E}">
        <p14:creationId xmlns:p14="http://schemas.microsoft.com/office/powerpoint/2010/main" val="136536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700" y="250031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James 5:16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957532" y="2794000"/>
            <a:ext cx="11234468" cy="4063999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77" y="460597"/>
            <a:ext cx="1889424" cy="90443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66" y="1825625"/>
            <a:ext cx="11234468" cy="45717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5000" dirty="0">
                <a:solidFill>
                  <a:schemeClr val="bg1"/>
                </a:solidFill>
              </a:rPr>
              <a:t>“Confess your faults one to another, and pray one for another, that ye may be healed. The effectual fervent prayer of a righteous man </a:t>
            </a:r>
            <a:r>
              <a:rPr lang="en-US" sz="5000" dirty="0" err="1">
                <a:solidFill>
                  <a:schemeClr val="bg1"/>
                </a:solidFill>
              </a:rPr>
              <a:t>availeth</a:t>
            </a:r>
            <a:r>
              <a:rPr lang="en-US" sz="5000" dirty="0">
                <a:solidFill>
                  <a:schemeClr val="bg1"/>
                </a:solidFill>
              </a:rPr>
              <a:t> much.”</a:t>
            </a:r>
          </a:p>
        </p:txBody>
      </p:sp>
    </p:spTree>
    <p:extLst>
      <p:ext uri="{BB962C8B-B14F-4D97-AF65-F5344CB8AC3E}">
        <p14:creationId xmlns:p14="http://schemas.microsoft.com/office/powerpoint/2010/main" val="2478026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3" t="24844" r="-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61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Will Jesus Find Faith In You?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0" y="1846053"/>
            <a:ext cx="6804804" cy="2484857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800" y="5721474"/>
            <a:ext cx="2121427" cy="101548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20800"/>
            <a:ext cx="11607800" cy="5206999"/>
          </a:xfrm>
        </p:spPr>
        <p:txBody>
          <a:bodyPr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Persist in prayer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spcAft>
                <a:spcPts val="4200"/>
              </a:spcAft>
              <a:buFont typeface="+mj-lt"/>
              <a:buAutoNum type="arabicPeriod"/>
            </a:pPr>
            <a:r>
              <a:rPr lang="en-US" sz="6000" b="1" dirty="0">
                <a:ln>
                  <a:solidFill>
                    <a:srgbClr val="4BB6DA"/>
                  </a:solidFill>
                </a:ln>
                <a:solidFill>
                  <a:schemeClr val="bg1"/>
                </a:solidFill>
              </a:rPr>
              <a:t>Decrease while Jesus increases</a:t>
            </a:r>
          </a:p>
        </p:txBody>
      </p:sp>
    </p:spTree>
    <p:extLst>
      <p:ext uri="{BB962C8B-B14F-4D97-AF65-F5344CB8AC3E}">
        <p14:creationId xmlns:p14="http://schemas.microsoft.com/office/powerpoint/2010/main" val="263585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Free Microsoft PowerPoint And Google Slides Presentation Templates">
            <a:extLst>
              <a:ext uri="{FF2B5EF4-FFF2-40B4-BE49-F238E27FC236}">
                <a16:creationId xmlns:a16="http://schemas.microsoft.com/office/drawing/2014/main" id="{EA45D400-B487-3E89-35D0-C4F801930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AB25AB-22D0-0CDE-254E-5C5E50A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700" y="250031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4">
                        <a:lumMod val="40000"/>
                        <a:lumOff val="60000"/>
                      </a:schemeClr>
                    </a:gs>
                    <a:gs pos="83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ritannic Bold" panose="020B0903060703020204" pitchFamily="34" charset="0"/>
              </a:rPr>
              <a:t>John 3:30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E1411-D6A1-12DE-3FA3-AE1DFEA6D9D3}"/>
              </a:ext>
            </a:extLst>
          </p:cNvPr>
          <p:cNvSpPr/>
          <p:nvPr/>
        </p:nvSpPr>
        <p:spPr>
          <a:xfrm>
            <a:off x="957532" y="2794000"/>
            <a:ext cx="11234468" cy="4063999"/>
          </a:xfrm>
          <a:prstGeom prst="rect">
            <a:avLst/>
          </a:prstGeom>
          <a:solidFill>
            <a:srgbClr val="4BB6DA"/>
          </a:solidFill>
          <a:ln>
            <a:solidFill>
              <a:srgbClr val="4BB6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10721-F750-22B8-A1F5-36DE13301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77" y="460597"/>
            <a:ext cx="1889424" cy="90443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133627F-F11E-FF2A-CB18-04A78BC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66" y="1825625"/>
            <a:ext cx="11234468" cy="45717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5000" dirty="0">
                <a:solidFill>
                  <a:schemeClr val="bg1"/>
                </a:solidFill>
              </a:rPr>
              <a:t>“He [Jesus] must increase, but I [John the Baptist] must decrease.”</a:t>
            </a:r>
          </a:p>
        </p:txBody>
      </p:sp>
    </p:spTree>
    <p:extLst>
      <p:ext uri="{BB962C8B-B14F-4D97-AF65-F5344CB8AC3E}">
        <p14:creationId xmlns:p14="http://schemas.microsoft.com/office/powerpoint/2010/main" val="3039267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332</Words>
  <Application>Microsoft Office PowerPoint</Application>
  <PresentationFormat>Widescreen</PresentationFormat>
  <Paragraphs>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Britannic Bold</vt:lpstr>
      <vt:lpstr>Calibri</vt:lpstr>
      <vt:lpstr>Calibri Light</vt:lpstr>
      <vt:lpstr>Office Theme</vt:lpstr>
      <vt:lpstr>Will Jesus Find Faith In You?</vt:lpstr>
      <vt:lpstr>Will Jesus Find Faith In You?</vt:lpstr>
      <vt:lpstr>Isaiah 59:2</vt:lpstr>
      <vt:lpstr>Romans 12:12</vt:lpstr>
      <vt:lpstr>Will Jesus Find Faith In You?</vt:lpstr>
      <vt:lpstr>James 4:3</vt:lpstr>
      <vt:lpstr>James 5:16</vt:lpstr>
      <vt:lpstr>Will Jesus Find Faith In You?</vt:lpstr>
      <vt:lpstr>John 3:30</vt:lpstr>
      <vt:lpstr>Will Jesus Find Faith In You?</vt:lpstr>
      <vt:lpstr>Hosea 13:14</vt:lpstr>
      <vt:lpstr>Mark 10:44-45</vt:lpstr>
      <vt:lpstr>Will Jesus Find Faith In You?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Jesus Find Faith In You?</dc:title>
  <dc:creator>Daniel Shunk</dc:creator>
  <cp:lastModifiedBy>Daniel Shunk</cp:lastModifiedBy>
  <cp:revision>1</cp:revision>
  <dcterms:created xsi:type="dcterms:W3CDTF">2023-07-25T16:32:14Z</dcterms:created>
  <dcterms:modified xsi:type="dcterms:W3CDTF">2023-07-25T17:39:06Z</dcterms:modified>
</cp:coreProperties>
</file>