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hunk" initials="DS" lastIdx="1" clrIdx="0">
    <p:extLst>
      <p:ext uri="{19B8F6BF-5375-455C-9EA6-DF929625EA0E}">
        <p15:presenceInfo xmlns:p15="http://schemas.microsoft.com/office/powerpoint/2012/main" userId="8b1a05f26d681f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100" d="100"/>
          <a:sy n="100" d="100"/>
        </p:scale>
        <p:origin x="34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4C95D627-D0A9-4554-B588-BA54E4C4C5E5}"/>
    <pc:docChg chg="undo custSel addSld modSld sldOrd">
      <pc:chgData name="Daniel Shunk" userId="8b1a05f26d681f8b" providerId="LiveId" clId="{4C95D627-D0A9-4554-B588-BA54E4C4C5E5}" dt="2023-07-19T00:54:08.897" v="612"/>
      <pc:docMkLst>
        <pc:docMk/>
      </pc:docMkLst>
      <pc:sldChg chg="modSp mod modAnim addCm delCm">
        <pc:chgData name="Daniel Shunk" userId="8b1a05f26d681f8b" providerId="LiveId" clId="{4C95D627-D0A9-4554-B588-BA54E4C4C5E5}" dt="2023-07-19T00:17:59.654" v="426" actId="20577"/>
        <pc:sldMkLst>
          <pc:docMk/>
          <pc:sldMk cId="2545472283" sldId="257"/>
        </pc:sldMkLst>
        <pc:spChg chg="mod">
          <ac:chgData name="Daniel Shunk" userId="8b1a05f26d681f8b" providerId="LiveId" clId="{4C95D627-D0A9-4554-B588-BA54E4C4C5E5}" dt="2023-07-19T00:13:28.197" v="369" actId="1035"/>
          <ac:spMkLst>
            <pc:docMk/>
            <pc:sldMk cId="2545472283" sldId="257"/>
            <ac:spMk id="4" creationId="{8E29946F-3618-B08E-CD78-53B20589DA6B}"/>
          </ac:spMkLst>
        </pc:spChg>
        <pc:spChg chg="mod">
          <ac:chgData name="Daniel Shunk" userId="8b1a05f26d681f8b" providerId="LiveId" clId="{4C95D627-D0A9-4554-B588-BA54E4C4C5E5}" dt="2023-07-19T00:09:21.880" v="267" actId="207"/>
          <ac:spMkLst>
            <pc:docMk/>
            <pc:sldMk cId="2545472283" sldId="257"/>
            <ac:spMk id="6" creationId="{45FDF996-C1CB-144E-ECB6-9AB52854C87E}"/>
          </ac:spMkLst>
        </pc:spChg>
        <pc:spChg chg="mod">
          <ac:chgData name="Daniel Shunk" userId="8b1a05f26d681f8b" providerId="LiveId" clId="{4C95D627-D0A9-4554-B588-BA54E4C4C5E5}" dt="2023-07-19T00:17:59.654" v="426" actId="20577"/>
          <ac:spMkLst>
            <pc:docMk/>
            <pc:sldMk cId="2545472283" sldId="257"/>
            <ac:spMk id="12" creationId="{B8DB31D6-BA78-B7E4-87C7-063825323D47}"/>
          </ac:spMkLst>
        </pc:spChg>
        <pc:spChg chg="mod">
          <ac:chgData name="Daniel Shunk" userId="8b1a05f26d681f8b" providerId="LiveId" clId="{4C95D627-D0A9-4554-B588-BA54E4C4C5E5}" dt="2023-07-19T00:13:22.614" v="348" actId="1035"/>
          <ac:spMkLst>
            <pc:docMk/>
            <pc:sldMk cId="2545472283" sldId="257"/>
            <ac:spMk id="13" creationId="{16279056-6378-9877-C729-3F831DED9DAD}"/>
          </ac:spMkLst>
        </pc:spChg>
        <pc:picChg chg="mod">
          <ac:chgData name="Daniel Shunk" userId="8b1a05f26d681f8b" providerId="LiveId" clId="{4C95D627-D0A9-4554-B588-BA54E4C4C5E5}" dt="2023-07-19T00:12:21.494" v="307" actId="14100"/>
          <ac:picMkLst>
            <pc:docMk/>
            <pc:sldMk cId="2545472283" sldId="257"/>
            <ac:picMk id="11" creationId="{FC725A8A-FBE4-8E70-501D-E9BB8B3AB10E}"/>
          </ac:picMkLst>
        </pc:picChg>
      </pc:sldChg>
      <pc:sldChg chg="delSp modSp add mod modAnim">
        <pc:chgData name="Daniel Shunk" userId="8b1a05f26d681f8b" providerId="LiveId" clId="{4C95D627-D0A9-4554-B588-BA54E4C4C5E5}" dt="2023-07-19T00:17:46.147" v="422" actId="1036"/>
        <pc:sldMkLst>
          <pc:docMk/>
          <pc:sldMk cId="2176957029" sldId="258"/>
        </pc:sldMkLst>
        <pc:spChg chg="del">
          <ac:chgData name="Daniel Shunk" userId="8b1a05f26d681f8b" providerId="LiveId" clId="{4C95D627-D0A9-4554-B588-BA54E4C4C5E5}" dt="2023-07-19T00:14:33.330" v="377" actId="478"/>
          <ac:spMkLst>
            <pc:docMk/>
            <pc:sldMk cId="2176957029" sldId="258"/>
            <ac:spMk id="4" creationId="{8E29946F-3618-B08E-CD78-53B20589DA6B}"/>
          </ac:spMkLst>
        </pc:spChg>
        <pc:spChg chg="del">
          <ac:chgData name="Daniel Shunk" userId="8b1a05f26d681f8b" providerId="LiveId" clId="{4C95D627-D0A9-4554-B588-BA54E4C4C5E5}" dt="2023-07-19T00:14:27.647" v="374" actId="478"/>
          <ac:spMkLst>
            <pc:docMk/>
            <pc:sldMk cId="2176957029" sldId="258"/>
            <ac:spMk id="7" creationId="{F3BED6D3-1027-90D5-8966-81DAF0330863}"/>
          </ac:spMkLst>
        </pc:spChg>
        <pc:spChg chg="mod">
          <ac:chgData name="Daniel Shunk" userId="8b1a05f26d681f8b" providerId="LiveId" clId="{4C95D627-D0A9-4554-B588-BA54E4C4C5E5}" dt="2023-07-19T00:14:44.881" v="386" actId="20577"/>
          <ac:spMkLst>
            <pc:docMk/>
            <pc:sldMk cId="2176957029" sldId="258"/>
            <ac:spMk id="8" creationId="{F3D75D97-F363-1B81-C2CF-D1EB290A0AA2}"/>
          </ac:spMkLst>
        </pc:spChg>
        <pc:spChg chg="del">
          <ac:chgData name="Daniel Shunk" userId="8b1a05f26d681f8b" providerId="LiveId" clId="{4C95D627-D0A9-4554-B588-BA54E4C4C5E5}" dt="2023-07-19T00:14:29.421" v="375" actId="478"/>
          <ac:spMkLst>
            <pc:docMk/>
            <pc:sldMk cId="2176957029" sldId="258"/>
            <ac:spMk id="9" creationId="{C425B087-60EA-644D-190D-8D3A2F00552A}"/>
          </ac:spMkLst>
        </pc:spChg>
        <pc:spChg chg="mod">
          <ac:chgData name="Daniel Shunk" userId="8b1a05f26d681f8b" providerId="LiveId" clId="{4C95D627-D0A9-4554-B588-BA54E4C4C5E5}" dt="2023-07-19T00:17:46.147" v="422" actId="1036"/>
          <ac:spMkLst>
            <pc:docMk/>
            <pc:sldMk cId="2176957029" sldId="258"/>
            <ac:spMk id="12" creationId="{B8DB31D6-BA78-B7E4-87C7-063825323D47}"/>
          </ac:spMkLst>
        </pc:spChg>
        <pc:spChg chg="del">
          <ac:chgData name="Daniel Shunk" userId="8b1a05f26d681f8b" providerId="LiveId" clId="{4C95D627-D0A9-4554-B588-BA54E4C4C5E5}" dt="2023-07-19T00:14:31.547" v="376" actId="478"/>
          <ac:spMkLst>
            <pc:docMk/>
            <pc:sldMk cId="2176957029" sldId="258"/>
            <ac:spMk id="13" creationId="{16279056-6378-9877-C729-3F831DED9DAD}"/>
          </ac:spMkLst>
        </pc:spChg>
      </pc:sldChg>
      <pc:sldChg chg="modSp add ord modAnim">
        <pc:chgData name="Daniel Shunk" userId="8b1a05f26d681f8b" providerId="LiveId" clId="{4C95D627-D0A9-4554-B588-BA54E4C4C5E5}" dt="2023-07-19T00:18:39.402" v="429" actId="20577"/>
        <pc:sldMkLst>
          <pc:docMk/>
          <pc:sldMk cId="2282477498" sldId="259"/>
        </pc:sldMkLst>
        <pc:spChg chg="mod">
          <ac:chgData name="Daniel Shunk" userId="8b1a05f26d681f8b" providerId="LiveId" clId="{4C95D627-D0A9-4554-B588-BA54E4C4C5E5}" dt="2023-07-19T00:18:39.402" v="429" actId="20577"/>
          <ac:spMkLst>
            <pc:docMk/>
            <pc:sldMk cId="2282477498" sldId="259"/>
            <ac:spMk id="12" creationId="{B8DB31D6-BA78-B7E4-87C7-063825323D47}"/>
          </ac:spMkLst>
        </pc:spChg>
      </pc:sldChg>
      <pc:sldChg chg="modSp add mod">
        <pc:chgData name="Daniel Shunk" userId="8b1a05f26d681f8b" providerId="LiveId" clId="{4C95D627-D0A9-4554-B588-BA54E4C4C5E5}" dt="2023-07-19T00:21:05.164" v="480" actId="313"/>
        <pc:sldMkLst>
          <pc:docMk/>
          <pc:sldMk cId="577166155" sldId="260"/>
        </pc:sldMkLst>
        <pc:spChg chg="mod">
          <ac:chgData name="Daniel Shunk" userId="8b1a05f26d681f8b" providerId="LiveId" clId="{4C95D627-D0A9-4554-B588-BA54E4C4C5E5}" dt="2023-07-19T00:18:57.430" v="448" actId="14100"/>
          <ac:spMkLst>
            <pc:docMk/>
            <pc:sldMk cId="577166155" sldId="260"/>
            <ac:spMk id="8" creationId="{F3D75D97-F363-1B81-C2CF-D1EB290A0AA2}"/>
          </ac:spMkLst>
        </pc:spChg>
        <pc:spChg chg="mod">
          <ac:chgData name="Daniel Shunk" userId="8b1a05f26d681f8b" providerId="LiveId" clId="{4C95D627-D0A9-4554-B588-BA54E4C4C5E5}" dt="2023-07-19T00:21:05.164" v="480" actId="313"/>
          <ac:spMkLst>
            <pc:docMk/>
            <pc:sldMk cId="577166155" sldId="260"/>
            <ac:spMk id="12" creationId="{B8DB31D6-BA78-B7E4-87C7-063825323D47}"/>
          </ac:spMkLst>
        </pc:spChg>
      </pc:sldChg>
      <pc:sldChg chg="modSp add replId modAnim">
        <pc:chgData name="Daniel Shunk" userId="8b1a05f26d681f8b" providerId="LiveId" clId="{4C95D627-D0A9-4554-B588-BA54E4C4C5E5}" dt="2023-07-19T00:47:52.051" v="520" actId="20577"/>
        <pc:sldMkLst>
          <pc:docMk/>
          <pc:sldMk cId="40150256" sldId="261"/>
        </pc:sldMkLst>
        <pc:spChg chg="mod">
          <ac:chgData name="Daniel Shunk" userId="8b1a05f26d681f8b" providerId="LiveId" clId="{4C95D627-D0A9-4554-B588-BA54E4C4C5E5}" dt="2023-07-19T00:47:52.051" v="520" actId="20577"/>
          <ac:spMkLst>
            <pc:docMk/>
            <pc:sldMk cId="40150256" sldId="261"/>
            <ac:spMk id="12" creationId="{B8DB31D6-BA78-B7E4-87C7-063825323D47}"/>
          </ac:spMkLst>
        </pc:spChg>
      </pc:sldChg>
      <pc:sldChg chg="modSp add mod">
        <pc:chgData name="Daniel Shunk" userId="8b1a05f26d681f8b" providerId="LiveId" clId="{4C95D627-D0A9-4554-B588-BA54E4C4C5E5}" dt="2023-07-19T00:24:47.981" v="517" actId="14100"/>
        <pc:sldMkLst>
          <pc:docMk/>
          <pc:sldMk cId="495549335" sldId="262"/>
        </pc:sldMkLst>
        <pc:spChg chg="mod">
          <ac:chgData name="Daniel Shunk" userId="8b1a05f26d681f8b" providerId="LiveId" clId="{4C95D627-D0A9-4554-B588-BA54E4C4C5E5}" dt="2023-07-19T00:24:00.614" v="513" actId="20577"/>
          <ac:spMkLst>
            <pc:docMk/>
            <pc:sldMk cId="495549335" sldId="262"/>
            <ac:spMk id="8" creationId="{F3D75D97-F363-1B81-C2CF-D1EB290A0AA2}"/>
          </ac:spMkLst>
        </pc:spChg>
        <pc:spChg chg="mod">
          <ac:chgData name="Daniel Shunk" userId="8b1a05f26d681f8b" providerId="LiveId" clId="{4C95D627-D0A9-4554-B588-BA54E4C4C5E5}" dt="2023-07-19T00:24:47.981" v="517" actId="14100"/>
          <ac:spMkLst>
            <pc:docMk/>
            <pc:sldMk cId="495549335" sldId="262"/>
            <ac:spMk id="12" creationId="{B8DB31D6-BA78-B7E4-87C7-063825323D47}"/>
          </ac:spMkLst>
        </pc:spChg>
      </pc:sldChg>
      <pc:sldChg chg="modSp add mod">
        <pc:chgData name="Daniel Shunk" userId="8b1a05f26d681f8b" providerId="LiveId" clId="{4C95D627-D0A9-4554-B588-BA54E4C4C5E5}" dt="2023-07-19T00:48:52.307" v="543" actId="12789"/>
        <pc:sldMkLst>
          <pc:docMk/>
          <pc:sldMk cId="1442544332" sldId="263"/>
        </pc:sldMkLst>
        <pc:spChg chg="mod">
          <ac:chgData name="Daniel Shunk" userId="8b1a05f26d681f8b" providerId="LiveId" clId="{4C95D627-D0A9-4554-B588-BA54E4C4C5E5}" dt="2023-07-19T00:48:05.547" v="536" actId="20577"/>
          <ac:spMkLst>
            <pc:docMk/>
            <pc:sldMk cId="1442544332" sldId="263"/>
            <ac:spMk id="8" creationId="{F3D75D97-F363-1B81-C2CF-D1EB290A0AA2}"/>
          </ac:spMkLst>
        </pc:spChg>
        <pc:spChg chg="mod">
          <ac:chgData name="Daniel Shunk" userId="8b1a05f26d681f8b" providerId="LiveId" clId="{4C95D627-D0A9-4554-B588-BA54E4C4C5E5}" dt="2023-07-19T00:48:52.307" v="543" actId="12789"/>
          <ac:spMkLst>
            <pc:docMk/>
            <pc:sldMk cId="1442544332" sldId="263"/>
            <ac:spMk id="12" creationId="{B8DB31D6-BA78-B7E4-87C7-063825323D47}"/>
          </ac:spMkLst>
        </pc:spChg>
      </pc:sldChg>
      <pc:sldChg chg="modSp add replId modAnim">
        <pc:chgData name="Daniel Shunk" userId="8b1a05f26d681f8b" providerId="LiveId" clId="{4C95D627-D0A9-4554-B588-BA54E4C4C5E5}" dt="2023-07-19T00:52:29.526" v="588" actId="20577"/>
        <pc:sldMkLst>
          <pc:docMk/>
          <pc:sldMk cId="4265705641" sldId="264"/>
        </pc:sldMkLst>
        <pc:spChg chg="mod">
          <ac:chgData name="Daniel Shunk" userId="8b1a05f26d681f8b" providerId="LiveId" clId="{4C95D627-D0A9-4554-B588-BA54E4C4C5E5}" dt="2023-07-19T00:52:29.526" v="588" actId="20577"/>
          <ac:spMkLst>
            <pc:docMk/>
            <pc:sldMk cId="4265705641" sldId="264"/>
            <ac:spMk id="12" creationId="{B8DB31D6-BA78-B7E4-87C7-063825323D47}"/>
          </ac:spMkLst>
        </pc:spChg>
      </pc:sldChg>
      <pc:sldChg chg="modSp add mod ord">
        <pc:chgData name="Daniel Shunk" userId="8b1a05f26d681f8b" providerId="LiveId" clId="{4C95D627-D0A9-4554-B588-BA54E4C4C5E5}" dt="2023-07-19T00:51:50.147" v="584" actId="255"/>
        <pc:sldMkLst>
          <pc:docMk/>
          <pc:sldMk cId="2532192470" sldId="265"/>
        </pc:sldMkLst>
        <pc:spChg chg="mod">
          <ac:chgData name="Daniel Shunk" userId="8b1a05f26d681f8b" providerId="LiveId" clId="{4C95D627-D0A9-4554-B588-BA54E4C4C5E5}" dt="2023-07-19T00:49:16.230" v="562" actId="20577"/>
          <ac:spMkLst>
            <pc:docMk/>
            <pc:sldMk cId="2532192470" sldId="265"/>
            <ac:spMk id="8" creationId="{F3D75D97-F363-1B81-C2CF-D1EB290A0AA2}"/>
          </ac:spMkLst>
        </pc:spChg>
        <pc:spChg chg="mod">
          <ac:chgData name="Daniel Shunk" userId="8b1a05f26d681f8b" providerId="LiveId" clId="{4C95D627-D0A9-4554-B588-BA54E4C4C5E5}" dt="2023-07-19T00:51:50.147" v="584" actId="255"/>
          <ac:spMkLst>
            <pc:docMk/>
            <pc:sldMk cId="2532192470" sldId="265"/>
            <ac:spMk id="12" creationId="{B8DB31D6-BA78-B7E4-87C7-063825323D47}"/>
          </ac:spMkLst>
        </pc:spChg>
      </pc:sldChg>
      <pc:sldChg chg="modSp add mod">
        <pc:chgData name="Daniel Shunk" userId="8b1a05f26d681f8b" providerId="LiveId" clId="{4C95D627-D0A9-4554-B588-BA54E4C4C5E5}" dt="2023-07-19T00:53:44.002" v="611" actId="12788"/>
        <pc:sldMkLst>
          <pc:docMk/>
          <pc:sldMk cId="3922115835" sldId="266"/>
        </pc:sldMkLst>
        <pc:spChg chg="mod">
          <ac:chgData name="Daniel Shunk" userId="8b1a05f26d681f8b" providerId="LiveId" clId="{4C95D627-D0A9-4554-B588-BA54E4C4C5E5}" dt="2023-07-19T00:52:43.147" v="601" actId="20577"/>
          <ac:spMkLst>
            <pc:docMk/>
            <pc:sldMk cId="3922115835" sldId="266"/>
            <ac:spMk id="8" creationId="{F3D75D97-F363-1B81-C2CF-D1EB290A0AA2}"/>
          </ac:spMkLst>
        </pc:spChg>
        <pc:spChg chg="mod">
          <ac:chgData name="Daniel Shunk" userId="8b1a05f26d681f8b" providerId="LiveId" clId="{4C95D627-D0A9-4554-B588-BA54E4C4C5E5}" dt="2023-07-19T00:53:44.002" v="611" actId="12788"/>
          <ac:spMkLst>
            <pc:docMk/>
            <pc:sldMk cId="3922115835" sldId="266"/>
            <ac:spMk id="12" creationId="{B8DB31D6-BA78-B7E4-87C7-063825323D47}"/>
          </ac:spMkLst>
        </pc:spChg>
      </pc:sldChg>
      <pc:sldChg chg="add replId modAnim">
        <pc:chgData name="Daniel Shunk" userId="8b1a05f26d681f8b" providerId="LiveId" clId="{4C95D627-D0A9-4554-B588-BA54E4C4C5E5}" dt="2023-07-19T00:54:08.897" v="612"/>
        <pc:sldMkLst>
          <pc:docMk/>
          <pc:sldMk cId="164353924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1AD7-FB4F-D582-A5A7-91545AC4B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098E2-A747-C732-26E9-57BD5FF04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225F-1FCD-D953-228B-13FDC2A8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270D6-452D-E2EA-4A37-4768D00F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B1525-E584-A006-68B4-42A8C70E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2BB3-5347-CE18-7CCD-E8BA4D7E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75867-D336-4C3D-4433-6EAF61FA4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117B1-7A23-07CC-F814-50F2CF1C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5C64-D041-CCBF-02F6-F6EEA44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0237E-8035-9BB2-C167-4A881F0C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BA8F1-F834-924F-9D76-B87552CEB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67AA8-5C98-F4F6-837D-078CC4DC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005F0-2175-1599-0218-9923E85B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31A45-71C7-3EB0-A7BB-5881D905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6B87-B47C-3E83-E250-63999C62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4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4399-0D93-BA70-19F1-DAA56B48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36C9-85D3-4252-8514-740F7BEF1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67C9D-E6C8-FB56-72B4-BD1E6C94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1C0D8-D4B3-E695-E044-2CB733D3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B0291-4889-92A7-28D4-3D4CA50D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A9B3-F585-2792-5E16-29EB8285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88164-18F3-9545-4197-47F43F570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D05A-D709-D0E0-4C55-804E3700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94CDB-5111-AA41-1015-7B837735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50D4C-D4AE-7434-0F3A-B0A4C2D2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4950-3321-2963-7114-32983391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1D69E-2EFE-BAB8-B5E7-3677C9F88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9DE6A-E10C-8047-FA0D-552B9B5CE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C34F9-07E1-6DD7-0128-047778AA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9C3EF-387B-75FA-9AE4-16CF0FF4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B7C62-A0BE-672B-0648-FD57CD8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6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94C0-2246-8CA2-A4F2-FB848A0A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37F9F-09BB-6F95-3212-BCF0FDDEA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1BFD2-BB25-7BE1-1D12-F38E20339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A433D-AA11-53B7-0122-5ED022833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68A8B-F3FA-C9B6-972C-C92C33694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2013F-24EC-2ED6-D60A-B780E403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79997-A11D-352F-EA19-715590CF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919FB-1694-9649-1595-EB2E553D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5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2F08-FB4E-CB99-C284-F0E43CCB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4A024B-5AFF-66A4-CD70-E0673ABF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90922-37DE-36BF-C0C6-57D474EA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18153-2B5C-DDEF-F8B0-6F3A125E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5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CFC3B-90D2-8A67-E011-95249517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0ECB0-F8B0-D8CC-0BEC-8A1B0711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C3749-59D3-45F4-41E8-968F1B32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1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0A6C-8AE4-C8D6-45CD-0EABB56D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3A52E-2538-8854-E451-9BD760358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4AFAB-1662-3D46-761C-448DBB42C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7A224-8004-2351-A40C-A32ADE02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0A066-1752-7FBD-8896-018D16CE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52E04-002F-2E04-15B1-CB57C8A8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9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1520-3EE5-6B07-A595-F4F28B45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702E5-7623-44E5-8693-BB9265B94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A9FD9-153D-DCEF-849A-807B5C7F7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534FD-5038-5E4D-6247-F8EDCD77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0CD3F-A87F-5016-A4EA-F53B1CDD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4C19-7074-236A-128F-A32E928E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46462-ED9E-A677-F2EA-F631A5BE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B609A-DD6C-E817-0D73-7C78BE56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8C2E3-71AD-4D5C-1F48-15FD2AEE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450A5-1FCD-4780-BAAD-EF9481E332F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D5B3E-A8D5-0DE1-5F52-D8E78AB09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D575B-12B0-9CEB-9028-6BCC1BD23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3689-2B5A-47A2-B055-9F57BE97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9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29000">
                <a:schemeClr val="tx1">
                  <a:alpha val="20000"/>
                </a:schemeClr>
              </a:gs>
              <a:gs pos="64000">
                <a:schemeClr val="tx1">
                  <a:alpha val="60000"/>
                </a:schemeClr>
              </a:gs>
              <a:gs pos="85000">
                <a:schemeClr val="tx1">
                  <a:alpha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D6D3-1027-90D5-8966-81DAF0330863}"/>
              </a:ext>
            </a:extLst>
          </p:cNvPr>
          <p:cNvSpPr txBox="1"/>
          <p:nvPr/>
        </p:nvSpPr>
        <p:spPr>
          <a:xfrm>
            <a:off x="152400" y="0"/>
            <a:ext cx="4667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i="1" dirty="0">
                <a:solidFill>
                  <a:srgbClr val="92D050"/>
                </a:solidFill>
                <a:latin typeface="Chiller" panose="04020404031007020602" pitchFamily="82" charset="0"/>
              </a:rPr>
              <a:t>Intoxicated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704850" y="1033840"/>
            <a:ext cx="647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Cooper Black" panose="0208090404030B020404" pitchFamily="18" charset="0"/>
              </a:rPr>
              <a:t>NORMALCY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5B087-60EA-644D-190D-8D3A2F00552A}"/>
              </a:ext>
            </a:extLst>
          </p:cNvPr>
          <p:cNvSpPr txBox="1"/>
          <p:nvPr/>
        </p:nvSpPr>
        <p:spPr>
          <a:xfrm>
            <a:off x="4556150" y="510878"/>
            <a:ext cx="20160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ooper Black" panose="0208090404030B020404" pitchFamily="18" charset="0"/>
              </a:rPr>
              <a:t>With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5120137"/>
            <a:ext cx="2762250" cy="1322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7547001" y="306755"/>
            <a:ext cx="4476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dirty="0">
                <a:solidFill>
                  <a:schemeClr val="bg1"/>
                </a:solidFill>
                <a:latin typeface="Gill Sans MT" panose="020B0502020104020203" pitchFamily="34" charset="0"/>
              </a:rPr>
              <a:t>God’s Word</a:t>
            </a:r>
          </a:p>
          <a:p>
            <a:pPr algn="r"/>
            <a:r>
              <a:rPr lang="en-US" sz="5000" dirty="0">
                <a:solidFill>
                  <a:schemeClr val="bg1"/>
                </a:solidFill>
                <a:latin typeface="Gill Sans MT" panose="020B0502020104020203" pitchFamily="34" charset="0"/>
              </a:rPr>
              <a:t>Luke 17:20-37</a:t>
            </a:r>
          </a:p>
        </p:txBody>
      </p:sp>
    </p:spTree>
    <p:extLst>
      <p:ext uri="{BB962C8B-B14F-4D97-AF65-F5344CB8AC3E}">
        <p14:creationId xmlns:p14="http://schemas.microsoft.com/office/powerpoint/2010/main" val="323168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D6D3-1027-90D5-8966-81DAF0330863}"/>
              </a:ext>
            </a:extLst>
          </p:cNvPr>
          <p:cNvSpPr txBox="1"/>
          <p:nvPr/>
        </p:nvSpPr>
        <p:spPr>
          <a:xfrm>
            <a:off x="152400" y="0"/>
            <a:ext cx="4667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i="1" dirty="0">
                <a:solidFill>
                  <a:srgbClr val="92D050"/>
                </a:solidFill>
                <a:latin typeface="Chiller" panose="04020404031007020602" pitchFamily="82" charset="0"/>
              </a:rPr>
              <a:t>Intoxicated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446348" y="716380"/>
            <a:ext cx="4667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NORMALCY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5B087-60EA-644D-190D-8D3A2F00552A}"/>
              </a:ext>
            </a:extLst>
          </p:cNvPr>
          <p:cNvSpPr txBox="1"/>
          <p:nvPr/>
        </p:nvSpPr>
        <p:spPr>
          <a:xfrm>
            <a:off x="3317900" y="233879"/>
            <a:ext cx="20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oper Black" panose="0208090404030B020404" pitchFamily="18" charset="0"/>
              </a:rPr>
              <a:t>With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557213" y="1541502"/>
            <a:ext cx="11077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isn’t found geographically, but is found within a new heart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isn’t founded on a conquering king but on a suffering Messiah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doesn’t culminate slowly over time but with a sudden totality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9946F-3618-B08E-CD78-53B20589DA6B}"/>
              </a:ext>
            </a:extLst>
          </p:cNvPr>
          <p:cNvSpPr txBox="1"/>
          <p:nvPr/>
        </p:nvSpPr>
        <p:spPr>
          <a:xfrm>
            <a:off x="6781800" y="526317"/>
            <a:ext cx="569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0"/>
              </a:rPr>
              <a:t>is not normal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79056-6378-9877-C729-3F831DED9DAD}"/>
              </a:ext>
            </a:extLst>
          </p:cNvPr>
          <p:cNvSpPr txBox="1"/>
          <p:nvPr/>
        </p:nvSpPr>
        <p:spPr>
          <a:xfrm>
            <a:off x="5831953" y="-165279"/>
            <a:ext cx="60933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i="1" dirty="0">
                <a:solidFill>
                  <a:srgbClr val="FF0000"/>
                </a:solidFill>
                <a:latin typeface="Chiller" panose="04020404031007020602" pitchFamily="82" charset="0"/>
              </a:rPr>
              <a:t>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426570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303473" y="114906"/>
            <a:ext cx="677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Ezekiel 16:49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430343" y="728769"/>
            <a:ext cx="11331315" cy="595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5200" dirty="0">
                <a:solidFill>
                  <a:schemeClr val="bg1"/>
                </a:solidFill>
                <a:latin typeface="Gill Sans MT" panose="020B0502020104020203" pitchFamily="34" charset="0"/>
              </a:rPr>
              <a:t>“Behold, this was the iniquity of thy sister Sodom, pride, fulness of bread, &amp; abundance of idleness was in her &amp; in her daughters, neither did she strengthen the hand of the poor &amp; needy.”</a:t>
            </a:r>
          </a:p>
        </p:txBody>
      </p:sp>
    </p:spTree>
    <p:extLst>
      <p:ext uri="{BB962C8B-B14F-4D97-AF65-F5344CB8AC3E}">
        <p14:creationId xmlns:p14="http://schemas.microsoft.com/office/powerpoint/2010/main" val="392211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D6D3-1027-90D5-8966-81DAF0330863}"/>
              </a:ext>
            </a:extLst>
          </p:cNvPr>
          <p:cNvSpPr txBox="1"/>
          <p:nvPr/>
        </p:nvSpPr>
        <p:spPr>
          <a:xfrm>
            <a:off x="152400" y="0"/>
            <a:ext cx="4667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i="1" dirty="0">
                <a:solidFill>
                  <a:srgbClr val="92D050"/>
                </a:solidFill>
                <a:latin typeface="Chiller" panose="04020404031007020602" pitchFamily="82" charset="0"/>
              </a:rPr>
              <a:t>Intoxicated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446348" y="716380"/>
            <a:ext cx="4667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NORMALCY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5B087-60EA-644D-190D-8D3A2F00552A}"/>
              </a:ext>
            </a:extLst>
          </p:cNvPr>
          <p:cNvSpPr txBox="1"/>
          <p:nvPr/>
        </p:nvSpPr>
        <p:spPr>
          <a:xfrm>
            <a:off x="3317900" y="233879"/>
            <a:ext cx="20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oper Black" panose="0208090404030B020404" pitchFamily="18" charset="0"/>
              </a:rPr>
              <a:t>With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557213" y="1541502"/>
            <a:ext cx="110775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isn’t found geographically, but is found within a new heart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isn’t founded on a conquering king but on a suffering Messiah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doesn’t culminate slowly over time but with a sudden totality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divides those ‘under the sun’ from those ‘in the Son’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9946F-3618-B08E-CD78-53B20589DA6B}"/>
              </a:ext>
            </a:extLst>
          </p:cNvPr>
          <p:cNvSpPr txBox="1"/>
          <p:nvPr/>
        </p:nvSpPr>
        <p:spPr>
          <a:xfrm>
            <a:off x="6781800" y="526317"/>
            <a:ext cx="569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0"/>
              </a:rPr>
              <a:t>is not normal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79056-6378-9877-C729-3F831DED9DAD}"/>
              </a:ext>
            </a:extLst>
          </p:cNvPr>
          <p:cNvSpPr txBox="1"/>
          <p:nvPr/>
        </p:nvSpPr>
        <p:spPr>
          <a:xfrm>
            <a:off x="5831953" y="-165279"/>
            <a:ext cx="60933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i="1" dirty="0">
                <a:solidFill>
                  <a:srgbClr val="FF0000"/>
                </a:solidFill>
                <a:latin typeface="Chiller" panose="04020404031007020602" pitchFamily="82" charset="0"/>
              </a:rPr>
              <a:t>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1643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D6D3-1027-90D5-8966-81DAF0330863}"/>
              </a:ext>
            </a:extLst>
          </p:cNvPr>
          <p:cNvSpPr txBox="1"/>
          <p:nvPr/>
        </p:nvSpPr>
        <p:spPr>
          <a:xfrm>
            <a:off x="152400" y="0"/>
            <a:ext cx="4667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i="1" dirty="0">
                <a:solidFill>
                  <a:srgbClr val="92D050"/>
                </a:solidFill>
                <a:latin typeface="Chiller" panose="04020404031007020602" pitchFamily="82" charset="0"/>
              </a:rPr>
              <a:t>Intoxicated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446348" y="716380"/>
            <a:ext cx="4667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NORMALCY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5B087-60EA-644D-190D-8D3A2F00552A}"/>
              </a:ext>
            </a:extLst>
          </p:cNvPr>
          <p:cNvSpPr txBox="1"/>
          <p:nvPr/>
        </p:nvSpPr>
        <p:spPr>
          <a:xfrm>
            <a:off x="3317900" y="233879"/>
            <a:ext cx="20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oper Black" panose="0208090404030B020404" pitchFamily="18" charset="0"/>
              </a:rPr>
              <a:t>With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557213" y="1541502"/>
            <a:ext cx="11077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isn’t found geographically, but is found within a new heart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9946F-3618-B08E-CD78-53B20589DA6B}"/>
              </a:ext>
            </a:extLst>
          </p:cNvPr>
          <p:cNvSpPr txBox="1"/>
          <p:nvPr/>
        </p:nvSpPr>
        <p:spPr>
          <a:xfrm>
            <a:off x="6781800" y="526317"/>
            <a:ext cx="569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0"/>
              </a:rPr>
              <a:t>is not normal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79056-6378-9877-C729-3F831DED9DAD}"/>
              </a:ext>
            </a:extLst>
          </p:cNvPr>
          <p:cNvSpPr txBox="1"/>
          <p:nvPr/>
        </p:nvSpPr>
        <p:spPr>
          <a:xfrm>
            <a:off x="5831953" y="-165279"/>
            <a:ext cx="60933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i="1" dirty="0">
                <a:solidFill>
                  <a:srgbClr val="FF0000"/>
                </a:solidFill>
                <a:latin typeface="Chiller" panose="04020404031007020602" pitchFamily="82" charset="0"/>
              </a:rPr>
              <a:t>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25454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303473" y="114906"/>
            <a:ext cx="4667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John 3:8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557213" y="728769"/>
            <a:ext cx="11077575" cy="595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5200" dirty="0">
                <a:solidFill>
                  <a:schemeClr val="bg1"/>
                </a:solidFill>
                <a:latin typeface="Gill Sans MT" panose="020B0502020104020203" pitchFamily="34" charset="0"/>
              </a:rPr>
              <a:t>“The wind </a:t>
            </a:r>
            <a:r>
              <a:rPr lang="en-US" sz="5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bloweth</a:t>
            </a:r>
            <a:r>
              <a:rPr lang="en-US" sz="5200" dirty="0">
                <a:solidFill>
                  <a:schemeClr val="bg1"/>
                </a:solidFill>
                <a:latin typeface="Gill Sans MT" panose="020B0502020104020203" pitchFamily="34" charset="0"/>
              </a:rPr>
              <a:t> where it </a:t>
            </a:r>
            <a:r>
              <a:rPr lang="en-US" sz="5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listeth</a:t>
            </a:r>
            <a:r>
              <a:rPr lang="en-US" sz="5200" dirty="0">
                <a:solidFill>
                  <a:schemeClr val="bg1"/>
                </a:solidFill>
                <a:latin typeface="Gill Sans MT" panose="020B0502020104020203" pitchFamily="34" charset="0"/>
              </a:rPr>
              <a:t>, and thou </a:t>
            </a:r>
            <a:r>
              <a:rPr lang="en-US" sz="5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hearest</a:t>
            </a:r>
            <a:r>
              <a:rPr lang="en-US" sz="5200" dirty="0">
                <a:solidFill>
                  <a:schemeClr val="bg1"/>
                </a:solidFill>
                <a:latin typeface="Gill Sans MT" panose="020B0502020104020203" pitchFamily="34" charset="0"/>
              </a:rPr>
              <a:t> the sound thereof, but canst not tell whence it cometh, and whither it </a:t>
            </a:r>
            <a:r>
              <a:rPr lang="en-US" sz="5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goeth</a:t>
            </a:r>
            <a:r>
              <a:rPr lang="en-US" sz="5200" dirty="0">
                <a:solidFill>
                  <a:schemeClr val="bg1"/>
                </a:solidFill>
                <a:latin typeface="Gill Sans MT" panose="020B0502020104020203" pitchFamily="34" charset="0"/>
              </a:rPr>
              <a:t>: so is every one that is born of the Spirit.”</a:t>
            </a:r>
          </a:p>
        </p:txBody>
      </p:sp>
    </p:spTree>
    <p:extLst>
      <p:ext uri="{BB962C8B-B14F-4D97-AF65-F5344CB8AC3E}">
        <p14:creationId xmlns:p14="http://schemas.microsoft.com/office/powerpoint/2010/main" val="217695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D6D3-1027-90D5-8966-81DAF0330863}"/>
              </a:ext>
            </a:extLst>
          </p:cNvPr>
          <p:cNvSpPr txBox="1"/>
          <p:nvPr/>
        </p:nvSpPr>
        <p:spPr>
          <a:xfrm>
            <a:off x="152400" y="0"/>
            <a:ext cx="4667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i="1" dirty="0">
                <a:solidFill>
                  <a:srgbClr val="92D050"/>
                </a:solidFill>
                <a:latin typeface="Chiller" panose="04020404031007020602" pitchFamily="82" charset="0"/>
              </a:rPr>
              <a:t>Intoxicated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446348" y="716380"/>
            <a:ext cx="4667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NORMALCY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5B087-60EA-644D-190D-8D3A2F00552A}"/>
              </a:ext>
            </a:extLst>
          </p:cNvPr>
          <p:cNvSpPr txBox="1"/>
          <p:nvPr/>
        </p:nvSpPr>
        <p:spPr>
          <a:xfrm>
            <a:off x="3317900" y="233879"/>
            <a:ext cx="20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oper Black" panose="0208090404030B020404" pitchFamily="18" charset="0"/>
              </a:rPr>
              <a:t>With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557213" y="1541502"/>
            <a:ext cx="11077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isn’t found geographically, but is found within a new heart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9946F-3618-B08E-CD78-53B20589DA6B}"/>
              </a:ext>
            </a:extLst>
          </p:cNvPr>
          <p:cNvSpPr txBox="1"/>
          <p:nvPr/>
        </p:nvSpPr>
        <p:spPr>
          <a:xfrm>
            <a:off x="6781800" y="526317"/>
            <a:ext cx="569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0"/>
              </a:rPr>
              <a:t>is not normal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79056-6378-9877-C729-3F831DED9DAD}"/>
              </a:ext>
            </a:extLst>
          </p:cNvPr>
          <p:cNvSpPr txBox="1"/>
          <p:nvPr/>
        </p:nvSpPr>
        <p:spPr>
          <a:xfrm>
            <a:off x="5831953" y="-165279"/>
            <a:ext cx="60933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i="1" dirty="0">
                <a:solidFill>
                  <a:srgbClr val="FF0000"/>
                </a:solidFill>
                <a:latin typeface="Chiller" panose="04020404031007020602" pitchFamily="82" charset="0"/>
              </a:rPr>
              <a:t>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228247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303473" y="114906"/>
            <a:ext cx="677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I Corinthians 2:14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557213" y="728769"/>
            <a:ext cx="11077575" cy="595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5200" dirty="0">
                <a:solidFill>
                  <a:schemeClr val="bg1"/>
                </a:solidFill>
                <a:latin typeface="Gill Sans MT" panose="020B0502020104020203" pitchFamily="34" charset="0"/>
              </a:rPr>
              <a:t>“But the natural man </a:t>
            </a:r>
            <a:r>
              <a:rPr lang="en-US" sz="5200" dirty="0" err="1">
                <a:solidFill>
                  <a:schemeClr val="bg1"/>
                </a:solidFill>
                <a:latin typeface="Gill Sans MT" panose="020B0502020104020203" pitchFamily="34" charset="0"/>
              </a:rPr>
              <a:t>receiveth</a:t>
            </a:r>
            <a:r>
              <a:rPr lang="en-US" sz="5200" dirty="0">
                <a:solidFill>
                  <a:schemeClr val="bg1"/>
                </a:solidFill>
                <a:latin typeface="Gill Sans MT" panose="020B0502020104020203" pitchFamily="34" charset="0"/>
              </a:rPr>
              <a:t> not the things of the Spirit of God: for they are foolishness unto him: neither can he know them, because they are spiritually discerned.”</a:t>
            </a:r>
          </a:p>
        </p:txBody>
      </p:sp>
    </p:spTree>
    <p:extLst>
      <p:ext uri="{BB962C8B-B14F-4D97-AF65-F5344CB8AC3E}">
        <p14:creationId xmlns:p14="http://schemas.microsoft.com/office/powerpoint/2010/main" val="57716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303473" y="114906"/>
            <a:ext cx="677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Zechariah 9:14-17a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557213" y="728769"/>
            <a:ext cx="11077575" cy="624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000" dirty="0">
                <a:solidFill>
                  <a:schemeClr val="bg1"/>
                </a:solidFill>
                <a:latin typeface="Gill Sans MT" panose="020B0502020104020203" pitchFamily="34" charset="0"/>
              </a:rPr>
              <a:t>“The LORD shall be seen over them, &amp; His arrow shall go forth as the lightning: &amp; the Lord GOD shall blow the trumpet, &amp; shall go with whirlwinds of the south. The LORD of hosts shall defend them; &amp; they shall devour, &amp; subdue with sling stones; &amp; they shall drink, &amp; make a noise as through wine; &amp; they shall be filled like bowls, &amp; as the corners of the altar. the LORD their God shall save them in that day as the flock of His people: for they shall be as the stones of a crown, lifted up as an ensign upon His land. For how great is His goodness, &amp; how great is His beauty!”</a:t>
            </a:r>
          </a:p>
        </p:txBody>
      </p:sp>
    </p:spTree>
    <p:extLst>
      <p:ext uri="{BB962C8B-B14F-4D97-AF65-F5344CB8AC3E}">
        <p14:creationId xmlns:p14="http://schemas.microsoft.com/office/powerpoint/2010/main" val="49554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D6D3-1027-90D5-8966-81DAF0330863}"/>
              </a:ext>
            </a:extLst>
          </p:cNvPr>
          <p:cNvSpPr txBox="1"/>
          <p:nvPr/>
        </p:nvSpPr>
        <p:spPr>
          <a:xfrm>
            <a:off x="152400" y="0"/>
            <a:ext cx="4667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i="1" dirty="0">
                <a:solidFill>
                  <a:srgbClr val="92D050"/>
                </a:solidFill>
                <a:latin typeface="Chiller" panose="04020404031007020602" pitchFamily="82" charset="0"/>
              </a:rPr>
              <a:t>Intoxicated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446348" y="716380"/>
            <a:ext cx="4667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NORMALCY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5B087-60EA-644D-190D-8D3A2F00552A}"/>
              </a:ext>
            </a:extLst>
          </p:cNvPr>
          <p:cNvSpPr txBox="1"/>
          <p:nvPr/>
        </p:nvSpPr>
        <p:spPr>
          <a:xfrm>
            <a:off x="3317900" y="233879"/>
            <a:ext cx="20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oper Black" panose="0208090404030B020404" pitchFamily="18" charset="0"/>
              </a:rPr>
              <a:t>With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557213" y="1541502"/>
            <a:ext cx="11077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isn’t found geographically, but is found within a new heart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isn’t founded on a conquering king but on a suffering Messiah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Kingdom doesn’t culminate slowly over time but with a sudden totality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9946F-3618-B08E-CD78-53B20589DA6B}"/>
              </a:ext>
            </a:extLst>
          </p:cNvPr>
          <p:cNvSpPr txBox="1"/>
          <p:nvPr/>
        </p:nvSpPr>
        <p:spPr>
          <a:xfrm>
            <a:off x="6781800" y="526317"/>
            <a:ext cx="569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0"/>
              </a:rPr>
              <a:t>is not normal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79056-6378-9877-C729-3F831DED9DAD}"/>
              </a:ext>
            </a:extLst>
          </p:cNvPr>
          <p:cNvSpPr txBox="1"/>
          <p:nvPr/>
        </p:nvSpPr>
        <p:spPr>
          <a:xfrm>
            <a:off x="5831953" y="-165279"/>
            <a:ext cx="60933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i="1" dirty="0">
                <a:solidFill>
                  <a:srgbClr val="FF0000"/>
                </a:solidFill>
                <a:latin typeface="Chiller" panose="04020404031007020602" pitchFamily="82" charset="0"/>
              </a:rPr>
              <a:t>The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401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303473" y="114906"/>
            <a:ext cx="677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Genesis 6:5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557213" y="1052709"/>
            <a:ext cx="11077575" cy="475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5200" dirty="0">
                <a:solidFill>
                  <a:schemeClr val="bg1"/>
                </a:solidFill>
                <a:latin typeface="Gill Sans MT" panose="020B0502020104020203" pitchFamily="34" charset="0"/>
              </a:rPr>
              <a:t>“And GOD saw that the wickedness of man was great in the earth, and that every imagination of the thoughts of his heart was only evil continually.”</a:t>
            </a:r>
          </a:p>
        </p:txBody>
      </p:sp>
    </p:spTree>
    <p:extLst>
      <p:ext uri="{BB962C8B-B14F-4D97-AF65-F5344CB8AC3E}">
        <p14:creationId xmlns:p14="http://schemas.microsoft.com/office/powerpoint/2010/main" val="144254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A298-3016-2E61-A141-21EF2D7BC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4EB5B-31D4-3D49-4D80-87C1FA947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C280B-193F-FF5A-3712-8D0D3EF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004" cy="6915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FDF996-C1CB-144E-ECB6-9AB52854C87E}"/>
              </a:ext>
            </a:extLst>
          </p:cNvPr>
          <p:cNvSpPr/>
          <p:nvPr/>
        </p:nvSpPr>
        <p:spPr>
          <a:xfrm>
            <a:off x="0" y="0"/>
            <a:ext cx="12281004" cy="6915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29000">
                <a:schemeClr val="tx1">
                  <a:alpha val="85000"/>
                </a:schemeClr>
              </a:gs>
              <a:gs pos="65000">
                <a:schemeClr val="tx1">
                  <a:alpha val="85000"/>
                </a:schemeClr>
              </a:gs>
              <a:gs pos="85000">
                <a:schemeClr val="tx1">
                  <a:alpha val="85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D97-F363-1B81-C2CF-D1EB290A0AA2}"/>
              </a:ext>
            </a:extLst>
          </p:cNvPr>
          <p:cNvSpPr txBox="1"/>
          <p:nvPr/>
        </p:nvSpPr>
        <p:spPr>
          <a:xfrm>
            <a:off x="303473" y="114906"/>
            <a:ext cx="677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Cooper Black" panose="0208090404030B020404" pitchFamily="18" charset="0"/>
              </a:rPr>
              <a:t>Matthew 13:15-17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5A8A-FBE4-8E70-501D-E9BB8B3A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450" y="5890128"/>
            <a:ext cx="900929" cy="967872"/>
          </a:xfrm>
          <a:prstGeom prst="roundRect">
            <a:avLst>
              <a:gd name="adj" fmla="val 26182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B31D6-BA78-B7E4-87C7-063825323D47}"/>
              </a:ext>
            </a:extLst>
          </p:cNvPr>
          <p:cNvSpPr txBox="1"/>
          <p:nvPr/>
        </p:nvSpPr>
        <p:spPr>
          <a:xfrm>
            <a:off x="557213" y="728769"/>
            <a:ext cx="11077575" cy="591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“For this people's heart is waxed gross, &amp; their ears are </a:t>
            </a:r>
            <a:r>
              <a:rPr lang="en-US" sz="3200" u="sng" dirty="0">
                <a:solidFill>
                  <a:schemeClr val="bg1"/>
                </a:solidFill>
                <a:latin typeface="Gill Sans MT" panose="020B0502020104020203" pitchFamily="34" charset="0"/>
              </a:rPr>
              <a:t>dull of hearing</a:t>
            </a: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, &amp; their eyes they have closed; lest at any time they should see with their eyes, &amp; hear with their ears, &amp; should understand with their heart, &amp; should be converted, &amp; I should heal them. But blessed are your eyes, for they see: &amp; your ears, for they hear. For verily I say unto you, that many prophets &amp; righteous men have desired to see those things which ye see, &amp; have not seen them; &amp; to hear those things which ye hear, &amp; have not heard them.”</a:t>
            </a:r>
          </a:p>
        </p:txBody>
      </p:sp>
    </p:spTree>
    <p:extLst>
      <p:ext uri="{BB962C8B-B14F-4D97-AF65-F5344CB8AC3E}">
        <p14:creationId xmlns:p14="http://schemas.microsoft.com/office/powerpoint/2010/main" val="253219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628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Chiller</vt:lpstr>
      <vt:lpstr>Cooper Black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Shunk</dc:creator>
  <cp:lastModifiedBy>Daniel Shunk</cp:lastModifiedBy>
  <cp:revision>1</cp:revision>
  <dcterms:created xsi:type="dcterms:W3CDTF">2023-07-18T19:53:04Z</dcterms:created>
  <dcterms:modified xsi:type="dcterms:W3CDTF">2023-07-19T00:55:23Z</dcterms:modified>
</cp:coreProperties>
</file>