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91" r:id="rId5"/>
    <p:sldId id="292" r:id="rId6"/>
    <p:sldId id="299" r:id="rId7"/>
    <p:sldId id="300" r:id="rId8"/>
    <p:sldId id="296" r:id="rId9"/>
    <p:sldId id="301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1296" userDrawn="1">
          <p15:clr>
            <a:srgbClr val="A4A3A4"/>
          </p15:clr>
        </p15:guide>
        <p15:guide id="7" orient="horz" pos="3408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3936" userDrawn="1">
          <p15:clr>
            <a:srgbClr val="A4A3A4"/>
          </p15:clr>
        </p15:guide>
        <p15:guide id="11" orient="horz" pos="4080" userDrawn="1">
          <p15:clr>
            <a:srgbClr val="A4A3A4"/>
          </p15:clr>
        </p15:guide>
        <p15:guide id="12" orient="horz" pos="11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B1B"/>
    <a:srgbClr val="F5F2EB"/>
    <a:srgbClr val="F4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0"/>
  </p:normalViewPr>
  <p:slideViewPr>
    <p:cSldViewPr snapToGrid="0" showGuides="1">
      <p:cViewPr varScale="1">
        <p:scale>
          <a:sx n="111" d="100"/>
          <a:sy n="111" d="100"/>
        </p:scale>
        <p:origin x="486" y="78"/>
      </p:cViewPr>
      <p:guideLst>
        <p:guide orient="horz" pos="2208"/>
        <p:guide pos="3840"/>
        <p:guide pos="360"/>
        <p:guide pos="7320"/>
        <p:guide orient="horz" pos="648"/>
        <p:guide orient="horz" pos="1296"/>
        <p:guide orient="horz" pos="3408"/>
        <p:guide orient="horz" pos="3600"/>
        <p:guide orient="horz" pos="2352"/>
        <p:guide orient="horz" pos="3936"/>
        <p:guide orient="horz" pos="4080"/>
        <p:guide orient="horz" pos="1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B2CE2471-5DB6-440A-89CB-82289A73582B}"/>
    <pc:docChg chg="undo custSel addSld delSld modSld sldOrd">
      <pc:chgData name="Daniel Shunk" userId="8b1a05f26d681f8b" providerId="LiveId" clId="{B2CE2471-5DB6-440A-89CB-82289A73582B}" dt="2023-07-04T21:07:14.852" v="403"/>
      <pc:docMkLst>
        <pc:docMk/>
      </pc:docMkLst>
      <pc:sldChg chg="modSp modAnim">
        <pc:chgData name="Daniel Shunk" userId="8b1a05f26d681f8b" providerId="LiveId" clId="{B2CE2471-5DB6-440A-89CB-82289A73582B}" dt="2023-07-04T21:01:57.869" v="336" actId="20577"/>
        <pc:sldMkLst>
          <pc:docMk/>
          <pc:sldMk cId="1099397403" sldId="292"/>
        </pc:sldMkLst>
        <pc:spChg chg="mod">
          <ac:chgData name="Daniel Shunk" userId="8b1a05f26d681f8b" providerId="LiveId" clId="{B2CE2471-5DB6-440A-89CB-82289A73582B}" dt="2023-07-04T21:01:57.869" v="336" actId="20577"/>
          <ac:spMkLst>
            <pc:docMk/>
            <pc:sldMk cId="1099397403" sldId="292"/>
            <ac:spMk id="9" creationId="{5A9CBA92-3926-F827-9E5A-F949543EF4A9}"/>
          </ac:spMkLst>
        </pc:spChg>
      </pc:sldChg>
      <pc:sldChg chg="del">
        <pc:chgData name="Daniel Shunk" userId="8b1a05f26d681f8b" providerId="LiveId" clId="{B2CE2471-5DB6-440A-89CB-82289A73582B}" dt="2023-07-04T20:56:44.445" v="2" actId="47"/>
        <pc:sldMkLst>
          <pc:docMk/>
          <pc:sldMk cId="1408619735" sldId="293"/>
        </pc:sldMkLst>
      </pc:sldChg>
      <pc:sldChg chg="del">
        <pc:chgData name="Daniel Shunk" userId="8b1a05f26d681f8b" providerId="LiveId" clId="{B2CE2471-5DB6-440A-89CB-82289A73582B}" dt="2023-07-04T20:56:45.174" v="3" actId="47"/>
        <pc:sldMkLst>
          <pc:docMk/>
          <pc:sldMk cId="3147592146" sldId="294"/>
        </pc:sldMkLst>
      </pc:sldChg>
      <pc:sldChg chg="del">
        <pc:chgData name="Daniel Shunk" userId="8b1a05f26d681f8b" providerId="LiveId" clId="{B2CE2471-5DB6-440A-89CB-82289A73582B}" dt="2023-07-04T20:56:45.841" v="4" actId="47"/>
        <pc:sldMkLst>
          <pc:docMk/>
          <pc:sldMk cId="1724917400" sldId="295"/>
        </pc:sldMkLst>
      </pc:sldChg>
      <pc:sldChg chg="modSp mod ord">
        <pc:chgData name="Daniel Shunk" userId="8b1a05f26d681f8b" providerId="LiveId" clId="{B2CE2471-5DB6-440A-89CB-82289A73582B}" dt="2023-07-04T21:04:19.519" v="371" actId="14100"/>
        <pc:sldMkLst>
          <pc:docMk/>
          <pc:sldMk cId="556809102" sldId="296"/>
        </pc:sldMkLst>
        <pc:spChg chg="mod">
          <ac:chgData name="Daniel Shunk" userId="8b1a05f26d681f8b" providerId="LiveId" clId="{B2CE2471-5DB6-440A-89CB-82289A73582B}" dt="2023-07-04T21:04:19.519" v="371" actId="14100"/>
          <ac:spMkLst>
            <pc:docMk/>
            <pc:sldMk cId="556809102" sldId="296"/>
            <ac:spMk id="8" creationId="{54FF9FDF-D3EA-6E75-34A2-F5928EBD1C11}"/>
          </ac:spMkLst>
        </pc:spChg>
        <pc:spChg chg="mod">
          <ac:chgData name="Daniel Shunk" userId="8b1a05f26d681f8b" providerId="LiveId" clId="{B2CE2471-5DB6-440A-89CB-82289A73582B}" dt="2023-07-04T21:03:01.218" v="361" actId="255"/>
          <ac:spMkLst>
            <pc:docMk/>
            <pc:sldMk cId="556809102" sldId="296"/>
            <ac:spMk id="9" creationId="{3EFC1342-58F4-26DF-1DA5-884886C09086}"/>
          </ac:spMkLst>
        </pc:spChg>
      </pc:sldChg>
      <pc:sldChg chg="del">
        <pc:chgData name="Daniel Shunk" userId="8b1a05f26d681f8b" providerId="LiveId" clId="{B2CE2471-5DB6-440A-89CB-82289A73582B}" dt="2023-07-04T20:56:47.543" v="6" actId="47"/>
        <pc:sldMkLst>
          <pc:docMk/>
          <pc:sldMk cId="3626358287" sldId="297"/>
        </pc:sldMkLst>
      </pc:sldChg>
      <pc:sldChg chg="del">
        <pc:chgData name="Daniel Shunk" userId="8b1a05f26d681f8b" providerId="LiveId" clId="{B2CE2471-5DB6-440A-89CB-82289A73582B}" dt="2023-07-04T20:56:49.058" v="7" actId="47"/>
        <pc:sldMkLst>
          <pc:docMk/>
          <pc:sldMk cId="3022577126" sldId="298"/>
        </pc:sldMkLst>
      </pc:sldChg>
      <pc:sldChg chg="delSp modSp add del mod ord">
        <pc:chgData name="Daniel Shunk" userId="8b1a05f26d681f8b" providerId="LiveId" clId="{B2CE2471-5DB6-440A-89CB-82289A73582B}" dt="2023-07-04T21:01:17.111" v="330" actId="255"/>
        <pc:sldMkLst>
          <pc:docMk/>
          <pc:sldMk cId="51055053" sldId="299"/>
        </pc:sldMkLst>
        <pc:spChg chg="mod">
          <ac:chgData name="Daniel Shunk" userId="8b1a05f26d681f8b" providerId="LiveId" clId="{B2CE2471-5DB6-440A-89CB-82289A73582B}" dt="2023-07-04T20:57:37.108" v="68" actId="20577"/>
          <ac:spMkLst>
            <pc:docMk/>
            <pc:sldMk cId="51055053" sldId="299"/>
            <ac:spMk id="2" creationId="{837F4E68-5D43-F6C7-48A2-8A6446D3FF68}"/>
          </ac:spMkLst>
        </pc:spChg>
        <pc:spChg chg="del mod">
          <ac:chgData name="Daniel Shunk" userId="8b1a05f26d681f8b" providerId="LiveId" clId="{B2CE2471-5DB6-440A-89CB-82289A73582B}" dt="2023-07-04T20:59:14.687" v="142" actId="478"/>
          <ac:spMkLst>
            <pc:docMk/>
            <pc:sldMk cId="51055053" sldId="299"/>
            <ac:spMk id="15" creationId="{649DA76F-70E4-4F3B-C325-4740DE67B0A6}"/>
          </ac:spMkLst>
        </pc:spChg>
        <pc:spChg chg="del">
          <ac:chgData name="Daniel Shunk" userId="8b1a05f26d681f8b" providerId="LiveId" clId="{B2CE2471-5DB6-440A-89CB-82289A73582B}" dt="2023-07-04T20:59:08.115" v="139" actId="478"/>
          <ac:spMkLst>
            <pc:docMk/>
            <pc:sldMk cId="51055053" sldId="299"/>
            <ac:spMk id="16" creationId="{11B4F2E1-4128-F365-1B72-6A496BE0FDBC}"/>
          </ac:spMkLst>
        </pc:spChg>
        <pc:spChg chg="mod">
          <ac:chgData name="Daniel Shunk" userId="8b1a05f26d681f8b" providerId="LiveId" clId="{B2CE2471-5DB6-440A-89CB-82289A73582B}" dt="2023-07-04T20:59:10.453" v="140" actId="6549"/>
          <ac:spMkLst>
            <pc:docMk/>
            <pc:sldMk cId="51055053" sldId="299"/>
            <ac:spMk id="17" creationId="{B0960D34-6E10-FE83-D57C-166A9E0C1253}"/>
          </ac:spMkLst>
        </pc:spChg>
        <pc:graphicFrameChg chg="mod">
          <ac:chgData name="Daniel Shunk" userId="8b1a05f26d681f8b" providerId="LiveId" clId="{B2CE2471-5DB6-440A-89CB-82289A73582B}" dt="2023-07-04T21:01:17.111" v="330" actId="255"/>
          <ac:graphicFrameMkLst>
            <pc:docMk/>
            <pc:sldMk cId="51055053" sldId="299"/>
            <ac:graphicFrameMk id="4" creationId="{273EF15D-5DC8-BDFB-0F3C-75BCC5600889}"/>
          </ac:graphicFrameMkLst>
        </pc:graphicFrameChg>
      </pc:sldChg>
      <pc:sldChg chg="del">
        <pc:chgData name="Daniel Shunk" userId="8b1a05f26d681f8b" providerId="LiveId" clId="{B2CE2471-5DB6-440A-89CB-82289A73582B}" dt="2023-07-04T20:57:01.769" v="10" actId="47"/>
        <pc:sldMkLst>
          <pc:docMk/>
          <pc:sldMk cId="641408370" sldId="300"/>
        </pc:sldMkLst>
      </pc:sldChg>
      <pc:sldChg chg="modSp add ord modAnim">
        <pc:chgData name="Daniel Shunk" userId="8b1a05f26d681f8b" providerId="LiveId" clId="{B2CE2471-5DB6-440A-89CB-82289A73582B}" dt="2023-07-04T21:05:24.940" v="375" actId="20577"/>
        <pc:sldMkLst>
          <pc:docMk/>
          <pc:sldMk cId="3875352487" sldId="300"/>
        </pc:sldMkLst>
        <pc:spChg chg="mod">
          <ac:chgData name="Daniel Shunk" userId="8b1a05f26d681f8b" providerId="LiveId" clId="{B2CE2471-5DB6-440A-89CB-82289A73582B}" dt="2023-07-04T21:05:24.940" v="375" actId="20577"/>
          <ac:spMkLst>
            <pc:docMk/>
            <pc:sldMk cId="3875352487" sldId="300"/>
            <ac:spMk id="9" creationId="{5A9CBA92-3926-F827-9E5A-F949543EF4A9}"/>
          </ac:spMkLst>
        </pc:spChg>
      </pc:sldChg>
      <pc:sldChg chg="modSp add modAnim">
        <pc:chgData name="Daniel Shunk" userId="8b1a05f26d681f8b" providerId="LiveId" clId="{B2CE2471-5DB6-440A-89CB-82289A73582B}" dt="2023-07-04T21:06:09.698" v="377" actId="20577"/>
        <pc:sldMkLst>
          <pc:docMk/>
          <pc:sldMk cId="533851623" sldId="301"/>
        </pc:sldMkLst>
        <pc:spChg chg="mod">
          <ac:chgData name="Daniel Shunk" userId="8b1a05f26d681f8b" providerId="LiveId" clId="{B2CE2471-5DB6-440A-89CB-82289A73582B}" dt="2023-07-04T21:06:09.698" v="377" actId="20577"/>
          <ac:spMkLst>
            <pc:docMk/>
            <pc:sldMk cId="533851623" sldId="301"/>
            <ac:spMk id="9" creationId="{5A9CBA92-3926-F827-9E5A-F949543EF4A9}"/>
          </ac:spMkLst>
        </pc:spChg>
      </pc:sldChg>
      <pc:sldChg chg="del">
        <pc:chgData name="Daniel Shunk" userId="8b1a05f26d681f8b" providerId="LiveId" clId="{B2CE2471-5DB6-440A-89CB-82289A73582B}" dt="2023-07-04T20:57:03.201" v="11" actId="47"/>
        <pc:sldMkLst>
          <pc:docMk/>
          <pc:sldMk cId="1230733730" sldId="301"/>
        </pc:sldMkLst>
      </pc:sldChg>
      <pc:sldChg chg="del">
        <pc:chgData name="Daniel Shunk" userId="8b1a05f26d681f8b" providerId="LiveId" clId="{B2CE2471-5DB6-440A-89CB-82289A73582B}" dt="2023-07-04T20:57:04.475" v="12" actId="47"/>
        <pc:sldMkLst>
          <pc:docMk/>
          <pc:sldMk cId="1367187611" sldId="302"/>
        </pc:sldMkLst>
      </pc:sldChg>
      <pc:sldChg chg="modSp add mod">
        <pc:chgData name="Daniel Shunk" userId="8b1a05f26d681f8b" providerId="LiveId" clId="{B2CE2471-5DB6-440A-89CB-82289A73582B}" dt="2023-07-04T21:06:56.852" v="402" actId="313"/>
        <pc:sldMkLst>
          <pc:docMk/>
          <pc:sldMk cId="4032986926" sldId="302"/>
        </pc:sldMkLst>
        <pc:spChg chg="mod">
          <ac:chgData name="Daniel Shunk" userId="8b1a05f26d681f8b" providerId="LiveId" clId="{B2CE2471-5DB6-440A-89CB-82289A73582B}" dt="2023-07-04T21:06:56.852" v="402" actId="313"/>
          <ac:spMkLst>
            <pc:docMk/>
            <pc:sldMk cId="4032986926" sldId="302"/>
            <ac:spMk id="8" creationId="{54FF9FDF-D3EA-6E75-34A2-F5928EBD1C11}"/>
          </ac:spMkLst>
        </pc:spChg>
        <pc:spChg chg="mod">
          <ac:chgData name="Daniel Shunk" userId="8b1a05f26d681f8b" providerId="LiveId" clId="{B2CE2471-5DB6-440A-89CB-82289A73582B}" dt="2023-07-04T21:06:20.791" v="395" actId="20577"/>
          <ac:spMkLst>
            <pc:docMk/>
            <pc:sldMk cId="4032986926" sldId="302"/>
            <ac:spMk id="9" creationId="{3EFC1342-58F4-26DF-1DA5-884886C09086}"/>
          </ac:spMkLst>
        </pc:spChg>
      </pc:sldChg>
      <pc:sldChg chg="add replId modAnim">
        <pc:chgData name="Daniel Shunk" userId="8b1a05f26d681f8b" providerId="LiveId" clId="{B2CE2471-5DB6-440A-89CB-82289A73582B}" dt="2023-07-04T21:07:14.852" v="403"/>
        <pc:sldMkLst>
          <pc:docMk/>
          <pc:sldMk cId="193558295" sldId="303"/>
        </pc:sldMkLst>
      </pc:sldChg>
      <pc:sldChg chg="del">
        <pc:chgData name="Daniel Shunk" userId="8b1a05f26d681f8b" providerId="LiveId" clId="{B2CE2471-5DB6-440A-89CB-82289A73582B}" dt="2023-07-04T20:57:05.253" v="13" actId="47"/>
        <pc:sldMkLst>
          <pc:docMk/>
          <pc:sldMk cId="3430532391" sldId="303"/>
        </pc:sldMkLst>
      </pc:sldChg>
      <pc:sldChg chg="del">
        <pc:chgData name="Daniel Shunk" userId="8b1a05f26d681f8b" providerId="LiveId" clId="{B2CE2471-5DB6-440A-89CB-82289A73582B}" dt="2023-07-04T20:57:06.824" v="14" actId="47"/>
        <pc:sldMkLst>
          <pc:docMk/>
          <pc:sldMk cId="1494657989" sldId="304"/>
        </pc:sldMkLst>
      </pc:sldChg>
      <pc:sldChg chg="del">
        <pc:chgData name="Daniel Shunk" userId="8b1a05f26d681f8b" providerId="LiveId" clId="{B2CE2471-5DB6-440A-89CB-82289A73582B}" dt="2023-07-04T20:56:46.373" v="5" actId="47"/>
        <pc:sldMkLst>
          <pc:docMk/>
          <pc:sldMk cId="530760661" sldId="3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chemeClr val="accent4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 rt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Romans</a:t>
          </a:r>
        </a:p>
        <a:p>
          <a:pPr marL="0" rt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14:12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>
            <a:lnSpc>
              <a:spcPct val="100000"/>
            </a:lnSpc>
          </a:pPr>
          <a:r>
            <a:rPr lang="en-US" sz="3000" b="1" i="0" dirty="0">
              <a:latin typeface="Georgia Pro Light" panose="02040302050405020303" pitchFamily="18" charset="0"/>
              <a:cs typeface="Arial" panose="020B0604020202020204" pitchFamily="34" charset="0"/>
            </a:rPr>
            <a:t>We’ll give an account of </a:t>
          </a:r>
          <a:r>
            <a:rPr lang="en-US" sz="3000" b="1" i="0" u="sng" dirty="0">
              <a:latin typeface="Georgia Pro Light" panose="02040302050405020303" pitchFamily="18" charset="0"/>
              <a:cs typeface="Arial" panose="020B0604020202020204" pitchFamily="34" charset="0"/>
            </a:rPr>
            <a:t>ourselves</a:t>
          </a: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4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II Corinthians</a:t>
          </a:r>
        </a:p>
        <a:p>
          <a:pPr mar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 5:10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>
            <a:lnSpc>
              <a:spcPct val="100000"/>
            </a:lnSpc>
          </a:pPr>
          <a:r>
            <a:rPr lang="en-US" sz="3000" b="1" i="0" dirty="0">
              <a:latin typeface="Georgia Pro Light" panose="02040302050405020303" pitchFamily="18" charset="0"/>
              <a:cs typeface="Arial" panose="020B0604020202020204" pitchFamily="34" charset="0"/>
            </a:rPr>
            <a:t>We’ll receive for </a:t>
          </a:r>
          <a:r>
            <a:rPr lang="en-US" sz="3000" b="1" i="0" u="sng" dirty="0">
              <a:latin typeface="Georgia Pro Light" panose="02040302050405020303" pitchFamily="18" charset="0"/>
              <a:cs typeface="Arial" panose="020B0604020202020204" pitchFamily="34" charset="0"/>
            </a:rPr>
            <a:t>little or much</a:t>
          </a: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chemeClr val="accent4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Matthew</a:t>
          </a:r>
        </a:p>
        <a:p>
          <a:pPr mar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12:36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>
            <a:lnSpc>
              <a:spcPct val="100000"/>
            </a:lnSpc>
          </a:pPr>
          <a:r>
            <a:rPr lang="en-US" sz="3000" b="1" i="0" dirty="0">
              <a:latin typeface="Georgia Pro Light" panose="02040302050405020303" pitchFamily="18" charset="0"/>
              <a:cs typeface="Arial" panose="020B0604020202020204" pitchFamily="34" charset="0"/>
            </a:rPr>
            <a:t>We’ll give an account of </a:t>
          </a:r>
          <a:r>
            <a:rPr lang="en-US" sz="3000" b="1" i="0" u="sng" dirty="0">
              <a:latin typeface="Georgia Pro Light" panose="02040302050405020303" pitchFamily="18" charset="0"/>
              <a:cs typeface="Arial" panose="020B0604020202020204" pitchFamily="34" charset="0"/>
            </a:rPr>
            <a:t>every</a:t>
          </a:r>
          <a:r>
            <a:rPr lang="en-US" sz="3000" b="1" i="0" dirty="0">
              <a:latin typeface="Georgia Pro Light" panose="02040302050405020303" pitchFamily="18" charset="0"/>
              <a:cs typeface="Arial" panose="020B0604020202020204" pitchFamily="34" charset="0"/>
            </a:rPr>
            <a:t> idle word</a:t>
          </a: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 rtl="0">
            <a:lnSpc>
              <a:spcPct val="100000"/>
            </a:lnSpc>
          </a:pPr>
          <a:r>
            <a:rPr lang="en-US" sz="3000" b="1" i="0" dirty="0">
              <a:latin typeface="Georgia Pro Light" panose="02040302050405020303" pitchFamily="18" charset="0"/>
              <a:cs typeface="Arial" panose="020B0604020202020204" pitchFamily="34" charset="0"/>
            </a:rPr>
            <a:t>Believers and Non-believers, </a:t>
          </a:r>
          <a:r>
            <a:rPr lang="en-US" sz="3000" b="1" i="0" u="sng" dirty="0">
              <a:latin typeface="Georgia Pro Light" panose="02040302050405020303" pitchFamily="18" charset="0"/>
              <a:cs typeface="Arial" panose="020B0604020202020204" pitchFamily="34" charset="0"/>
            </a:rPr>
            <a:t>all</a:t>
          </a:r>
          <a:r>
            <a:rPr lang="en-US" sz="3000" b="1" i="0" dirty="0">
              <a:latin typeface="Georgia Pro Light" panose="02040302050405020303" pitchFamily="18" charset="0"/>
              <a:cs typeface="Arial" panose="020B0604020202020204" pitchFamily="34" charset="0"/>
            </a:rPr>
            <a:t> give an account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4"/>
        </a:solidFill>
        <a:ln w="12700">
          <a:solidFill>
            <a:schemeClr val="tx1"/>
          </a:solidFill>
        </a:ln>
      </dgm:spPr>
      <dgm:t>
        <a:bodyPr anchor="ctr"/>
        <a:lstStyle/>
        <a:p>
          <a:pPr mar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I Peter</a:t>
          </a:r>
        </a:p>
        <a:p>
          <a:pPr marL="0"/>
          <a:r>
            <a:rPr lang="en-US" sz="1800" b="1" i="0" dirty="0">
              <a:latin typeface="Posterama" panose="020B0504020200020000" pitchFamily="34" charset="0"/>
              <a:cs typeface="Posterama" panose="020B0504020200020000" pitchFamily="34" charset="0"/>
            </a:rPr>
            <a:t>4:5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13A1A790-CF72-D043-B9F1-C3B1ED35755A}" type="pres">
      <dgm:prSet presAssocID="{0DD8915E-DC14-41D6-9BB5-F49E1C265163}" presName="theList" presStyleCnt="0">
        <dgm:presLayoutVars>
          <dgm:dir/>
          <dgm:animLvl val="lvl"/>
          <dgm:resizeHandles val="exact"/>
        </dgm:presLayoutVars>
      </dgm:prSet>
      <dgm:spPr/>
    </dgm:pt>
    <dgm:pt modelId="{38D485E4-E6DB-BE41-8727-B65BC631C7E2}" type="pres">
      <dgm:prSet presAssocID="{73D947E0-108F-4D20-A71E-3CF329F97212}" presName="compNode" presStyleCnt="0"/>
      <dgm:spPr/>
    </dgm:pt>
    <dgm:pt modelId="{5D16B54B-0189-5C4D-9CFB-20FC7BDE9DF6}" type="pres">
      <dgm:prSet presAssocID="{73D947E0-108F-4D20-A71E-3CF329F97212}" presName="aNode" presStyleLbl="bgShp" presStyleIdx="0" presStyleCnt="4"/>
      <dgm:spPr/>
    </dgm:pt>
    <dgm:pt modelId="{5B7E6781-AFDC-0549-A392-3E38785FF625}" type="pres">
      <dgm:prSet presAssocID="{73D947E0-108F-4D20-A71E-3CF329F97212}" presName="textNode" presStyleLbl="bgShp" presStyleIdx="0" presStyleCnt="4"/>
      <dgm:spPr/>
    </dgm:pt>
    <dgm:pt modelId="{0A07AA33-3A60-2849-A40B-99DD9A0AABEC}" type="pres">
      <dgm:prSet presAssocID="{73D947E0-108F-4D20-A71E-3CF329F97212}" presName="compChildNode" presStyleCnt="0"/>
      <dgm:spPr/>
    </dgm:pt>
    <dgm:pt modelId="{6EBFABFF-E87E-0941-B22F-7A1D3590E8AC}" type="pres">
      <dgm:prSet presAssocID="{73D947E0-108F-4D20-A71E-3CF329F97212}" presName="theInnerList" presStyleCnt="0"/>
      <dgm:spPr/>
    </dgm:pt>
    <dgm:pt modelId="{E06EB3DF-29B0-F446-BA25-EA682253065B}" type="pres">
      <dgm:prSet presAssocID="{30A490C8-22B4-4D68-875C-0F0DE2FF864D}" presName="childNode" presStyleLbl="node1" presStyleIdx="0" presStyleCnt="4">
        <dgm:presLayoutVars>
          <dgm:bulletEnabled val="1"/>
        </dgm:presLayoutVars>
      </dgm:prSet>
      <dgm:spPr/>
    </dgm:pt>
    <dgm:pt modelId="{C651E4A9-A3B8-F047-A8C8-712D0180D2C3}" type="pres">
      <dgm:prSet presAssocID="{73D947E0-108F-4D20-A71E-3CF329F97212}" presName="aSpace" presStyleCnt="0"/>
      <dgm:spPr/>
    </dgm:pt>
    <dgm:pt modelId="{4E2961D5-4578-8F4E-8132-5F7183E7B151}" type="pres">
      <dgm:prSet presAssocID="{B1AFA1AF-0FF8-45B3-A6D0-0E255A2F637D}" presName="compNode" presStyleCnt="0"/>
      <dgm:spPr/>
    </dgm:pt>
    <dgm:pt modelId="{755A0F22-F8CD-D644-BDA5-5CEE59FA29DC}" type="pres">
      <dgm:prSet presAssocID="{B1AFA1AF-0FF8-45B3-A6D0-0E255A2F637D}" presName="aNode" presStyleLbl="bgShp" presStyleIdx="1" presStyleCnt="4"/>
      <dgm:spPr/>
    </dgm:pt>
    <dgm:pt modelId="{8BE08993-BEC5-A544-A6D1-D980E2BF21C8}" type="pres">
      <dgm:prSet presAssocID="{B1AFA1AF-0FF8-45B3-A6D0-0E255A2F637D}" presName="textNode" presStyleLbl="bgShp" presStyleIdx="1" presStyleCnt="4"/>
      <dgm:spPr/>
    </dgm:pt>
    <dgm:pt modelId="{5FD79D3A-DB68-1044-8576-0FB80C678428}" type="pres">
      <dgm:prSet presAssocID="{B1AFA1AF-0FF8-45B3-A6D0-0E255A2F637D}" presName="compChildNode" presStyleCnt="0"/>
      <dgm:spPr/>
    </dgm:pt>
    <dgm:pt modelId="{E9B756FE-8134-CD44-BD8C-F6DD71CBD214}" type="pres">
      <dgm:prSet presAssocID="{B1AFA1AF-0FF8-45B3-A6D0-0E255A2F637D}" presName="theInnerList" presStyleCnt="0"/>
      <dgm:spPr/>
    </dgm:pt>
    <dgm:pt modelId="{D4308693-B8D1-EE4E-91D2-3F123FAA19C4}" type="pres">
      <dgm:prSet presAssocID="{50418D2B-9486-42DE-AFDD-1D31420040FF}" presName="childNode" presStyleLbl="node1" presStyleIdx="1" presStyleCnt="4">
        <dgm:presLayoutVars>
          <dgm:bulletEnabled val="1"/>
        </dgm:presLayoutVars>
      </dgm:prSet>
      <dgm:spPr/>
    </dgm:pt>
    <dgm:pt modelId="{A0A1FACC-9D87-D54C-A1DE-F1FD25AC1BBE}" type="pres">
      <dgm:prSet presAssocID="{B1AFA1AF-0FF8-45B3-A6D0-0E255A2F637D}" presName="aSpace" presStyleCnt="0"/>
      <dgm:spPr/>
    </dgm:pt>
    <dgm:pt modelId="{F3B0726A-1AC9-6C4C-9052-23B3780C5075}" type="pres">
      <dgm:prSet presAssocID="{E9682B4F-0217-4B50-923E-C104AA24290F}" presName="compNode" presStyleCnt="0"/>
      <dgm:spPr/>
    </dgm:pt>
    <dgm:pt modelId="{2D4C0516-8694-6742-81EB-456785F075F4}" type="pres">
      <dgm:prSet presAssocID="{E9682B4F-0217-4B50-923E-C104AA24290F}" presName="aNode" presStyleLbl="bgShp" presStyleIdx="2" presStyleCnt="4"/>
      <dgm:spPr/>
    </dgm:pt>
    <dgm:pt modelId="{3708E26D-42CB-354B-ABBA-1D7D604DB358}" type="pres">
      <dgm:prSet presAssocID="{E9682B4F-0217-4B50-923E-C104AA24290F}" presName="textNode" presStyleLbl="bgShp" presStyleIdx="2" presStyleCnt="4"/>
      <dgm:spPr/>
    </dgm:pt>
    <dgm:pt modelId="{EFDAE21C-D69F-C649-9636-1C2533A276B2}" type="pres">
      <dgm:prSet presAssocID="{E9682B4F-0217-4B50-923E-C104AA24290F}" presName="compChildNode" presStyleCnt="0"/>
      <dgm:spPr/>
    </dgm:pt>
    <dgm:pt modelId="{A59DD698-BBF9-E044-BBE2-B1D00DE8B01B}" type="pres">
      <dgm:prSet presAssocID="{E9682B4F-0217-4B50-923E-C104AA24290F}" presName="theInnerList" presStyleCnt="0"/>
      <dgm:spPr/>
    </dgm:pt>
    <dgm:pt modelId="{A4AB8C23-31B2-524C-A549-320F1F21BEDF}" type="pres">
      <dgm:prSet presAssocID="{0EC0C300-11E4-45CF-8418-973585107209}" presName="childNode" presStyleLbl="node1" presStyleIdx="2" presStyleCnt="4">
        <dgm:presLayoutVars>
          <dgm:bulletEnabled val="1"/>
        </dgm:presLayoutVars>
      </dgm:prSet>
      <dgm:spPr/>
    </dgm:pt>
    <dgm:pt modelId="{431491B7-B920-D749-A24B-93C62791E27D}" type="pres">
      <dgm:prSet presAssocID="{E9682B4F-0217-4B50-923E-C104AA24290F}" presName="aSpace" presStyleCnt="0"/>
      <dgm:spPr/>
    </dgm:pt>
    <dgm:pt modelId="{6FCBB88E-2DFE-8044-9DF1-0CC3ACD25E82}" type="pres">
      <dgm:prSet presAssocID="{4F85505A-81B6-4FDA-A144-900B71DAD946}" presName="compNode" presStyleCnt="0"/>
      <dgm:spPr/>
    </dgm:pt>
    <dgm:pt modelId="{8BB6C4B5-DBC1-3343-8C58-EA8AACF10429}" type="pres">
      <dgm:prSet presAssocID="{4F85505A-81B6-4FDA-A144-900B71DAD946}" presName="aNode" presStyleLbl="bgShp" presStyleIdx="3" presStyleCnt="4" custScaleY="100000"/>
      <dgm:spPr/>
    </dgm:pt>
    <dgm:pt modelId="{CC418B53-13B2-8B4E-B44C-7B5E7B339B4B}" type="pres">
      <dgm:prSet presAssocID="{4F85505A-81B6-4FDA-A144-900B71DAD946}" presName="textNode" presStyleLbl="bgShp" presStyleIdx="3" presStyleCnt="4"/>
      <dgm:spPr/>
    </dgm:pt>
    <dgm:pt modelId="{CFC00282-6108-F946-B029-8D9D813950DE}" type="pres">
      <dgm:prSet presAssocID="{4F85505A-81B6-4FDA-A144-900B71DAD946}" presName="compChildNode" presStyleCnt="0"/>
      <dgm:spPr/>
    </dgm:pt>
    <dgm:pt modelId="{6849A656-C169-274B-9060-91A67B8F2B58}" type="pres">
      <dgm:prSet presAssocID="{4F85505A-81B6-4FDA-A144-900B71DAD946}" presName="theInnerList" presStyleCnt="0"/>
      <dgm:spPr/>
    </dgm:pt>
    <dgm:pt modelId="{CFE92D72-D247-8743-BD2A-6B59F20DF464}" type="pres">
      <dgm:prSet presAssocID="{FEB4A941-E9FA-4A86-A673-85FF34B35F2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880C5E0E-BFAE-694F-A92C-22D25616221F}" type="presOf" srcId="{0EC0C300-11E4-45CF-8418-973585107209}" destId="{A4AB8C23-31B2-524C-A549-320F1F21BEDF}" srcOrd="0" destOrd="0" presId="urn:microsoft.com/office/officeart/2005/8/layout/lProcess2"/>
    <dgm:cxn modelId="{83A82118-97F0-8643-85F7-AFDDC7C450E1}" type="presOf" srcId="{4F85505A-81B6-4FDA-A144-900B71DAD946}" destId="{CC418B53-13B2-8B4E-B44C-7B5E7B339B4B}" srcOrd="1" destOrd="0" presId="urn:microsoft.com/office/officeart/2005/8/layout/lProcess2"/>
    <dgm:cxn modelId="{B21FAC21-7B8F-7544-B120-948BD4CB20CA}" type="presOf" srcId="{4F85505A-81B6-4FDA-A144-900B71DAD946}" destId="{8BB6C4B5-DBC1-3343-8C58-EA8AACF10429}" srcOrd="0" destOrd="0" presId="urn:microsoft.com/office/officeart/2005/8/layout/lProcess2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9D773664-C1CC-E244-93CF-D2680033F4A0}" type="presOf" srcId="{50418D2B-9486-42DE-AFDD-1D31420040FF}" destId="{D4308693-B8D1-EE4E-91D2-3F123FAA19C4}" srcOrd="0" destOrd="0" presId="urn:microsoft.com/office/officeart/2005/8/layout/lProcess2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82E53072-3735-D246-B78C-155C625E412E}" type="presOf" srcId="{30A490C8-22B4-4D68-875C-0F0DE2FF864D}" destId="{E06EB3DF-29B0-F446-BA25-EA682253065B}" srcOrd="0" destOrd="0" presId="urn:microsoft.com/office/officeart/2005/8/layout/lProcess2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B3DE57A-6F59-8546-B2BF-12B7A2762252}" type="presOf" srcId="{73D947E0-108F-4D20-A71E-3CF329F97212}" destId="{5B7E6781-AFDC-0549-A392-3E38785FF625}" srcOrd="1" destOrd="0" presId="urn:microsoft.com/office/officeart/2005/8/layout/lProcess2"/>
    <dgm:cxn modelId="{19246383-B537-434D-8D03-8BE549FF4F9F}" type="presOf" srcId="{E9682B4F-0217-4B50-923E-C104AA24290F}" destId="{3708E26D-42CB-354B-ABBA-1D7D604DB358}" srcOrd="1" destOrd="0" presId="urn:microsoft.com/office/officeart/2005/8/layout/lProcess2"/>
    <dgm:cxn modelId="{733DF59C-DF42-B04A-9480-F6C35CBF1DED}" type="presOf" srcId="{73D947E0-108F-4D20-A71E-3CF329F97212}" destId="{5D16B54B-0189-5C4D-9CFB-20FC7BDE9DF6}" srcOrd="0" destOrd="0" presId="urn:microsoft.com/office/officeart/2005/8/layout/lProcess2"/>
    <dgm:cxn modelId="{F6BEA6A8-F5F6-3341-BA50-63AF98374E24}" type="presOf" srcId="{E9682B4F-0217-4B50-923E-C104AA24290F}" destId="{2D4C0516-8694-6742-81EB-456785F075F4}" srcOrd="0" destOrd="0" presId="urn:microsoft.com/office/officeart/2005/8/layout/lProcess2"/>
    <dgm:cxn modelId="{5F23BAAC-4A4F-E547-8554-E9B4E2796CAE}" type="presOf" srcId="{B1AFA1AF-0FF8-45B3-A6D0-0E255A2F637D}" destId="{755A0F22-F8CD-D644-BDA5-5CEE59FA29DC}" srcOrd="0" destOrd="0" presId="urn:microsoft.com/office/officeart/2005/8/layout/lProcess2"/>
    <dgm:cxn modelId="{D0E306AD-0495-6C40-9C60-99876F4FF102}" type="presOf" srcId="{0DD8915E-DC14-41D6-9BB5-F49E1C265163}" destId="{13A1A790-CF72-D043-B9F1-C3B1ED35755A}" srcOrd="0" destOrd="0" presId="urn:microsoft.com/office/officeart/2005/8/layout/lProcess2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3CC89EDE-FCA9-0745-912A-AA5BCC4F6E59}" type="presOf" srcId="{B1AFA1AF-0FF8-45B3-A6D0-0E255A2F637D}" destId="{8BE08993-BEC5-A544-A6D1-D980E2BF21C8}" srcOrd="1" destOrd="0" presId="urn:microsoft.com/office/officeart/2005/8/layout/lProcess2"/>
    <dgm:cxn modelId="{26A161FC-C369-0245-988C-DE4F3F78B600}" type="presOf" srcId="{FEB4A941-E9FA-4A86-A673-85FF34B35F20}" destId="{CFE92D72-D247-8743-BD2A-6B59F20DF464}" srcOrd="0" destOrd="0" presId="urn:microsoft.com/office/officeart/2005/8/layout/lProcess2"/>
    <dgm:cxn modelId="{A2AFDE72-57A6-8F49-A844-993AD962A540}" type="presParOf" srcId="{13A1A790-CF72-D043-B9F1-C3B1ED35755A}" destId="{38D485E4-E6DB-BE41-8727-B65BC631C7E2}" srcOrd="0" destOrd="0" presId="urn:microsoft.com/office/officeart/2005/8/layout/lProcess2"/>
    <dgm:cxn modelId="{32D899D6-A53F-F04A-B53F-A8E7C254D83F}" type="presParOf" srcId="{38D485E4-E6DB-BE41-8727-B65BC631C7E2}" destId="{5D16B54B-0189-5C4D-9CFB-20FC7BDE9DF6}" srcOrd="0" destOrd="0" presId="urn:microsoft.com/office/officeart/2005/8/layout/lProcess2"/>
    <dgm:cxn modelId="{0598BC7F-6ABE-964A-9F45-D3303D36756E}" type="presParOf" srcId="{38D485E4-E6DB-BE41-8727-B65BC631C7E2}" destId="{5B7E6781-AFDC-0549-A392-3E38785FF625}" srcOrd="1" destOrd="0" presId="urn:microsoft.com/office/officeart/2005/8/layout/lProcess2"/>
    <dgm:cxn modelId="{C4A5DDD1-8EC1-7249-B39D-AE11C4267E12}" type="presParOf" srcId="{38D485E4-E6DB-BE41-8727-B65BC631C7E2}" destId="{0A07AA33-3A60-2849-A40B-99DD9A0AABEC}" srcOrd="2" destOrd="0" presId="urn:microsoft.com/office/officeart/2005/8/layout/lProcess2"/>
    <dgm:cxn modelId="{DE6893A1-18BF-6840-BADB-AE6271278CD4}" type="presParOf" srcId="{0A07AA33-3A60-2849-A40B-99DD9A0AABEC}" destId="{6EBFABFF-E87E-0941-B22F-7A1D3590E8AC}" srcOrd="0" destOrd="0" presId="urn:microsoft.com/office/officeart/2005/8/layout/lProcess2"/>
    <dgm:cxn modelId="{F9008D1E-AD32-2646-964E-9CDD124C4E28}" type="presParOf" srcId="{6EBFABFF-E87E-0941-B22F-7A1D3590E8AC}" destId="{E06EB3DF-29B0-F446-BA25-EA682253065B}" srcOrd="0" destOrd="0" presId="urn:microsoft.com/office/officeart/2005/8/layout/lProcess2"/>
    <dgm:cxn modelId="{DB273564-19AF-314B-8323-D9B427CCC3DB}" type="presParOf" srcId="{13A1A790-CF72-D043-B9F1-C3B1ED35755A}" destId="{C651E4A9-A3B8-F047-A8C8-712D0180D2C3}" srcOrd="1" destOrd="0" presId="urn:microsoft.com/office/officeart/2005/8/layout/lProcess2"/>
    <dgm:cxn modelId="{25C70999-7AD3-8242-939C-6EB4EB7F8824}" type="presParOf" srcId="{13A1A790-CF72-D043-B9F1-C3B1ED35755A}" destId="{4E2961D5-4578-8F4E-8132-5F7183E7B151}" srcOrd="2" destOrd="0" presId="urn:microsoft.com/office/officeart/2005/8/layout/lProcess2"/>
    <dgm:cxn modelId="{90BF24B1-5E6B-3045-B294-B73B77D61E1D}" type="presParOf" srcId="{4E2961D5-4578-8F4E-8132-5F7183E7B151}" destId="{755A0F22-F8CD-D644-BDA5-5CEE59FA29DC}" srcOrd="0" destOrd="0" presId="urn:microsoft.com/office/officeart/2005/8/layout/lProcess2"/>
    <dgm:cxn modelId="{41691425-CC7A-4744-B01C-57D1DC382C2C}" type="presParOf" srcId="{4E2961D5-4578-8F4E-8132-5F7183E7B151}" destId="{8BE08993-BEC5-A544-A6D1-D980E2BF21C8}" srcOrd="1" destOrd="0" presId="urn:microsoft.com/office/officeart/2005/8/layout/lProcess2"/>
    <dgm:cxn modelId="{D933FEB7-B2CD-7943-9456-F5C8453415EB}" type="presParOf" srcId="{4E2961D5-4578-8F4E-8132-5F7183E7B151}" destId="{5FD79D3A-DB68-1044-8576-0FB80C678428}" srcOrd="2" destOrd="0" presId="urn:microsoft.com/office/officeart/2005/8/layout/lProcess2"/>
    <dgm:cxn modelId="{50A18277-C829-9F43-B4B7-47F12D2F5081}" type="presParOf" srcId="{5FD79D3A-DB68-1044-8576-0FB80C678428}" destId="{E9B756FE-8134-CD44-BD8C-F6DD71CBD214}" srcOrd="0" destOrd="0" presId="urn:microsoft.com/office/officeart/2005/8/layout/lProcess2"/>
    <dgm:cxn modelId="{1CFCE856-7C9E-9448-9A4E-AA17D43B75E7}" type="presParOf" srcId="{E9B756FE-8134-CD44-BD8C-F6DD71CBD214}" destId="{D4308693-B8D1-EE4E-91D2-3F123FAA19C4}" srcOrd="0" destOrd="0" presId="urn:microsoft.com/office/officeart/2005/8/layout/lProcess2"/>
    <dgm:cxn modelId="{4CDB6ED6-9E52-3747-BD73-308EC0D3B3D6}" type="presParOf" srcId="{13A1A790-CF72-D043-B9F1-C3B1ED35755A}" destId="{A0A1FACC-9D87-D54C-A1DE-F1FD25AC1BBE}" srcOrd="3" destOrd="0" presId="urn:microsoft.com/office/officeart/2005/8/layout/lProcess2"/>
    <dgm:cxn modelId="{F5DEFDA1-AB80-514C-8FCA-D6ACF39FF7D4}" type="presParOf" srcId="{13A1A790-CF72-D043-B9F1-C3B1ED35755A}" destId="{F3B0726A-1AC9-6C4C-9052-23B3780C5075}" srcOrd="4" destOrd="0" presId="urn:microsoft.com/office/officeart/2005/8/layout/lProcess2"/>
    <dgm:cxn modelId="{9E7C93E8-EA50-3D4A-8D3E-3FF3E37749DB}" type="presParOf" srcId="{F3B0726A-1AC9-6C4C-9052-23B3780C5075}" destId="{2D4C0516-8694-6742-81EB-456785F075F4}" srcOrd="0" destOrd="0" presId="urn:microsoft.com/office/officeart/2005/8/layout/lProcess2"/>
    <dgm:cxn modelId="{7180A64A-EE76-3F4B-8BDB-07E561357D5C}" type="presParOf" srcId="{F3B0726A-1AC9-6C4C-9052-23B3780C5075}" destId="{3708E26D-42CB-354B-ABBA-1D7D604DB358}" srcOrd="1" destOrd="0" presId="urn:microsoft.com/office/officeart/2005/8/layout/lProcess2"/>
    <dgm:cxn modelId="{C16E89FB-5DF8-584C-B24D-3B214BEE7758}" type="presParOf" srcId="{F3B0726A-1AC9-6C4C-9052-23B3780C5075}" destId="{EFDAE21C-D69F-C649-9636-1C2533A276B2}" srcOrd="2" destOrd="0" presId="urn:microsoft.com/office/officeart/2005/8/layout/lProcess2"/>
    <dgm:cxn modelId="{339523B0-627A-8148-9DC7-04C854C907FF}" type="presParOf" srcId="{EFDAE21C-D69F-C649-9636-1C2533A276B2}" destId="{A59DD698-BBF9-E044-BBE2-B1D00DE8B01B}" srcOrd="0" destOrd="0" presId="urn:microsoft.com/office/officeart/2005/8/layout/lProcess2"/>
    <dgm:cxn modelId="{598F451B-136D-4440-8EB5-D8F335E66133}" type="presParOf" srcId="{A59DD698-BBF9-E044-BBE2-B1D00DE8B01B}" destId="{A4AB8C23-31B2-524C-A549-320F1F21BEDF}" srcOrd="0" destOrd="0" presId="urn:microsoft.com/office/officeart/2005/8/layout/lProcess2"/>
    <dgm:cxn modelId="{F74012E4-E935-0541-A958-85C0700AF0C2}" type="presParOf" srcId="{13A1A790-CF72-D043-B9F1-C3B1ED35755A}" destId="{431491B7-B920-D749-A24B-93C62791E27D}" srcOrd="5" destOrd="0" presId="urn:microsoft.com/office/officeart/2005/8/layout/lProcess2"/>
    <dgm:cxn modelId="{77FAA8C0-D3C6-CA4B-BADD-8D2B783D0B38}" type="presParOf" srcId="{13A1A790-CF72-D043-B9F1-C3B1ED35755A}" destId="{6FCBB88E-2DFE-8044-9DF1-0CC3ACD25E82}" srcOrd="6" destOrd="0" presId="urn:microsoft.com/office/officeart/2005/8/layout/lProcess2"/>
    <dgm:cxn modelId="{803D2B31-6BF9-CC43-984B-FD7DB8152CD7}" type="presParOf" srcId="{6FCBB88E-2DFE-8044-9DF1-0CC3ACD25E82}" destId="{8BB6C4B5-DBC1-3343-8C58-EA8AACF10429}" srcOrd="0" destOrd="0" presId="urn:microsoft.com/office/officeart/2005/8/layout/lProcess2"/>
    <dgm:cxn modelId="{8F0CCA99-4F6D-0D42-811D-AFC24B6B5DCE}" type="presParOf" srcId="{6FCBB88E-2DFE-8044-9DF1-0CC3ACD25E82}" destId="{CC418B53-13B2-8B4E-B44C-7B5E7B339B4B}" srcOrd="1" destOrd="0" presId="urn:microsoft.com/office/officeart/2005/8/layout/lProcess2"/>
    <dgm:cxn modelId="{E2FE2E08-2509-E84B-B75A-9957D875971B}" type="presParOf" srcId="{6FCBB88E-2DFE-8044-9DF1-0CC3ACD25E82}" destId="{CFC00282-6108-F946-B029-8D9D813950DE}" srcOrd="2" destOrd="0" presId="urn:microsoft.com/office/officeart/2005/8/layout/lProcess2"/>
    <dgm:cxn modelId="{654A8C29-1991-CB48-A933-07D0D1DFB2F6}" type="presParOf" srcId="{CFC00282-6108-F946-B029-8D9D813950DE}" destId="{6849A656-C169-274B-9060-91A67B8F2B58}" srcOrd="0" destOrd="0" presId="urn:microsoft.com/office/officeart/2005/8/layout/lProcess2"/>
    <dgm:cxn modelId="{7254B801-F379-3747-B1B5-4CA19667E7B5}" type="presParOf" srcId="{6849A656-C169-274B-9060-91A67B8F2B58}" destId="{CFE92D72-D247-8743-BD2A-6B59F20DF464}" srcOrd="0" destOrd="0" presId="urn:microsoft.com/office/officeart/2005/8/layout/lProcess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6B54B-0189-5C4D-9CFB-20FC7BDE9DF6}">
      <dsp:nvSpPr>
        <dsp:cNvPr id="0" name=""/>
        <dsp:cNvSpPr/>
      </dsp:nvSpPr>
      <dsp:spPr>
        <a:xfrm>
          <a:off x="2658" y="0"/>
          <a:ext cx="2608629" cy="3950208"/>
        </a:xfrm>
        <a:prstGeom prst="roundRect">
          <a:avLst>
            <a:gd name="adj" fmla="val 10000"/>
          </a:avLst>
        </a:prstGeom>
        <a:solidFill>
          <a:schemeClr val="accent4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Romans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14:12</a:t>
          </a:r>
        </a:p>
      </dsp:txBody>
      <dsp:txXfrm>
        <a:off x="2658" y="0"/>
        <a:ext cx="2608629" cy="1185062"/>
      </dsp:txXfrm>
    </dsp:sp>
    <dsp:sp modelId="{E06EB3DF-29B0-F446-BA25-EA682253065B}">
      <dsp:nvSpPr>
        <dsp:cNvPr id="0" name=""/>
        <dsp:cNvSpPr/>
      </dsp:nvSpPr>
      <dsp:spPr>
        <a:xfrm>
          <a:off x="263521" y="1185062"/>
          <a:ext cx="2086903" cy="256763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latin typeface="Georgia Pro Light" panose="02040302050405020303" pitchFamily="18" charset="0"/>
              <a:cs typeface="Arial" panose="020B0604020202020204" pitchFamily="34" charset="0"/>
            </a:rPr>
            <a:t>We’ll give an account of </a:t>
          </a:r>
          <a:r>
            <a:rPr lang="en-US" sz="3000" b="1" i="0" u="sng" kern="1200" dirty="0">
              <a:latin typeface="Georgia Pro Light" panose="02040302050405020303" pitchFamily="18" charset="0"/>
              <a:cs typeface="Arial" panose="020B0604020202020204" pitchFamily="34" charset="0"/>
            </a:rPr>
            <a:t>ourselves</a:t>
          </a:r>
        </a:p>
      </dsp:txBody>
      <dsp:txXfrm>
        <a:off x="324644" y="1246185"/>
        <a:ext cx="1964657" cy="2445389"/>
      </dsp:txXfrm>
    </dsp:sp>
    <dsp:sp modelId="{755A0F22-F8CD-D644-BDA5-5CEE59FA29DC}">
      <dsp:nvSpPr>
        <dsp:cNvPr id="0" name=""/>
        <dsp:cNvSpPr/>
      </dsp:nvSpPr>
      <dsp:spPr>
        <a:xfrm>
          <a:off x="2806934" y="0"/>
          <a:ext cx="2608629" cy="3950208"/>
        </a:xfrm>
        <a:prstGeom prst="roundRect">
          <a:avLst>
            <a:gd name="adj" fmla="val 10000"/>
          </a:avLst>
        </a:prstGeom>
        <a:solidFill>
          <a:schemeClr val="accent4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II Corinthians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 5:10</a:t>
          </a:r>
        </a:p>
      </dsp:txBody>
      <dsp:txXfrm>
        <a:off x="2806934" y="0"/>
        <a:ext cx="2608629" cy="1185062"/>
      </dsp:txXfrm>
    </dsp:sp>
    <dsp:sp modelId="{D4308693-B8D1-EE4E-91D2-3F123FAA19C4}">
      <dsp:nvSpPr>
        <dsp:cNvPr id="0" name=""/>
        <dsp:cNvSpPr/>
      </dsp:nvSpPr>
      <dsp:spPr>
        <a:xfrm>
          <a:off x="3067797" y="1185062"/>
          <a:ext cx="2086903" cy="256763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latin typeface="Georgia Pro Light" panose="02040302050405020303" pitchFamily="18" charset="0"/>
              <a:cs typeface="Arial" panose="020B0604020202020204" pitchFamily="34" charset="0"/>
            </a:rPr>
            <a:t>We’ll receive for </a:t>
          </a:r>
          <a:r>
            <a:rPr lang="en-US" sz="3000" b="1" i="0" u="sng" kern="1200" dirty="0">
              <a:latin typeface="Georgia Pro Light" panose="02040302050405020303" pitchFamily="18" charset="0"/>
              <a:cs typeface="Arial" panose="020B0604020202020204" pitchFamily="34" charset="0"/>
            </a:rPr>
            <a:t>little or much</a:t>
          </a:r>
        </a:p>
      </dsp:txBody>
      <dsp:txXfrm>
        <a:off x="3128920" y="1246185"/>
        <a:ext cx="1964657" cy="2445389"/>
      </dsp:txXfrm>
    </dsp:sp>
    <dsp:sp modelId="{2D4C0516-8694-6742-81EB-456785F075F4}">
      <dsp:nvSpPr>
        <dsp:cNvPr id="0" name=""/>
        <dsp:cNvSpPr/>
      </dsp:nvSpPr>
      <dsp:spPr>
        <a:xfrm>
          <a:off x="5611211" y="0"/>
          <a:ext cx="2608629" cy="3950208"/>
        </a:xfrm>
        <a:prstGeom prst="roundRect">
          <a:avLst>
            <a:gd name="adj" fmla="val 10000"/>
          </a:avLst>
        </a:prstGeom>
        <a:solidFill>
          <a:schemeClr val="accent4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Matthew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12:36</a:t>
          </a:r>
        </a:p>
      </dsp:txBody>
      <dsp:txXfrm>
        <a:off x="5611211" y="0"/>
        <a:ext cx="2608629" cy="1185062"/>
      </dsp:txXfrm>
    </dsp:sp>
    <dsp:sp modelId="{A4AB8C23-31B2-524C-A549-320F1F21BEDF}">
      <dsp:nvSpPr>
        <dsp:cNvPr id="0" name=""/>
        <dsp:cNvSpPr/>
      </dsp:nvSpPr>
      <dsp:spPr>
        <a:xfrm>
          <a:off x="5872074" y="1185062"/>
          <a:ext cx="2086903" cy="256763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latin typeface="Georgia Pro Light" panose="02040302050405020303" pitchFamily="18" charset="0"/>
              <a:cs typeface="Arial" panose="020B0604020202020204" pitchFamily="34" charset="0"/>
            </a:rPr>
            <a:t>We’ll give an account of </a:t>
          </a:r>
          <a:r>
            <a:rPr lang="en-US" sz="3000" b="1" i="0" u="sng" kern="1200" dirty="0">
              <a:latin typeface="Georgia Pro Light" panose="02040302050405020303" pitchFamily="18" charset="0"/>
              <a:cs typeface="Arial" panose="020B0604020202020204" pitchFamily="34" charset="0"/>
            </a:rPr>
            <a:t>every</a:t>
          </a:r>
          <a:r>
            <a:rPr lang="en-US" sz="3000" b="1" i="0" kern="1200" dirty="0">
              <a:latin typeface="Georgia Pro Light" panose="02040302050405020303" pitchFamily="18" charset="0"/>
              <a:cs typeface="Arial" panose="020B0604020202020204" pitchFamily="34" charset="0"/>
            </a:rPr>
            <a:t> idle word</a:t>
          </a:r>
        </a:p>
      </dsp:txBody>
      <dsp:txXfrm>
        <a:off x="5933197" y="1246185"/>
        <a:ext cx="1964657" cy="2445389"/>
      </dsp:txXfrm>
    </dsp:sp>
    <dsp:sp modelId="{8BB6C4B5-DBC1-3343-8C58-EA8AACF10429}">
      <dsp:nvSpPr>
        <dsp:cNvPr id="0" name=""/>
        <dsp:cNvSpPr/>
      </dsp:nvSpPr>
      <dsp:spPr>
        <a:xfrm>
          <a:off x="8415487" y="0"/>
          <a:ext cx="2608629" cy="3950208"/>
        </a:xfrm>
        <a:prstGeom prst="roundRect">
          <a:avLst>
            <a:gd name="adj" fmla="val 10000"/>
          </a:avLst>
        </a:prstGeom>
        <a:solidFill>
          <a:schemeClr val="accent4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I Peter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Posterama" panose="020B0504020200020000" pitchFamily="34" charset="0"/>
              <a:cs typeface="Posterama" panose="020B0504020200020000" pitchFamily="34" charset="0"/>
            </a:rPr>
            <a:t>4:5</a:t>
          </a:r>
        </a:p>
      </dsp:txBody>
      <dsp:txXfrm>
        <a:off x="8415487" y="0"/>
        <a:ext cx="2608629" cy="1185062"/>
      </dsp:txXfrm>
    </dsp:sp>
    <dsp:sp modelId="{CFE92D72-D247-8743-BD2A-6B59F20DF464}">
      <dsp:nvSpPr>
        <dsp:cNvPr id="0" name=""/>
        <dsp:cNvSpPr/>
      </dsp:nvSpPr>
      <dsp:spPr>
        <a:xfrm>
          <a:off x="8676350" y="1185062"/>
          <a:ext cx="2086903" cy="256763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latin typeface="Georgia Pro Light" panose="02040302050405020303" pitchFamily="18" charset="0"/>
              <a:cs typeface="Arial" panose="020B0604020202020204" pitchFamily="34" charset="0"/>
            </a:rPr>
            <a:t>Believers and Non-believers, </a:t>
          </a:r>
          <a:r>
            <a:rPr lang="en-US" sz="3000" b="1" i="0" u="sng" kern="1200" dirty="0">
              <a:latin typeface="Georgia Pro Light" panose="02040302050405020303" pitchFamily="18" charset="0"/>
              <a:cs typeface="Arial" panose="020B0604020202020204" pitchFamily="34" charset="0"/>
            </a:rPr>
            <a:t>all</a:t>
          </a:r>
          <a:r>
            <a:rPr lang="en-US" sz="3000" b="1" i="0" kern="1200" dirty="0">
              <a:latin typeface="Georgia Pro Light" panose="02040302050405020303" pitchFamily="18" charset="0"/>
              <a:cs typeface="Arial" panose="020B0604020202020204" pitchFamily="34" charset="0"/>
            </a:rPr>
            <a:t> give an account</a:t>
          </a:r>
        </a:p>
      </dsp:txBody>
      <dsp:txXfrm>
        <a:off x="8737473" y="1246185"/>
        <a:ext cx="1964657" cy="2445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7914-B979-D441-9584-07C203378D42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216B-BE00-0B44-858C-A4D22CFBA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5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5D834-3646-8995-A43F-316CFFD1B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3292" y="-642346"/>
            <a:ext cx="14638328" cy="7500346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CE22C9A-30B6-12EB-423C-34454BE2D734}"/>
              </a:ext>
            </a:extLst>
          </p:cNvPr>
          <p:cNvSpPr/>
          <p:nvPr userDrawn="1"/>
        </p:nvSpPr>
        <p:spPr>
          <a:xfrm rot="16200000">
            <a:off x="3838487" y="-1434547"/>
            <a:ext cx="4515026" cy="9727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2724912"/>
            <a:ext cx="8037576" cy="932688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8CEB3A4-8583-3114-2BDD-D7AE1CABCD1D}"/>
              </a:ext>
            </a:extLst>
          </p:cNvPr>
          <p:cNvSpPr/>
          <p:nvPr userDrawn="1"/>
        </p:nvSpPr>
        <p:spPr>
          <a:xfrm rot="16200000">
            <a:off x="4177443" y="-1088756"/>
            <a:ext cx="3837115" cy="903551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79338-7AB7-4007-F741-779D078C8084}"/>
              </a:ext>
            </a:extLst>
          </p:cNvPr>
          <p:cNvCxnSpPr>
            <a:cxnSpLocks/>
          </p:cNvCxnSpPr>
          <p:nvPr userDrawn="1"/>
        </p:nvCxnSpPr>
        <p:spPr>
          <a:xfrm>
            <a:off x="2607501" y="4008970"/>
            <a:ext cx="69769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28" y="3831336"/>
            <a:ext cx="3291840" cy="52120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0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1673352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176272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8096" y="4114800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352" y="4617720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6480264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1440363F-8B44-DEEA-CA7B-6EC275DE9BB0}"/>
              </a:ext>
            </a:extLst>
          </p:cNvPr>
          <p:cNvSpPr/>
          <p:nvPr userDrawn="1"/>
        </p:nvSpPr>
        <p:spPr>
          <a:xfrm>
            <a:off x="6928320" y="692650"/>
            <a:ext cx="3474720" cy="539496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90DE099-D4CE-AF4C-15A9-B5ED3DCFB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5480" y="834382"/>
            <a:ext cx="3200400" cy="5111496"/>
          </a:xfrm>
          <a:custGeom>
            <a:avLst/>
            <a:gdLst>
              <a:gd name="connsiteX0" fmla="*/ 1600200 w 3200400"/>
              <a:gd name="connsiteY0" fmla="*/ 0 h 5111496"/>
              <a:gd name="connsiteX1" fmla="*/ 3200400 w 3200400"/>
              <a:gd name="connsiteY1" fmla="*/ 1600200 h 5111496"/>
              <a:gd name="connsiteX2" fmla="*/ 3200400 w 3200400"/>
              <a:gd name="connsiteY2" fmla="*/ 3511296 h 5111496"/>
              <a:gd name="connsiteX3" fmla="*/ 1600200 w 3200400"/>
              <a:gd name="connsiteY3" fmla="*/ 5111496 h 5111496"/>
              <a:gd name="connsiteX4" fmla="*/ 0 w 3200400"/>
              <a:gd name="connsiteY4" fmla="*/ 3511296 h 5111496"/>
              <a:gd name="connsiteX5" fmla="*/ 0 w 3200400"/>
              <a:gd name="connsiteY5" fmla="*/ 1600200 h 5111496"/>
              <a:gd name="connsiteX6" fmla="*/ 1600200 w 3200400"/>
              <a:gd name="connsiteY6" fmla="*/ 0 h 5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5111496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lnTo>
                  <a:pt x="3200400" y="3511296"/>
                </a:lnTo>
                <a:cubicBezTo>
                  <a:pt x="3200400" y="4395062"/>
                  <a:pt x="2483966" y="5111496"/>
                  <a:pt x="1600200" y="5111496"/>
                </a:cubicBezTo>
                <a:cubicBezTo>
                  <a:pt x="716434" y="5111496"/>
                  <a:pt x="0" y="4395062"/>
                  <a:pt x="0" y="3511296"/>
                </a:cubicBezTo>
                <a:lnTo>
                  <a:pt x="0" y="1600200"/>
                </a:ln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en-US" sz="140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A8960C-A12E-D82A-6B11-91A17BB387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659514"/>
            <a:ext cx="12188952" cy="71323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9432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9976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11137392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C5E0B4-4989-E17B-6DAA-16B8AFB102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22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DEF40E-B278-4F59-AAF8-8468E2B08F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75320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03890E5-21F7-5145-68D0-81916C073BFE}"/>
              </a:ext>
            </a:extLst>
          </p:cNvPr>
          <p:cNvSpPr/>
          <p:nvPr userDrawn="1"/>
        </p:nvSpPr>
        <p:spPr>
          <a:xfrm>
            <a:off x="7607808" y="2505456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6338A-E3B7-F581-6979-B6DB684C8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7888" y="0"/>
            <a:ext cx="2203704" cy="6464808"/>
          </a:xfrm>
          <a:custGeom>
            <a:avLst/>
            <a:gdLst>
              <a:gd name="connsiteX0" fmla="*/ 0 w 2203704"/>
              <a:gd name="connsiteY0" fmla="*/ 5604176 h 6464808"/>
              <a:gd name="connsiteX1" fmla="*/ 130276 w 2203704"/>
              <a:gd name="connsiteY1" fmla="*/ 5701594 h 6464808"/>
              <a:gd name="connsiteX2" fmla="*/ 1107192 w 2203704"/>
              <a:gd name="connsiteY2" fmla="*/ 6000000 h 6464808"/>
              <a:gd name="connsiteX3" fmla="*/ 2084109 w 2203704"/>
              <a:gd name="connsiteY3" fmla="*/ 5701594 h 6464808"/>
              <a:gd name="connsiteX4" fmla="*/ 2203704 w 2203704"/>
              <a:gd name="connsiteY4" fmla="*/ 5612162 h 6464808"/>
              <a:gd name="connsiteX5" fmla="*/ 2203704 w 2203704"/>
              <a:gd name="connsiteY5" fmla="*/ 6464808 h 6464808"/>
              <a:gd name="connsiteX6" fmla="*/ 0 w 2203704"/>
              <a:gd name="connsiteY6" fmla="*/ 6464808 h 6464808"/>
              <a:gd name="connsiteX7" fmla="*/ 0 w 2203704"/>
              <a:gd name="connsiteY7" fmla="*/ 0 h 6464808"/>
              <a:gd name="connsiteX8" fmla="*/ 2203704 w 2203704"/>
              <a:gd name="connsiteY8" fmla="*/ 0 h 6464808"/>
              <a:gd name="connsiteX9" fmla="*/ 2203704 w 2203704"/>
              <a:gd name="connsiteY9" fmla="*/ 2893295 h 6464808"/>
              <a:gd name="connsiteX10" fmla="*/ 2084109 w 2203704"/>
              <a:gd name="connsiteY10" fmla="*/ 2803863 h 6464808"/>
              <a:gd name="connsiteX11" fmla="*/ 1107192 w 2203704"/>
              <a:gd name="connsiteY11" fmla="*/ 2505456 h 6464808"/>
              <a:gd name="connsiteX12" fmla="*/ 130276 w 2203704"/>
              <a:gd name="connsiteY12" fmla="*/ 2803863 h 6464808"/>
              <a:gd name="connsiteX13" fmla="*/ 0 w 2203704"/>
              <a:gd name="connsiteY13" fmla="*/ 2901281 h 64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3704" h="6464808">
                <a:moveTo>
                  <a:pt x="0" y="5604176"/>
                </a:moveTo>
                <a:lnTo>
                  <a:pt x="130276" y="5701594"/>
                </a:lnTo>
                <a:cubicBezTo>
                  <a:pt x="409142" y="5889992"/>
                  <a:pt x="745320" y="6000000"/>
                  <a:pt x="1107192" y="6000000"/>
                </a:cubicBezTo>
                <a:cubicBezTo>
                  <a:pt x="1469064" y="6000000"/>
                  <a:pt x="1805242" y="5889992"/>
                  <a:pt x="2084109" y="5701594"/>
                </a:cubicBezTo>
                <a:lnTo>
                  <a:pt x="2203704" y="5612162"/>
                </a:lnTo>
                <a:lnTo>
                  <a:pt x="2203704" y="6464808"/>
                </a:lnTo>
                <a:lnTo>
                  <a:pt x="0" y="6464808"/>
                </a:lnTo>
                <a:close/>
                <a:moveTo>
                  <a:pt x="0" y="0"/>
                </a:moveTo>
                <a:lnTo>
                  <a:pt x="2203704" y="0"/>
                </a:lnTo>
                <a:lnTo>
                  <a:pt x="2203704" y="2893295"/>
                </a:lnTo>
                <a:lnTo>
                  <a:pt x="2084109" y="2803863"/>
                </a:lnTo>
                <a:cubicBezTo>
                  <a:pt x="1805242" y="2615464"/>
                  <a:pt x="1469064" y="2505456"/>
                  <a:pt x="1107192" y="2505456"/>
                </a:cubicBezTo>
                <a:cubicBezTo>
                  <a:pt x="745320" y="2505456"/>
                  <a:pt x="409142" y="2615464"/>
                  <a:pt x="130276" y="2803863"/>
                </a:cubicBezTo>
                <a:lnTo>
                  <a:pt x="0" y="2901281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056" y="1709928"/>
            <a:ext cx="4709160" cy="3008376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1600">
                <a:latin typeface="Georgia Pro" panose="02040502050405020303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1885950" indent="-28575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9744" y="2707392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2F918-8726-F0C7-3DD5-8FC63F1C2A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E2775-2A6A-4308-A03B-DE565C253C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CDCBE-5B6E-9248-8031-5FEF6459F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FE8F1C-630A-10D8-9945-20F2BFD69584}"/>
              </a:ext>
            </a:extLst>
          </p:cNvPr>
          <p:cNvSpPr/>
          <p:nvPr userDrawn="1"/>
        </p:nvSpPr>
        <p:spPr>
          <a:xfrm>
            <a:off x="571500" y="4789316"/>
            <a:ext cx="11048999" cy="93482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B26C0-A3BE-7202-44B2-9E5D9C9000BF}"/>
              </a:ext>
            </a:extLst>
          </p:cNvPr>
          <p:cNvSpPr/>
          <p:nvPr userDrawn="1"/>
        </p:nvSpPr>
        <p:spPr>
          <a:xfrm>
            <a:off x="3843315" y="1856545"/>
            <a:ext cx="4467272" cy="446727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52A8E6-299E-7E66-3182-88FB33878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6076951 w 12191999"/>
              <a:gd name="connsiteY0" fmla="*/ 1856545 h 6857999"/>
              <a:gd name="connsiteX1" fmla="*/ 3843315 w 12191999"/>
              <a:gd name="connsiteY1" fmla="*/ 4090181 h 6857999"/>
              <a:gd name="connsiteX2" fmla="*/ 3943735 w 12191999"/>
              <a:gd name="connsiteY2" fmla="*/ 4754396 h 6857999"/>
              <a:gd name="connsiteX3" fmla="*/ 3956516 w 12191999"/>
              <a:gd name="connsiteY3" fmla="*/ 4789316 h 6857999"/>
              <a:gd name="connsiteX4" fmla="*/ 571500 w 12191999"/>
              <a:gd name="connsiteY4" fmla="*/ 4789316 h 6857999"/>
              <a:gd name="connsiteX5" fmla="*/ 571500 w 12191999"/>
              <a:gd name="connsiteY5" fmla="*/ 5724144 h 6857999"/>
              <a:gd name="connsiteX6" fmla="*/ 4557546 w 12191999"/>
              <a:gd name="connsiteY6" fmla="*/ 5724144 h 6857999"/>
              <a:gd name="connsiteX7" fmla="*/ 4656152 w 12191999"/>
              <a:gd name="connsiteY7" fmla="*/ 5813763 h 6857999"/>
              <a:gd name="connsiteX8" fmla="*/ 6076951 w 12191999"/>
              <a:gd name="connsiteY8" fmla="*/ 6323817 h 6857999"/>
              <a:gd name="connsiteX9" fmla="*/ 7497751 w 12191999"/>
              <a:gd name="connsiteY9" fmla="*/ 5813763 h 6857999"/>
              <a:gd name="connsiteX10" fmla="*/ 7596357 w 12191999"/>
              <a:gd name="connsiteY10" fmla="*/ 5724144 h 6857999"/>
              <a:gd name="connsiteX11" fmla="*/ 11620499 w 12191999"/>
              <a:gd name="connsiteY11" fmla="*/ 5724144 h 6857999"/>
              <a:gd name="connsiteX12" fmla="*/ 11620499 w 12191999"/>
              <a:gd name="connsiteY12" fmla="*/ 4789316 h 6857999"/>
              <a:gd name="connsiteX13" fmla="*/ 8197387 w 12191999"/>
              <a:gd name="connsiteY13" fmla="*/ 4789316 h 6857999"/>
              <a:gd name="connsiteX14" fmla="*/ 8210167 w 12191999"/>
              <a:gd name="connsiteY14" fmla="*/ 4754396 h 6857999"/>
              <a:gd name="connsiteX15" fmla="*/ 8310587 w 12191999"/>
              <a:gd name="connsiteY15" fmla="*/ 4090181 h 6857999"/>
              <a:gd name="connsiteX16" fmla="*/ 6076951 w 12191999"/>
              <a:gd name="connsiteY16" fmla="*/ 1856545 h 6857999"/>
              <a:gd name="connsiteX17" fmla="*/ 0 w 12191999"/>
              <a:gd name="connsiteY17" fmla="*/ 0 h 6857999"/>
              <a:gd name="connsiteX18" fmla="*/ 12191999 w 12191999"/>
              <a:gd name="connsiteY18" fmla="*/ 0 h 6857999"/>
              <a:gd name="connsiteX19" fmla="*/ 12191999 w 12191999"/>
              <a:gd name="connsiteY19" fmla="*/ 6857999 h 6857999"/>
              <a:gd name="connsiteX20" fmla="*/ 0 w 12191999"/>
              <a:gd name="connsiteY2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6076951" y="1856545"/>
                </a:moveTo>
                <a:cubicBezTo>
                  <a:pt x="4843348" y="1856545"/>
                  <a:pt x="3843315" y="2856578"/>
                  <a:pt x="3843315" y="4090181"/>
                </a:cubicBezTo>
                <a:cubicBezTo>
                  <a:pt x="3843315" y="4321482"/>
                  <a:pt x="3878473" y="4544571"/>
                  <a:pt x="3943735" y="4754396"/>
                </a:cubicBezTo>
                <a:lnTo>
                  <a:pt x="3956516" y="4789316"/>
                </a:lnTo>
                <a:lnTo>
                  <a:pt x="571500" y="4789316"/>
                </a:lnTo>
                <a:lnTo>
                  <a:pt x="571500" y="5724144"/>
                </a:lnTo>
                <a:lnTo>
                  <a:pt x="4557546" y="5724144"/>
                </a:lnTo>
                <a:lnTo>
                  <a:pt x="4656152" y="5813763"/>
                </a:lnTo>
                <a:cubicBezTo>
                  <a:pt x="5042256" y="6132405"/>
                  <a:pt x="5537250" y="6323817"/>
                  <a:pt x="6076951" y="6323817"/>
                </a:cubicBezTo>
                <a:cubicBezTo>
                  <a:pt x="6616653" y="6323817"/>
                  <a:pt x="7111647" y="6132405"/>
                  <a:pt x="7497751" y="5813763"/>
                </a:cubicBezTo>
                <a:lnTo>
                  <a:pt x="7596357" y="5724144"/>
                </a:lnTo>
                <a:lnTo>
                  <a:pt x="11620499" y="5724144"/>
                </a:lnTo>
                <a:lnTo>
                  <a:pt x="11620499" y="4789316"/>
                </a:lnTo>
                <a:lnTo>
                  <a:pt x="8197387" y="4789316"/>
                </a:lnTo>
                <a:lnTo>
                  <a:pt x="8210167" y="4754396"/>
                </a:lnTo>
                <a:cubicBezTo>
                  <a:pt x="8275430" y="4544571"/>
                  <a:pt x="8310587" y="4321482"/>
                  <a:pt x="8310587" y="4090181"/>
                </a:cubicBezTo>
                <a:cubicBezTo>
                  <a:pt x="8310587" y="2856578"/>
                  <a:pt x="7310554" y="1856545"/>
                  <a:pt x="6076951" y="185654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42" y="4858966"/>
            <a:ext cx="3133856" cy="7955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136392"/>
            <a:ext cx="3822192" cy="1901952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E28B69-946C-B24F-CCEF-87E3AED87126}"/>
              </a:ext>
            </a:extLst>
          </p:cNvPr>
          <p:cNvSpPr/>
          <p:nvPr userDrawn="1"/>
        </p:nvSpPr>
        <p:spPr>
          <a:xfrm>
            <a:off x="4085940" y="2099170"/>
            <a:ext cx="3982022" cy="39820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7D49B4-7A74-A1C0-829E-B197F836F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588" y="4858966"/>
            <a:ext cx="3230538" cy="79570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5400" cap="all" baseline="0" dirty="0"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228600" lvl="0" indent="-228600" algn="ctr">
              <a:spcBef>
                <a:spcPct val="0"/>
              </a:spcBef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2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0666-AF8F-3711-6288-350B4ABB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1AAC-83D5-49DF-1D19-3AF780429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383E6-EAF2-263B-77AD-5CFFF848D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0127D-1BCE-E672-2788-317A5227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93065-CC1D-AA49-7BEE-BBE02A44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FD21-CC6E-2FB4-946F-5E8DE12C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ADAE-1838-B684-9D0D-5FEC76A5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C591B-95F0-423B-44C1-674C55EF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8D088-2AD3-8F19-B70E-2305FE29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42C15-0A2B-27B0-65D6-729E2E16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0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A46EC-6858-3F2C-4D2E-87824772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D80F5-D887-2BE7-D117-62969D67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DEF4-A3E8-469F-B338-DABC3FB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6F5C-E297-38FD-EDB1-78C14E93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3700-F2E1-EF5E-86AF-EEBF08F2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C051A-0AF0-386F-0C33-36164954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5A93-71B2-9D1A-39DF-0C35DC5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AB610-D69A-3634-14D9-AFCFB347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A0C97-CF81-7BB7-1FCB-19B88DE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1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73F9-9EC6-ECF6-A038-7714A086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0B94D-581C-2941-611D-66EC048FE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9119-34F5-BF97-7C37-6484487DD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1F218-F3E8-6A92-ECD4-8CD2852E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3C20-A389-6DD6-B5A6-396D6A5C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B49DE-2EEE-3929-842A-C5D12602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7D526-6C79-0B4E-D82A-9865604769EC}"/>
              </a:ext>
            </a:extLst>
          </p:cNvPr>
          <p:cNvCxnSpPr>
            <a:cxnSpLocks/>
          </p:cNvCxnSpPr>
          <p:nvPr userDrawn="1"/>
        </p:nvCxnSpPr>
        <p:spPr>
          <a:xfrm>
            <a:off x="1237131" y="6370228"/>
            <a:ext cx="7141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4439" y="1849437"/>
            <a:ext cx="5544613" cy="4094159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86FFFE-5A89-4D14-F5F8-16FD636A0ECD}"/>
              </a:ext>
            </a:extLst>
          </p:cNvPr>
          <p:cNvSpPr/>
          <p:nvPr userDrawn="1"/>
        </p:nvSpPr>
        <p:spPr>
          <a:xfrm>
            <a:off x="9329844" y="4049117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3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539496"/>
            <a:ext cx="8330115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4632" y="1709928"/>
            <a:ext cx="4636008" cy="409415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 indent="-228600">
              <a:buFont typeface="Courier New" panose="02070309020205020404" pitchFamily="49" charset="0"/>
              <a:buChar char="o"/>
              <a:defRPr sz="1600"/>
            </a:lvl2pPr>
            <a:lvl3pPr marL="457200" indent="-228600">
              <a:buFont typeface="Courier New" panose="02070309020205020404" pitchFamily="49" charset="0"/>
              <a:buChar char="o"/>
              <a:defRPr sz="1400"/>
            </a:lvl3pPr>
            <a:lvl4pPr marL="685800" indent="-228600">
              <a:buFont typeface="Courier New" panose="02070309020205020404" pitchFamily="49" charset="0"/>
              <a:buChar char="o"/>
              <a:defRPr sz="1200"/>
            </a:lvl4pPr>
            <a:lvl5pPr marL="914400" indent="-228600"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5A142-1596-74CD-CE55-ED7D165572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6CB-7CEE-AEFE-BD1F-D5ECDF86AC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C5B5-5FF6-BA69-B3EB-2D313DB342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A11C240-F4B7-3E31-B8FE-45758ECEFADD}"/>
              </a:ext>
            </a:extLst>
          </p:cNvPr>
          <p:cNvSpPr/>
          <p:nvPr userDrawn="1"/>
        </p:nvSpPr>
        <p:spPr>
          <a:xfrm>
            <a:off x="6656897" y="2194243"/>
            <a:ext cx="2157850" cy="4279674"/>
          </a:xfrm>
          <a:custGeom>
            <a:avLst/>
            <a:gdLst>
              <a:gd name="connsiteX0" fmla="*/ 1078925 w 2157850"/>
              <a:gd name="connsiteY0" fmla="*/ 0 h 4262645"/>
              <a:gd name="connsiteX1" fmla="*/ 2157850 w 2157850"/>
              <a:gd name="connsiteY1" fmla="*/ 1078925 h 4262645"/>
              <a:gd name="connsiteX2" fmla="*/ 2157849 w 2157850"/>
              <a:gd name="connsiteY2" fmla="*/ 4262645 h 4262645"/>
              <a:gd name="connsiteX3" fmla="*/ 0 w 2157850"/>
              <a:gd name="connsiteY3" fmla="*/ 4262645 h 4262645"/>
              <a:gd name="connsiteX4" fmla="*/ 0 w 2157850"/>
              <a:gd name="connsiteY4" fmla="*/ 1078925 h 4262645"/>
              <a:gd name="connsiteX5" fmla="*/ 1078925 w 2157850"/>
              <a:gd name="connsiteY5" fmla="*/ 0 h 42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7850" h="4262645">
                <a:moveTo>
                  <a:pt x="1078925" y="0"/>
                </a:moveTo>
                <a:cubicBezTo>
                  <a:pt x="1674799" y="0"/>
                  <a:pt x="2157850" y="483051"/>
                  <a:pt x="2157850" y="1078925"/>
                </a:cubicBezTo>
                <a:lnTo>
                  <a:pt x="2157849" y="4262645"/>
                </a:lnTo>
                <a:lnTo>
                  <a:pt x="0" y="4262645"/>
                </a:lnTo>
                <a:lnTo>
                  <a:pt x="0" y="1078925"/>
                </a:lnTo>
                <a:cubicBezTo>
                  <a:pt x="0" y="483051"/>
                  <a:pt x="483051" y="0"/>
                  <a:pt x="1078925" y="0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6DEC92F6-5ECE-F44A-1D1F-927CF5EC7D9C}"/>
              </a:ext>
            </a:extLst>
          </p:cNvPr>
          <p:cNvSpPr/>
          <p:nvPr userDrawn="1"/>
        </p:nvSpPr>
        <p:spPr>
          <a:xfrm>
            <a:off x="9411334" y="648233"/>
            <a:ext cx="2157849" cy="556153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8966A6-EBB8-CA9B-6B39-A25293F2F1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562" y="2357689"/>
            <a:ext cx="1874520" cy="4119470"/>
          </a:xfrm>
          <a:custGeom>
            <a:avLst/>
            <a:gdLst>
              <a:gd name="connsiteX0" fmla="*/ 937260 w 1874520"/>
              <a:gd name="connsiteY0" fmla="*/ 0 h 4119470"/>
              <a:gd name="connsiteX1" fmla="*/ 1874520 w 1874520"/>
              <a:gd name="connsiteY1" fmla="*/ 937260 h 4119470"/>
              <a:gd name="connsiteX2" fmla="*/ 1874519 w 1874520"/>
              <a:gd name="connsiteY2" fmla="*/ 4119470 h 4119470"/>
              <a:gd name="connsiteX3" fmla="*/ 0 w 1874520"/>
              <a:gd name="connsiteY3" fmla="*/ 4119470 h 4119470"/>
              <a:gd name="connsiteX4" fmla="*/ 0 w 1874520"/>
              <a:gd name="connsiteY4" fmla="*/ 937260 h 4119470"/>
              <a:gd name="connsiteX5" fmla="*/ 937260 w 1874520"/>
              <a:gd name="connsiteY5" fmla="*/ 0 h 41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520" h="4119470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lnTo>
                  <a:pt x="1874519" y="4119470"/>
                </a:lnTo>
                <a:lnTo>
                  <a:pt x="0" y="4119470"/>
                </a:ln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9BA7C64-D6D8-47D4-38A4-3247DC70F1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2998" y="832103"/>
            <a:ext cx="1874520" cy="5193793"/>
          </a:xfrm>
          <a:custGeom>
            <a:avLst/>
            <a:gdLst>
              <a:gd name="connsiteX0" fmla="*/ 937260 w 1874520"/>
              <a:gd name="connsiteY0" fmla="*/ 0 h 5193793"/>
              <a:gd name="connsiteX1" fmla="*/ 1874520 w 1874520"/>
              <a:gd name="connsiteY1" fmla="*/ 937260 h 5193793"/>
              <a:gd name="connsiteX2" fmla="*/ 1874519 w 1874520"/>
              <a:gd name="connsiteY2" fmla="*/ 4256533 h 5193793"/>
              <a:gd name="connsiteX3" fmla="*/ 937259 w 1874520"/>
              <a:gd name="connsiteY3" fmla="*/ 5193793 h 5193793"/>
              <a:gd name="connsiteX4" fmla="*/ 937260 w 1874520"/>
              <a:gd name="connsiteY4" fmla="*/ 5193792 h 5193793"/>
              <a:gd name="connsiteX5" fmla="*/ 0 w 1874520"/>
              <a:gd name="connsiteY5" fmla="*/ 4256532 h 5193793"/>
              <a:gd name="connsiteX6" fmla="*/ 0 w 1874520"/>
              <a:gd name="connsiteY6" fmla="*/ 937260 h 5193793"/>
              <a:gd name="connsiteX7" fmla="*/ 937260 w 1874520"/>
              <a:gd name="connsiteY7" fmla="*/ 0 h 519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20" h="5193793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cubicBezTo>
                  <a:pt x="1874520" y="2043684"/>
                  <a:pt x="1874519" y="3150109"/>
                  <a:pt x="1874519" y="4256533"/>
                </a:cubicBezTo>
                <a:cubicBezTo>
                  <a:pt x="1874519" y="4774167"/>
                  <a:pt x="1454893" y="5193793"/>
                  <a:pt x="937259" y="5193793"/>
                </a:cubicBezTo>
                <a:lnTo>
                  <a:pt x="937260" y="5193792"/>
                </a:lnTo>
                <a:cubicBezTo>
                  <a:pt x="419626" y="5193792"/>
                  <a:pt x="0" y="4774166"/>
                  <a:pt x="0" y="4256532"/>
                </a:cubicBez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D4A631-0C9D-1751-49E2-ED23EE2FD54C}"/>
              </a:ext>
            </a:extLst>
          </p:cNvPr>
          <p:cNvSpPr/>
          <p:nvPr userDrawn="1"/>
        </p:nvSpPr>
        <p:spPr>
          <a:xfrm>
            <a:off x="1434154" y="5224465"/>
            <a:ext cx="9323693" cy="64846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AFD34-8B3E-5999-6911-7AF71ADD2545}"/>
              </a:ext>
            </a:extLst>
          </p:cNvPr>
          <p:cNvSpPr/>
          <p:nvPr userDrawn="1"/>
        </p:nvSpPr>
        <p:spPr>
          <a:xfrm>
            <a:off x="1434154" y="1889355"/>
            <a:ext cx="9323693" cy="293946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3CAF35-A996-EB2E-4006-C3C9CE8BF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434154 w 12192000"/>
              <a:gd name="connsiteY0" fmla="*/ 5224465 h 6858000"/>
              <a:gd name="connsiteX1" fmla="*/ 1434154 w 12192000"/>
              <a:gd name="connsiteY1" fmla="*/ 5872929 h 6858000"/>
              <a:gd name="connsiteX2" fmla="*/ 10757847 w 12192000"/>
              <a:gd name="connsiteY2" fmla="*/ 5872929 h 6858000"/>
              <a:gd name="connsiteX3" fmla="*/ 10757847 w 12192000"/>
              <a:gd name="connsiteY3" fmla="*/ 5224465 h 6858000"/>
              <a:gd name="connsiteX4" fmla="*/ 1434154 w 12192000"/>
              <a:gd name="connsiteY4" fmla="*/ 1889355 h 6858000"/>
              <a:gd name="connsiteX5" fmla="*/ 1434154 w 12192000"/>
              <a:gd name="connsiteY5" fmla="*/ 4828818 h 6858000"/>
              <a:gd name="connsiteX6" fmla="*/ 10757847 w 12192000"/>
              <a:gd name="connsiteY6" fmla="*/ 4828818 h 6858000"/>
              <a:gd name="connsiteX7" fmla="*/ 10757847 w 12192000"/>
              <a:gd name="connsiteY7" fmla="*/ 188935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34154" y="5224465"/>
                </a:moveTo>
                <a:lnTo>
                  <a:pt x="1434154" y="5872929"/>
                </a:lnTo>
                <a:lnTo>
                  <a:pt x="10757847" y="5872929"/>
                </a:lnTo>
                <a:lnTo>
                  <a:pt x="10757847" y="5224465"/>
                </a:lnTo>
                <a:close/>
                <a:moveTo>
                  <a:pt x="1434154" y="1889355"/>
                </a:moveTo>
                <a:lnTo>
                  <a:pt x="1434154" y="4828818"/>
                </a:lnTo>
                <a:lnTo>
                  <a:pt x="10757847" y="4828818"/>
                </a:lnTo>
                <a:lnTo>
                  <a:pt x="10757847" y="18893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390130-2A06-F9EE-2060-953B27394103}"/>
              </a:ext>
            </a:extLst>
          </p:cNvPr>
          <p:cNvCxnSpPr>
            <a:cxnSpLocks/>
          </p:cNvCxnSpPr>
          <p:nvPr userDrawn="1"/>
        </p:nvCxnSpPr>
        <p:spPr>
          <a:xfrm>
            <a:off x="1789176" y="5562197"/>
            <a:ext cx="8613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AFF85-BA63-AEEF-8DF0-E072A519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876" y="5294376"/>
            <a:ext cx="4270248" cy="521208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3C8BA8-2082-EEAD-7670-E3C6FB475885}"/>
              </a:ext>
            </a:extLst>
          </p:cNvPr>
          <p:cNvSpPr/>
          <p:nvPr userDrawn="1"/>
        </p:nvSpPr>
        <p:spPr>
          <a:xfrm>
            <a:off x="1789904" y="2246555"/>
            <a:ext cx="8612192" cy="2225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5EC2-0037-064B-0676-7354391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2" y="2871216"/>
            <a:ext cx="8037576" cy="9326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28A3-0265-DBB1-7405-7BC7B8D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2CCA-57E1-3CD5-CB3A-4E88546B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47672"/>
            <a:ext cx="10716768" cy="4096512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E8BE-7037-989B-BA01-91002FC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0E78-63C6-D063-2A9D-4D3E8591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2DEF-D85A-9741-CC7E-70E77DA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7715A-A9D6-1D99-DFAC-6777A5F9734C}"/>
              </a:ext>
            </a:extLst>
          </p:cNvPr>
          <p:cNvCxnSpPr>
            <a:cxnSpLocks/>
          </p:cNvCxnSpPr>
          <p:nvPr userDrawn="1"/>
        </p:nvCxnSpPr>
        <p:spPr>
          <a:xfrm>
            <a:off x="590550" y="525294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92112-F2CD-2349-A469-434C3582A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02696" y="0"/>
            <a:ext cx="1289304" cy="6857999"/>
          </a:xfrm>
          <a:custGeom>
            <a:avLst/>
            <a:gdLst>
              <a:gd name="connsiteX0" fmla="*/ 0 w 1289304"/>
              <a:gd name="connsiteY0" fmla="*/ 0 h 6857999"/>
              <a:gd name="connsiteX1" fmla="*/ 1289304 w 1289304"/>
              <a:gd name="connsiteY1" fmla="*/ 0 h 6857999"/>
              <a:gd name="connsiteX2" fmla="*/ 1289304 w 1289304"/>
              <a:gd name="connsiteY2" fmla="*/ 6857999 h 6857999"/>
              <a:gd name="connsiteX3" fmla="*/ 0 w 1289304"/>
              <a:gd name="connsiteY3" fmla="*/ 6857999 h 6857999"/>
              <a:gd name="connsiteX4" fmla="*/ 0 w 1289304"/>
              <a:gd name="connsiteY4" fmla="*/ 6013338 h 6857999"/>
              <a:gd name="connsiteX5" fmla="*/ 49800 w 1289304"/>
              <a:gd name="connsiteY5" fmla="*/ 5989348 h 6857999"/>
              <a:gd name="connsiteX6" fmla="*/ 885349 w 1289304"/>
              <a:gd name="connsiteY6" fmla="*/ 4585477 h 6857999"/>
              <a:gd name="connsiteX7" fmla="*/ 49800 w 1289304"/>
              <a:gd name="connsiteY7" fmla="*/ 3181606 h 6857999"/>
              <a:gd name="connsiteX8" fmla="*/ 0 w 1289304"/>
              <a:gd name="connsiteY8" fmla="*/ 31576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04" h="6857999">
                <a:moveTo>
                  <a:pt x="0" y="0"/>
                </a:moveTo>
                <a:lnTo>
                  <a:pt x="1289304" y="0"/>
                </a:lnTo>
                <a:lnTo>
                  <a:pt x="1289304" y="6857999"/>
                </a:lnTo>
                <a:lnTo>
                  <a:pt x="0" y="6857999"/>
                </a:lnTo>
                <a:lnTo>
                  <a:pt x="0" y="6013338"/>
                </a:lnTo>
                <a:lnTo>
                  <a:pt x="49800" y="5989348"/>
                </a:lnTo>
                <a:cubicBezTo>
                  <a:pt x="547491" y="5718986"/>
                  <a:pt x="885349" y="5191687"/>
                  <a:pt x="885349" y="4585477"/>
                </a:cubicBezTo>
                <a:cubicBezTo>
                  <a:pt x="885349" y="3979267"/>
                  <a:pt x="547491" y="3451968"/>
                  <a:pt x="49800" y="3181606"/>
                </a:cubicBezTo>
                <a:lnTo>
                  <a:pt x="0" y="31576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8046720" cy="3721608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213F1-CBAB-52BD-793A-9A2FD828EF80}"/>
              </a:ext>
            </a:extLst>
          </p:cNvPr>
          <p:cNvSpPr/>
          <p:nvPr userDrawn="1"/>
        </p:nvSpPr>
        <p:spPr>
          <a:xfrm>
            <a:off x="8594909" y="2988909"/>
            <a:ext cx="3193136" cy="3193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4157" y="3168157"/>
            <a:ext cx="2834640" cy="2834640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39B4AC-0C9E-671F-73C8-DA165ED67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" y="4645152"/>
            <a:ext cx="2944368" cy="402336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8597"/>
            <a:ext cx="12188952" cy="2130552"/>
          </a:xfrm>
          <a:custGeom>
            <a:avLst/>
            <a:gdLst>
              <a:gd name="connsiteX0" fmla="*/ 0 w 12188952"/>
              <a:gd name="connsiteY0" fmla="*/ 0 h 2130552"/>
              <a:gd name="connsiteX1" fmla="*/ 12188952 w 12188952"/>
              <a:gd name="connsiteY1" fmla="*/ 0 h 2130552"/>
              <a:gd name="connsiteX2" fmla="*/ 12188952 w 12188952"/>
              <a:gd name="connsiteY2" fmla="*/ 2130552 h 2130552"/>
              <a:gd name="connsiteX3" fmla="*/ 11609690 w 12188952"/>
              <a:gd name="connsiteY3" fmla="*/ 2130552 h 2130552"/>
              <a:gd name="connsiteX4" fmla="*/ 11609690 w 12188952"/>
              <a:gd name="connsiteY4" fmla="*/ 303706 h 2130552"/>
              <a:gd name="connsiteX5" fmla="*/ 9232250 w 12188952"/>
              <a:gd name="connsiteY5" fmla="*/ 303706 h 2130552"/>
              <a:gd name="connsiteX6" fmla="*/ 9232250 w 12188952"/>
              <a:gd name="connsiteY6" fmla="*/ 2130552 h 2130552"/>
              <a:gd name="connsiteX7" fmla="*/ 8737338 w 12188952"/>
              <a:gd name="connsiteY7" fmla="*/ 2130552 h 2130552"/>
              <a:gd name="connsiteX8" fmla="*/ 8737338 w 12188952"/>
              <a:gd name="connsiteY8" fmla="*/ 319204 h 2130552"/>
              <a:gd name="connsiteX9" fmla="*/ 8737338 w 12188952"/>
              <a:gd name="connsiteY9" fmla="*/ 303706 h 2130552"/>
              <a:gd name="connsiteX10" fmla="*/ 6359898 w 12188952"/>
              <a:gd name="connsiteY10" fmla="*/ 303706 h 2130552"/>
              <a:gd name="connsiteX11" fmla="*/ 6359898 w 12188952"/>
              <a:gd name="connsiteY11" fmla="*/ 319204 h 2130552"/>
              <a:gd name="connsiteX12" fmla="*/ 6359898 w 12188952"/>
              <a:gd name="connsiteY12" fmla="*/ 2130552 h 2130552"/>
              <a:gd name="connsiteX13" fmla="*/ 5864985 w 12188952"/>
              <a:gd name="connsiteY13" fmla="*/ 2130552 h 2130552"/>
              <a:gd name="connsiteX14" fmla="*/ 5864985 w 12188952"/>
              <a:gd name="connsiteY14" fmla="*/ 314038 h 2130552"/>
              <a:gd name="connsiteX15" fmla="*/ 5864985 w 12188952"/>
              <a:gd name="connsiteY15" fmla="*/ 303706 h 2130552"/>
              <a:gd name="connsiteX16" fmla="*/ 3487545 w 12188952"/>
              <a:gd name="connsiteY16" fmla="*/ 303706 h 2130552"/>
              <a:gd name="connsiteX17" fmla="*/ 3487545 w 12188952"/>
              <a:gd name="connsiteY17" fmla="*/ 314038 h 2130552"/>
              <a:gd name="connsiteX18" fmla="*/ 3487545 w 12188952"/>
              <a:gd name="connsiteY18" fmla="*/ 2130552 h 2130552"/>
              <a:gd name="connsiteX19" fmla="*/ 2992632 w 12188952"/>
              <a:gd name="connsiteY19" fmla="*/ 2130552 h 2130552"/>
              <a:gd name="connsiteX20" fmla="*/ 2992632 w 12188952"/>
              <a:gd name="connsiteY20" fmla="*/ 308872 h 2130552"/>
              <a:gd name="connsiteX21" fmla="*/ 615192 w 12188952"/>
              <a:gd name="connsiteY21" fmla="*/ 308872 h 2130552"/>
              <a:gd name="connsiteX22" fmla="*/ 615192 w 12188952"/>
              <a:gd name="connsiteY22" fmla="*/ 2130552 h 2130552"/>
              <a:gd name="connsiteX23" fmla="*/ 0 w 12188952"/>
              <a:gd name="connsiteY2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88952" h="2130552">
                <a:moveTo>
                  <a:pt x="0" y="0"/>
                </a:moveTo>
                <a:lnTo>
                  <a:pt x="12188952" y="0"/>
                </a:lnTo>
                <a:lnTo>
                  <a:pt x="12188952" y="2130552"/>
                </a:lnTo>
                <a:lnTo>
                  <a:pt x="11609690" y="2130552"/>
                </a:lnTo>
                <a:lnTo>
                  <a:pt x="11609690" y="303706"/>
                </a:lnTo>
                <a:lnTo>
                  <a:pt x="9232250" y="303706"/>
                </a:lnTo>
                <a:lnTo>
                  <a:pt x="9232250" y="2130552"/>
                </a:lnTo>
                <a:lnTo>
                  <a:pt x="8737338" y="2130552"/>
                </a:lnTo>
                <a:lnTo>
                  <a:pt x="8737338" y="319204"/>
                </a:lnTo>
                <a:lnTo>
                  <a:pt x="8737338" y="303706"/>
                </a:lnTo>
                <a:lnTo>
                  <a:pt x="6359898" y="303706"/>
                </a:lnTo>
                <a:lnTo>
                  <a:pt x="6359898" y="319204"/>
                </a:lnTo>
                <a:lnTo>
                  <a:pt x="6359898" y="2130552"/>
                </a:lnTo>
                <a:lnTo>
                  <a:pt x="5864985" y="2130552"/>
                </a:lnTo>
                <a:lnTo>
                  <a:pt x="5864985" y="314038"/>
                </a:lnTo>
                <a:lnTo>
                  <a:pt x="5864985" y="303706"/>
                </a:lnTo>
                <a:lnTo>
                  <a:pt x="3487545" y="303706"/>
                </a:lnTo>
                <a:lnTo>
                  <a:pt x="3487545" y="314038"/>
                </a:lnTo>
                <a:lnTo>
                  <a:pt x="3487545" y="2130552"/>
                </a:lnTo>
                <a:lnTo>
                  <a:pt x="2992632" y="2130552"/>
                </a:lnTo>
                <a:lnTo>
                  <a:pt x="2992632" y="308872"/>
                </a:lnTo>
                <a:lnTo>
                  <a:pt x="615192" y="308872"/>
                </a:lnTo>
                <a:lnTo>
                  <a:pt x="615192" y="2130552"/>
                </a:lnTo>
                <a:lnTo>
                  <a:pt x="0" y="21305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596142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213200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340848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468495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458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0811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164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5516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69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5383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773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56420" y="4995055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69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15383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773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56420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1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859536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473184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601968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730752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7056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8272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19488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871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5459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99047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2635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1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94039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627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41215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94D5D-D114-545E-8968-EE52F1FAACD9}"/>
              </a:ext>
            </a:extLst>
          </p:cNvPr>
          <p:cNvSpPr/>
          <p:nvPr userDrawn="1"/>
        </p:nvSpPr>
        <p:spPr>
          <a:xfrm>
            <a:off x="891094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1F0EA9-F152-D4A8-60CA-876313A12A0F}"/>
              </a:ext>
            </a:extLst>
          </p:cNvPr>
          <p:cNvSpPr/>
          <p:nvPr userDrawn="1"/>
        </p:nvSpPr>
        <p:spPr>
          <a:xfrm>
            <a:off x="9504742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9A927-D447-C6DB-D0DF-295C86F7F543}"/>
              </a:ext>
            </a:extLst>
          </p:cNvPr>
          <p:cNvSpPr/>
          <p:nvPr userDrawn="1"/>
        </p:nvSpPr>
        <p:spPr>
          <a:xfrm>
            <a:off x="6633526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43E8A-FF02-8CD2-CA08-4C1AE2DC9896}"/>
              </a:ext>
            </a:extLst>
          </p:cNvPr>
          <p:cNvSpPr/>
          <p:nvPr userDrawn="1"/>
        </p:nvSpPr>
        <p:spPr>
          <a:xfrm>
            <a:off x="3762310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25">
            <a:extLst>
              <a:ext uri="{FF2B5EF4-FFF2-40B4-BE49-F238E27FC236}">
                <a16:creationId xmlns:a16="http://schemas.microsoft.com/office/drawing/2014/main" id="{3132BE3B-1EE9-7716-ECB5-8BC0B89EAE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7398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FE921522-E652-E53C-FF12-51A48357AF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08614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214CB254-16F9-3553-594E-EB218F2320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9830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7A9EC28A-341B-93AD-0878-FD6FB1FA09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51046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9600B41-7AC1-4AB3-D477-3DED96C45D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3429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047050C-D925-8024-FE84-059D6ED498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7017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A98DD5A-5CCF-06EC-A37C-6B8F73DEA2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0605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6E51CF1-6CE1-4C2B-B0F3-E27AC9D8E0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4193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E220CFE-09FA-9F6C-0140-22550E4040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451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CD098FD-F755-DEEF-961D-C2CD950DD4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94039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B8F406E-5772-0785-778D-9C3A53DF01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7627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FD8160AF-264D-1536-7344-9E2C417A07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41215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3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5688"/>
            <a:ext cx="12188952" cy="14173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351F93D-D965-F520-0596-E03E472A4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23B82-FE48-691B-0614-E1EBC67266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8643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C38ADFA-DB10-BC5C-BC22-FDE36D0C70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5786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303E63-49FF-BF6A-65B2-B3791D5E8E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32929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9BCBF8-9A0B-77E4-5DF7-8CD785D759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20072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70E1F27-CA25-CC83-8648-BD2FF656629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62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E2DAC1-4D59-B9A9-D3E3-8469F6A806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48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CCFBD73-F10F-920A-8618-49FA1D1D7B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34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8FCF34F-43DD-F6CD-17E8-0717313867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20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044BB4-1B7E-4DBA-EC46-8BD07359AA4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500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E4EDB9-E572-C95C-6320-EE6B1FA9573F}"/>
              </a:ext>
            </a:extLst>
          </p:cNvPr>
          <p:cNvSpPr txBox="1"/>
          <p:nvPr userDrawn="1"/>
        </p:nvSpPr>
        <p:spPr>
          <a:xfrm>
            <a:off x="5718675" y="6349075"/>
            <a:ext cx="75717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3E706-5D5F-97F2-1290-CD23D05A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39496"/>
            <a:ext cx="1100023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0C735-6DC7-2177-435E-5671994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6000-7D7A-F39D-D6A0-06434004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5096" y="6327648"/>
            <a:ext cx="758952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940C-AAD8-1C78-425F-8FE5AEECA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836" y="6327648"/>
            <a:ext cx="338328" cy="33832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0302-AFD1-C82F-7B0B-5981472B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327648"/>
            <a:ext cx="1517904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76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3" r:id="rId10"/>
    <p:sldLayoutId id="2147483666" r:id="rId11"/>
    <p:sldLayoutId id="2147483667" r:id="rId12"/>
    <p:sldLayoutId id="2147483668" r:id="rId13"/>
    <p:sldLayoutId id="2147483652" r:id="rId14"/>
    <p:sldLayoutId id="2147483654" r:id="rId15"/>
    <p:sldLayoutId id="2147483655" r:id="rId16"/>
    <p:sldLayoutId id="2147483656" r:id="rId17"/>
    <p:sldLayoutId id="2147483657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E06F-847B-DA3B-16C0-4ABAD9D66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Foresight Over Eyesight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68D98-A13D-1121-2A5E-4FB60FC68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28" y="3831336"/>
            <a:ext cx="3291840" cy="1341028"/>
          </a:xfrm>
        </p:spPr>
        <p:txBody>
          <a:bodyPr/>
          <a:lstStyle/>
          <a:p>
            <a:r>
              <a:rPr lang="en-US" sz="4000" dirty="0"/>
              <a:t>God’s Word</a:t>
            </a:r>
          </a:p>
          <a:p>
            <a:r>
              <a:rPr lang="en-US" sz="4000" dirty="0"/>
              <a:t>Luke 16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4A230-C33A-71E0-F24D-9D7EE720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745" y="281354"/>
            <a:ext cx="2356455" cy="11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AE4BC8-F27F-0EC3-F1CF-96BE0A09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01" y="240505"/>
            <a:ext cx="11662051" cy="932688"/>
          </a:xfrm>
        </p:spPr>
        <p:txBody>
          <a:bodyPr/>
          <a:lstStyle/>
          <a:p>
            <a:r>
              <a:rPr lang="en-US" dirty="0"/>
              <a:t>Choosing Foresight Over Eyesight</a:t>
            </a:r>
          </a:p>
        </p:txBody>
      </p:sp>
      <p:pic>
        <p:nvPicPr>
          <p:cNvPr id="2050" name="Picture 2" descr="The Best Practices for Using Plant Residues - AGRIVI">
            <a:extLst>
              <a:ext uri="{FF2B5EF4-FFF2-40B4-BE49-F238E27FC236}">
                <a16:creationId xmlns:a16="http://schemas.microsoft.com/office/drawing/2014/main" id="{1D1A53D6-A196-99B6-7132-5A944385B16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58429" b="48637"/>
          <a:stretch/>
        </p:blipFill>
        <p:spPr bwMode="auto">
          <a:xfrm>
            <a:off x="9534499" y="4247359"/>
            <a:ext cx="3108960" cy="3108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97647-05FF-B584-43D5-0B3A5592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359" y="293296"/>
            <a:ext cx="1727887" cy="827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CBA92-3926-F827-9E5A-F949543EF4A9}"/>
              </a:ext>
            </a:extLst>
          </p:cNvPr>
          <p:cNvSpPr txBox="1"/>
          <p:nvPr/>
        </p:nvSpPr>
        <p:spPr>
          <a:xfrm>
            <a:off x="495440" y="1397479"/>
            <a:ext cx="9736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6B3B1B"/>
                </a:solidFill>
              </a:rPr>
              <a:t>We’re prudent in using our resources for the next phase of life – eternity</a:t>
            </a:r>
          </a:p>
        </p:txBody>
      </p:sp>
    </p:spTree>
    <p:extLst>
      <p:ext uri="{BB962C8B-B14F-4D97-AF65-F5344CB8AC3E}">
        <p14:creationId xmlns:p14="http://schemas.microsoft.com/office/powerpoint/2010/main" val="10993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4E68-5D43-F6C7-48A2-8A6446D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We’ll all give an account</a:t>
            </a:r>
          </a:p>
        </p:txBody>
      </p:sp>
      <p:graphicFrame>
        <p:nvGraphicFramePr>
          <p:cNvPr id="4" name="Content Placeholder 3" descr="SmartArt Graphic">
            <a:extLst>
              <a:ext uri="{FF2B5EF4-FFF2-40B4-BE49-F238E27FC236}">
                <a16:creationId xmlns:a16="http://schemas.microsoft.com/office/drawing/2014/main" id="{273EF15D-5DC8-BDFB-0F3C-75BCC5600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188611"/>
              </p:ext>
            </p:extLst>
          </p:nvPr>
        </p:nvGraphicFramePr>
        <p:xfrm>
          <a:off x="582613" y="1810512"/>
          <a:ext cx="11026775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960D34-6E10-FE83-D57C-166A9E0C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AE4BC8-F27F-0EC3-F1CF-96BE0A09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01" y="240505"/>
            <a:ext cx="11662051" cy="932688"/>
          </a:xfrm>
        </p:spPr>
        <p:txBody>
          <a:bodyPr/>
          <a:lstStyle/>
          <a:p>
            <a:r>
              <a:rPr lang="en-US" dirty="0"/>
              <a:t>Choosing Foresight Over Eyesight</a:t>
            </a:r>
          </a:p>
        </p:txBody>
      </p:sp>
      <p:pic>
        <p:nvPicPr>
          <p:cNvPr id="2050" name="Picture 2" descr="The Best Practices for Using Plant Residues - AGRIVI">
            <a:extLst>
              <a:ext uri="{FF2B5EF4-FFF2-40B4-BE49-F238E27FC236}">
                <a16:creationId xmlns:a16="http://schemas.microsoft.com/office/drawing/2014/main" id="{1D1A53D6-A196-99B6-7132-5A944385B16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58429" b="48637"/>
          <a:stretch/>
        </p:blipFill>
        <p:spPr bwMode="auto">
          <a:xfrm>
            <a:off x="9534499" y="4247359"/>
            <a:ext cx="3108960" cy="3108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97647-05FF-B584-43D5-0B3A5592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359" y="293296"/>
            <a:ext cx="1727887" cy="827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CBA92-3926-F827-9E5A-F949543EF4A9}"/>
              </a:ext>
            </a:extLst>
          </p:cNvPr>
          <p:cNvSpPr txBox="1"/>
          <p:nvPr/>
        </p:nvSpPr>
        <p:spPr>
          <a:xfrm>
            <a:off x="495440" y="1397479"/>
            <a:ext cx="9736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6B3B1B"/>
                </a:solidFill>
              </a:rPr>
              <a:t>We’re prudent in using our resources for the next phase of life – eternity</a:t>
            </a:r>
          </a:p>
        </p:txBody>
      </p:sp>
    </p:spTree>
    <p:extLst>
      <p:ext uri="{BB962C8B-B14F-4D97-AF65-F5344CB8AC3E}">
        <p14:creationId xmlns:p14="http://schemas.microsoft.com/office/powerpoint/2010/main" val="387535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FF9FDF-D3EA-6E75-34A2-F5928EBD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9069168" cy="3721608"/>
          </a:xfrm>
        </p:spPr>
        <p:txBody>
          <a:bodyPr/>
          <a:lstStyle/>
          <a:p>
            <a:pPr>
              <a:lnSpc>
                <a:spcPts val="5800"/>
              </a:lnSpc>
            </a:pPr>
            <a:r>
              <a:rPr lang="en-US" sz="4000" dirty="0"/>
              <a:t>“</a:t>
            </a:r>
            <a:r>
              <a:rPr lang="en-US" dirty="0">
                <a:solidFill>
                  <a:srgbClr val="292F33"/>
                </a:solidFill>
                <a:latin typeface="Verdana" panose="020B0604030504040204" pitchFamily="34" charset="0"/>
              </a:rPr>
              <a:t>There be 4 </a:t>
            </a:r>
            <a:r>
              <a:rPr lang="en-US" i="1" dirty="0">
                <a:solidFill>
                  <a:srgbClr val="757575"/>
                </a:solidFill>
                <a:latin typeface="Verdana" panose="020B0604030504040204" pitchFamily="34" charset="0"/>
              </a:rPr>
              <a:t>things which are</a:t>
            </a:r>
            <a:r>
              <a:rPr lang="en-US" dirty="0">
                <a:solidFill>
                  <a:srgbClr val="292F33"/>
                </a:solidFill>
                <a:latin typeface="Verdana" panose="020B0604030504040204" pitchFamily="34" charset="0"/>
              </a:rPr>
              <a:t> little upon the earth, but they </a:t>
            </a:r>
            <a:r>
              <a:rPr lang="en-US" i="1" dirty="0">
                <a:solidFill>
                  <a:srgbClr val="757575"/>
                </a:solidFill>
                <a:latin typeface="Verdana" panose="020B0604030504040204" pitchFamily="34" charset="0"/>
              </a:rPr>
              <a:t>are</a:t>
            </a:r>
            <a:r>
              <a:rPr lang="en-US" dirty="0">
                <a:solidFill>
                  <a:srgbClr val="292F33"/>
                </a:solidFill>
                <a:latin typeface="Verdana" panose="020B0604030504040204" pitchFamily="34" charset="0"/>
              </a:rPr>
              <a:t> exceeding wise: The ants </a:t>
            </a:r>
            <a:r>
              <a:rPr lang="en-US" i="1" dirty="0">
                <a:solidFill>
                  <a:srgbClr val="757575"/>
                </a:solidFill>
                <a:latin typeface="Verdana" panose="020B0604030504040204" pitchFamily="34" charset="0"/>
              </a:rPr>
              <a:t>are</a:t>
            </a:r>
            <a:r>
              <a:rPr lang="en-US" dirty="0">
                <a:solidFill>
                  <a:srgbClr val="292F33"/>
                </a:solidFill>
                <a:latin typeface="Verdana" panose="020B0604030504040204" pitchFamily="34" charset="0"/>
              </a:rPr>
              <a:t> a people not strong, yet they prepare their meat in the summer</a:t>
            </a:r>
            <a:r>
              <a:rPr lang="en-US" dirty="0"/>
              <a:t>.</a:t>
            </a:r>
            <a:r>
              <a:rPr lang="en-US" sz="4000" dirty="0"/>
              <a:t>”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EFC1342-58F4-26DF-1DA5-884886C09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19" y="5577839"/>
            <a:ext cx="4658317" cy="813629"/>
          </a:xfrm>
        </p:spPr>
        <p:txBody>
          <a:bodyPr/>
          <a:lstStyle/>
          <a:p>
            <a:r>
              <a:rPr lang="en-US" sz="3600" dirty="0">
                <a:latin typeface="Georgia Pro" panose="02040502050405020303" pitchFamily="18" charset="0"/>
                <a:cs typeface="Posterama" panose="020B0504020200020000" pitchFamily="34" charset="0"/>
              </a:rPr>
              <a:t>Proverbs 30:24-25</a:t>
            </a:r>
          </a:p>
        </p:txBody>
      </p:sp>
      <p:pic>
        <p:nvPicPr>
          <p:cNvPr id="11" name="Picture Placeholder 10" descr="A picture of a parrot">
            <a:extLst>
              <a:ext uri="{FF2B5EF4-FFF2-40B4-BE49-F238E27FC236}">
                <a16:creationId xmlns:a16="http://schemas.microsoft.com/office/drawing/2014/main" id="{8EAB847B-3BAD-7C4F-C094-6B5E275C61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29000" scaling="21"/>
                    </a14:imgEffect>
                    <a14:imgEffect>
                      <a14:colorTemperature colorTemp="6626"/>
                    </a14:imgEffect>
                    <a14:imgEffect>
                      <a14:saturation sat="135000"/>
                    </a14:imgEffect>
                    <a14:imgEffect>
                      <a14:brightnessContrast bright="-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4113" y="3168650"/>
            <a:ext cx="2835275" cy="2833688"/>
          </a:xfrm>
          <a:custGeom>
            <a:avLst/>
            <a:gdLst>
              <a:gd name="connsiteX0" fmla="*/ 1415286 w 2830572"/>
              <a:gd name="connsiteY0" fmla="*/ 0 h 2834640"/>
              <a:gd name="connsiteX1" fmla="*/ 2830572 w 2830572"/>
              <a:gd name="connsiteY1" fmla="*/ 1417320 h 2834640"/>
              <a:gd name="connsiteX2" fmla="*/ 1415286 w 2830572"/>
              <a:gd name="connsiteY2" fmla="*/ 2834640 h 2834640"/>
              <a:gd name="connsiteX3" fmla="*/ 0 w 2830572"/>
              <a:gd name="connsiteY3" fmla="*/ 1417320 h 2834640"/>
              <a:gd name="connsiteX4" fmla="*/ 1415286 w 2830572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572" h="2834640">
                <a:moveTo>
                  <a:pt x="1415286" y="0"/>
                </a:moveTo>
                <a:cubicBezTo>
                  <a:pt x="2196927" y="0"/>
                  <a:pt x="2830572" y="634556"/>
                  <a:pt x="2830572" y="1417320"/>
                </a:cubicBezTo>
                <a:cubicBezTo>
                  <a:pt x="2830572" y="2200084"/>
                  <a:pt x="2196927" y="2834640"/>
                  <a:pt x="1415286" y="2834640"/>
                </a:cubicBezTo>
                <a:cubicBezTo>
                  <a:pt x="633645" y="2834640"/>
                  <a:pt x="0" y="2200084"/>
                  <a:pt x="0" y="1417320"/>
                </a:cubicBezTo>
                <a:cubicBezTo>
                  <a:pt x="0" y="634556"/>
                  <a:pt x="633645" y="0"/>
                  <a:pt x="1415286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6" name="Picture Placeholder 5" descr="A close up of a plant">
            <a:extLst>
              <a:ext uri="{FF2B5EF4-FFF2-40B4-BE49-F238E27FC236}">
                <a16:creationId xmlns:a16="http://schemas.microsoft.com/office/drawing/2014/main" id="{1B7E0321-3D73-B795-75FF-3979452292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5680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AE4BC8-F27F-0EC3-F1CF-96BE0A09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01" y="240505"/>
            <a:ext cx="11662051" cy="932688"/>
          </a:xfrm>
        </p:spPr>
        <p:txBody>
          <a:bodyPr/>
          <a:lstStyle/>
          <a:p>
            <a:r>
              <a:rPr lang="en-US" dirty="0"/>
              <a:t>Choosing Foresight Over Eyesight</a:t>
            </a:r>
          </a:p>
        </p:txBody>
      </p:sp>
      <p:pic>
        <p:nvPicPr>
          <p:cNvPr id="2050" name="Picture 2" descr="The Best Practices for Using Plant Residues - AGRIVI">
            <a:extLst>
              <a:ext uri="{FF2B5EF4-FFF2-40B4-BE49-F238E27FC236}">
                <a16:creationId xmlns:a16="http://schemas.microsoft.com/office/drawing/2014/main" id="{1D1A53D6-A196-99B6-7132-5A944385B16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58429" b="48637"/>
          <a:stretch/>
        </p:blipFill>
        <p:spPr bwMode="auto">
          <a:xfrm>
            <a:off x="9534499" y="4247359"/>
            <a:ext cx="3108960" cy="3108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97647-05FF-B584-43D5-0B3A5592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359" y="293296"/>
            <a:ext cx="1727887" cy="827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CBA92-3926-F827-9E5A-F949543EF4A9}"/>
              </a:ext>
            </a:extLst>
          </p:cNvPr>
          <p:cNvSpPr txBox="1"/>
          <p:nvPr/>
        </p:nvSpPr>
        <p:spPr>
          <a:xfrm>
            <a:off x="495440" y="1397479"/>
            <a:ext cx="973691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6B3B1B"/>
                </a:solidFill>
              </a:rPr>
              <a:t>We’re prudent in using our resources for the next phase of life – eternity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6B3B1B"/>
                </a:solidFill>
              </a:rPr>
              <a:t>We’re clear regarding whom we serve</a:t>
            </a:r>
          </a:p>
        </p:txBody>
      </p:sp>
    </p:spTree>
    <p:extLst>
      <p:ext uri="{BB962C8B-B14F-4D97-AF65-F5344CB8AC3E}">
        <p14:creationId xmlns:p14="http://schemas.microsoft.com/office/powerpoint/2010/main" val="5338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FF9FDF-D3EA-6E75-34A2-F5928EBD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9069168" cy="3721608"/>
          </a:xfrm>
        </p:spPr>
        <p:txBody>
          <a:bodyPr/>
          <a:lstStyle/>
          <a:p>
            <a:pPr>
              <a:lnSpc>
                <a:spcPts val="5800"/>
              </a:lnSpc>
            </a:pPr>
            <a:r>
              <a:rPr lang="en-US" sz="4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“Not that we are sufficient of ourselves to think any thing as of ourselves; but our sufficiency </a:t>
            </a:r>
            <a:r>
              <a:rPr lang="en-US" sz="4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is</a:t>
            </a:r>
            <a:r>
              <a:rPr lang="en-US" sz="4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of God.”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EFC1342-58F4-26DF-1DA5-884886C09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19" y="5577839"/>
            <a:ext cx="4658317" cy="813629"/>
          </a:xfrm>
        </p:spPr>
        <p:txBody>
          <a:bodyPr/>
          <a:lstStyle/>
          <a:p>
            <a:r>
              <a:rPr lang="en-US" sz="3600" dirty="0">
                <a:latin typeface="Georgia Pro" panose="02040502050405020303" pitchFamily="18" charset="0"/>
                <a:cs typeface="Posterama" panose="020B0504020200020000" pitchFamily="34" charset="0"/>
              </a:rPr>
              <a:t>II Corinthians 3:5</a:t>
            </a:r>
          </a:p>
        </p:txBody>
      </p:sp>
      <p:pic>
        <p:nvPicPr>
          <p:cNvPr id="11" name="Picture Placeholder 10" descr="A picture of a parrot">
            <a:extLst>
              <a:ext uri="{FF2B5EF4-FFF2-40B4-BE49-F238E27FC236}">
                <a16:creationId xmlns:a16="http://schemas.microsoft.com/office/drawing/2014/main" id="{8EAB847B-3BAD-7C4F-C094-6B5E275C61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29000" scaling="21"/>
                    </a14:imgEffect>
                    <a14:imgEffect>
                      <a14:colorTemperature colorTemp="6626"/>
                    </a14:imgEffect>
                    <a14:imgEffect>
                      <a14:saturation sat="135000"/>
                    </a14:imgEffect>
                    <a14:imgEffect>
                      <a14:brightnessContrast bright="-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4113" y="3168650"/>
            <a:ext cx="2835275" cy="2833688"/>
          </a:xfrm>
          <a:custGeom>
            <a:avLst/>
            <a:gdLst>
              <a:gd name="connsiteX0" fmla="*/ 1415286 w 2830572"/>
              <a:gd name="connsiteY0" fmla="*/ 0 h 2834640"/>
              <a:gd name="connsiteX1" fmla="*/ 2830572 w 2830572"/>
              <a:gd name="connsiteY1" fmla="*/ 1417320 h 2834640"/>
              <a:gd name="connsiteX2" fmla="*/ 1415286 w 2830572"/>
              <a:gd name="connsiteY2" fmla="*/ 2834640 h 2834640"/>
              <a:gd name="connsiteX3" fmla="*/ 0 w 2830572"/>
              <a:gd name="connsiteY3" fmla="*/ 1417320 h 2834640"/>
              <a:gd name="connsiteX4" fmla="*/ 1415286 w 2830572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572" h="2834640">
                <a:moveTo>
                  <a:pt x="1415286" y="0"/>
                </a:moveTo>
                <a:cubicBezTo>
                  <a:pt x="2196927" y="0"/>
                  <a:pt x="2830572" y="634556"/>
                  <a:pt x="2830572" y="1417320"/>
                </a:cubicBezTo>
                <a:cubicBezTo>
                  <a:pt x="2830572" y="2200084"/>
                  <a:pt x="2196927" y="2834640"/>
                  <a:pt x="1415286" y="2834640"/>
                </a:cubicBezTo>
                <a:cubicBezTo>
                  <a:pt x="633645" y="2834640"/>
                  <a:pt x="0" y="2200084"/>
                  <a:pt x="0" y="1417320"/>
                </a:cubicBezTo>
                <a:cubicBezTo>
                  <a:pt x="0" y="634556"/>
                  <a:pt x="633645" y="0"/>
                  <a:pt x="1415286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6" name="Picture Placeholder 5" descr="A close up of a plant">
            <a:extLst>
              <a:ext uri="{FF2B5EF4-FFF2-40B4-BE49-F238E27FC236}">
                <a16:creationId xmlns:a16="http://schemas.microsoft.com/office/drawing/2014/main" id="{1B7E0321-3D73-B795-75FF-3979452292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03298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AE4BC8-F27F-0EC3-F1CF-96BE0A09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01" y="240505"/>
            <a:ext cx="11662051" cy="932688"/>
          </a:xfrm>
        </p:spPr>
        <p:txBody>
          <a:bodyPr/>
          <a:lstStyle/>
          <a:p>
            <a:r>
              <a:rPr lang="en-US" dirty="0"/>
              <a:t>Choosing Foresight Over Eyesight</a:t>
            </a:r>
          </a:p>
        </p:txBody>
      </p:sp>
      <p:pic>
        <p:nvPicPr>
          <p:cNvPr id="2050" name="Picture 2" descr="The Best Practices for Using Plant Residues - AGRIVI">
            <a:extLst>
              <a:ext uri="{FF2B5EF4-FFF2-40B4-BE49-F238E27FC236}">
                <a16:creationId xmlns:a16="http://schemas.microsoft.com/office/drawing/2014/main" id="{1D1A53D6-A196-99B6-7132-5A944385B16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58429" b="48637"/>
          <a:stretch/>
        </p:blipFill>
        <p:spPr bwMode="auto">
          <a:xfrm>
            <a:off x="9534499" y="4247359"/>
            <a:ext cx="3108960" cy="3108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97647-05FF-B584-43D5-0B3A5592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359" y="293296"/>
            <a:ext cx="1727887" cy="827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CBA92-3926-F827-9E5A-F949543EF4A9}"/>
              </a:ext>
            </a:extLst>
          </p:cNvPr>
          <p:cNvSpPr txBox="1"/>
          <p:nvPr/>
        </p:nvSpPr>
        <p:spPr>
          <a:xfrm>
            <a:off x="495440" y="1397479"/>
            <a:ext cx="97369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6B3B1B"/>
                </a:solidFill>
              </a:rPr>
              <a:t>We’re prudent in using our resources for the next phase of life – eternity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6B3B1B"/>
                </a:solidFill>
              </a:rPr>
              <a:t>We’re clear regarding whom we serve</a:t>
            </a:r>
          </a:p>
          <a:p>
            <a:pPr marL="514350" indent="-514350">
              <a:spcAft>
                <a:spcPts val="42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6B3B1B"/>
                </a:solidFill>
              </a:rPr>
              <a:t>We’re faithful to believe all of God’s Word</a:t>
            </a:r>
          </a:p>
        </p:txBody>
      </p:sp>
    </p:spTree>
    <p:extLst>
      <p:ext uri="{BB962C8B-B14F-4D97-AF65-F5344CB8AC3E}">
        <p14:creationId xmlns:p14="http://schemas.microsoft.com/office/powerpoint/2010/main" val="1935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5F2EB">
      <a:dk1>
        <a:srgbClr val="000000"/>
      </a:dk1>
      <a:lt1>
        <a:srgbClr val="FFFFFF"/>
      </a:lt1>
      <a:dk2>
        <a:srgbClr val="44546A"/>
      </a:dk2>
      <a:lt2>
        <a:srgbClr val="E7E4E6"/>
      </a:lt2>
      <a:accent1>
        <a:srgbClr val="D96564"/>
      </a:accent1>
      <a:accent2>
        <a:srgbClr val="108669"/>
      </a:accent2>
      <a:accent3>
        <a:srgbClr val="84B278"/>
      </a:accent3>
      <a:accent4>
        <a:srgbClr val="F5F2EB"/>
      </a:accent4>
      <a:accent5>
        <a:srgbClr val="E89284"/>
      </a:accent5>
      <a:accent6>
        <a:srgbClr val="004D1C"/>
      </a:accent6>
      <a:hlink>
        <a:srgbClr val="108669"/>
      </a:hlink>
      <a:folHlink>
        <a:srgbClr val="D96564"/>
      </a:folHlink>
    </a:clrScheme>
    <a:fontScheme name="Custom 38">
      <a:majorFont>
        <a:latin typeface="Posterama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_Design_Win32_SW_v12" id="{1AD134C9-4A31-4CB6-9F7D-29B35BD6EC68}" vid="{E7B7B4BC-1E73-4387-8610-DDF68B5613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453791F-F5A3-4DD5-A653-7AA42E82F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A01C8-E43C-4B02-93C6-A94C3FE5F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FE8F7C-40E7-4230-B95E-A7E4898949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TotalTime>39</TotalTime>
  <Words>207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Georgia Pro</vt:lpstr>
      <vt:lpstr>Georgia Pro Light</vt:lpstr>
      <vt:lpstr>Posterama</vt:lpstr>
      <vt:lpstr>Verdana</vt:lpstr>
      <vt:lpstr>Office Theme</vt:lpstr>
      <vt:lpstr>Choosing Foresight Over Eyesight</vt:lpstr>
      <vt:lpstr>Choosing Foresight Over Eyesight</vt:lpstr>
      <vt:lpstr>We’ll all give an account</vt:lpstr>
      <vt:lpstr>Choosing Foresight Over Eyesight</vt:lpstr>
      <vt:lpstr>“There be 4 things which are little upon the earth, but they are exceeding wise: The ants are a people not strong, yet they prepare their meat in the summer.”</vt:lpstr>
      <vt:lpstr>Choosing Foresight Over Eyesight</vt:lpstr>
      <vt:lpstr>“Not that we are sufficient of ourselves to think any thing as of ourselves; but our sufficiency is of God.”</vt:lpstr>
      <vt:lpstr>Choosing Foresight Over Eyesight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Foresight Over Eyesight</dc:title>
  <dc:creator>Daniel Shunk</dc:creator>
  <cp:lastModifiedBy>Daniel Shunk</cp:lastModifiedBy>
  <cp:revision>1</cp:revision>
  <dcterms:created xsi:type="dcterms:W3CDTF">2023-07-04T20:30:37Z</dcterms:created>
  <dcterms:modified xsi:type="dcterms:W3CDTF">2023-07-04T21:09:43Z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