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8A1E45BB-414E-4535-9FDE-BA74A5A3E357}"/>
    <pc:docChg chg="custSel addSld delSld modSld">
      <pc:chgData name="Daniel Shunk" userId="8b1a05f26d681f8b" providerId="LiveId" clId="{8A1E45BB-414E-4535-9FDE-BA74A5A3E357}" dt="2023-06-28T16:20:54.014" v="231" actId="47"/>
      <pc:docMkLst>
        <pc:docMk/>
      </pc:docMkLst>
      <pc:sldChg chg="modSp mod setBg modAnim">
        <pc:chgData name="Daniel Shunk" userId="8b1a05f26d681f8b" providerId="LiveId" clId="{8A1E45BB-414E-4535-9FDE-BA74A5A3E357}" dt="2023-06-28T16:16:54.001" v="165" actId="20577"/>
        <pc:sldMkLst>
          <pc:docMk/>
          <pc:sldMk cId="3712695639" sldId="257"/>
        </pc:sldMkLst>
        <pc:spChg chg="mod">
          <ac:chgData name="Daniel Shunk" userId="8b1a05f26d681f8b" providerId="LiveId" clId="{8A1E45BB-414E-4535-9FDE-BA74A5A3E357}" dt="2023-06-28T16:16:54.001" v="165" actId="20577"/>
          <ac:spMkLst>
            <pc:docMk/>
            <pc:sldMk cId="3712695639" sldId="257"/>
            <ac:spMk id="3" creationId="{4D0810CC-3E73-3429-21A1-22C2CA456E85}"/>
          </ac:spMkLst>
        </pc:spChg>
      </pc:sldChg>
      <pc:sldChg chg="modSp add mod setBg modAnim">
        <pc:chgData name="Daniel Shunk" userId="8b1a05f26d681f8b" providerId="LiveId" clId="{8A1E45BB-414E-4535-9FDE-BA74A5A3E357}" dt="2023-06-28T16:17:45.523" v="182" actId="20577"/>
        <pc:sldMkLst>
          <pc:docMk/>
          <pc:sldMk cId="3905904034" sldId="258"/>
        </pc:sldMkLst>
        <pc:spChg chg="mod">
          <ac:chgData name="Daniel Shunk" userId="8b1a05f26d681f8b" providerId="LiveId" clId="{8A1E45BB-414E-4535-9FDE-BA74A5A3E357}" dt="2023-06-28T16:17:45.523" v="182" actId="20577"/>
          <ac:spMkLst>
            <pc:docMk/>
            <pc:sldMk cId="3905904034" sldId="258"/>
            <ac:spMk id="2" creationId="{48880F2E-71BF-C06F-78E5-493DC9BB2047}"/>
          </ac:spMkLst>
        </pc:spChg>
        <pc:spChg chg="mod">
          <ac:chgData name="Daniel Shunk" userId="8b1a05f26d681f8b" providerId="LiveId" clId="{8A1E45BB-414E-4535-9FDE-BA74A5A3E357}" dt="2023-06-28T16:16:12.593" v="163" actId="20577"/>
          <ac:spMkLst>
            <pc:docMk/>
            <pc:sldMk cId="3905904034" sldId="258"/>
            <ac:spMk id="3" creationId="{4D0810CC-3E73-3429-21A1-22C2CA456E85}"/>
          </ac:spMkLst>
        </pc:spChg>
      </pc:sldChg>
      <pc:sldChg chg="modSp add modAnim">
        <pc:chgData name="Daniel Shunk" userId="8b1a05f26d681f8b" providerId="LiveId" clId="{8A1E45BB-414E-4535-9FDE-BA74A5A3E357}" dt="2023-06-28T16:17:31.763" v="170" actId="20577"/>
        <pc:sldMkLst>
          <pc:docMk/>
          <pc:sldMk cId="311959817" sldId="259"/>
        </pc:sldMkLst>
        <pc:spChg chg="mod">
          <ac:chgData name="Daniel Shunk" userId="8b1a05f26d681f8b" providerId="LiveId" clId="{8A1E45BB-414E-4535-9FDE-BA74A5A3E357}" dt="2023-06-28T16:17:31.763" v="170" actId="20577"/>
          <ac:spMkLst>
            <pc:docMk/>
            <pc:sldMk cId="311959817" sldId="259"/>
            <ac:spMk id="3" creationId="{4D0810CC-3E73-3429-21A1-22C2CA456E85}"/>
          </ac:spMkLst>
        </pc:spChg>
      </pc:sldChg>
      <pc:sldChg chg="modSp add mod replId modAnim">
        <pc:chgData name="Daniel Shunk" userId="8b1a05f26d681f8b" providerId="LiveId" clId="{8A1E45BB-414E-4535-9FDE-BA74A5A3E357}" dt="2023-06-28T16:18:45.666" v="209" actId="255"/>
        <pc:sldMkLst>
          <pc:docMk/>
          <pc:sldMk cId="1577107475" sldId="260"/>
        </pc:sldMkLst>
        <pc:spChg chg="mod">
          <ac:chgData name="Daniel Shunk" userId="8b1a05f26d681f8b" providerId="LiveId" clId="{8A1E45BB-414E-4535-9FDE-BA74A5A3E357}" dt="2023-06-28T16:18:00.997" v="204" actId="20577"/>
          <ac:spMkLst>
            <pc:docMk/>
            <pc:sldMk cId="1577107475" sldId="260"/>
            <ac:spMk id="2" creationId="{48880F2E-71BF-C06F-78E5-493DC9BB2047}"/>
          </ac:spMkLst>
        </pc:spChg>
        <pc:spChg chg="mod">
          <ac:chgData name="Daniel Shunk" userId="8b1a05f26d681f8b" providerId="LiveId" clId="{8A1E45BB-414E-4535-9FDE-BA74A5A3E357}" dt="2023-06-28T16:18:45.666" v="209" actId="255"/>
          <ac:spMkLst>
            <pc:docMk/>
            <pc:sldMk cId="1577107475" sldId="260"/>
            <ac:spMk id="3" creationId="{4D0810CC-3E73-3429-21A1-22C2CA456E85}"/>
          </ac:spMkLst>
        </pc:spChg>
      </pc:sldChg>
      <pc:sldChg chg="modSp add modAnim">
        <pc:chgData name="Daniel Shunk" userId="8b1a05f26d681f8b" providerId="LiveId" clId="{8A1E45BB-414E-4535-9FDE-BA74A5A3E357}" dt="2023-06-28T16:19:34.830" v="212" actId="20577"/>
        <pc:sldMkLst>
          <pc:docMk/>
          <pc:sldMk cId="2377073798" sldId="261"/>
        </pc:sldMkLst>
        <pc:spChg chg="mod">
          <ac:chgData name="Daniel Shunk" userId="8b1a05f26d681f8b" providerId="LiveId" clId="{8A1E45BB-414E-4535-9FDE-BA74A5A3E357}" dt="2023-06-28T16:19:34.830" v="212" actId="20577"/>
          <ac:spMkLst>
            <pc:docMk/>
            <pc:sldMk cId="2377073798" sldId="261"/>
            <ac:spMk id="3" creationId="{4D0810CC-3E73-3429-21A1-22C2CA456E85}"/>
          </ac:spMkLst>
        </pc:spChg>
      </pc:sldChg>
      <pc:sldChg chg="modSp add mod replId">
        <pc:chgData name="Daniel Shunk" userId="8b1a05f26d681f8b" providerId="LiveId" clId="{8A1E45BB-414E-4535-9FDE-BA74A5A3E357}" dt="2023-06-28T16:20:25.827" v="230" actId="20577"/>
        <pc:sldMkLst>
          <pc:docMk/>
          <pc:sldMk cId="1720711165" sldId="262"/>
        </pc:sldMkLst>
        <pc:spChg chg="mod">
          <ac:chgData name="Daniel Shunk" userId="8b1a05f26d681f8b" providerId="LiveId" clId="{8A1E45BB-414E-4535-9FDE-BA74A5A3E357}" dt="2023-06-28T16:19:42.930" v="222" actId="20577"/>
          <ac:spMkLst>
            <pc:docMk/>
            <pc:sldMk cId="1720711165" sldId="262"/>
            <ac:spMk id="2" creationId="{48880F2E-71BF-C06F-78E5-493DC9BB2047}"/>
          </ac:spMkLst>
        </pc:spChg>
        <pc:spChg chg="mod">
          <ac:chgData name="Daniel Shunk" userId="8b1a05f26d681f8b" providerId="LiveId" clId="{8A1E45BB-414E-4535-9FDE-BA74A5A3E357}" dt="2023-06-28T16:20:25.827" v="230" actId="20577"/>
          <ac:spMkLst>
            <pc:docMk/>
            <pc:sldMk cId="1720711165" sldId="262"/>
            <ac:spMk id="3" creationId="{4D0810CC-3E73-3429-21A1-22C2CA456E85}"/>
          </ac:spMkLst>
        </pc:spChg>
      </pc:sldChg>
      <pc:sldChg chg="add">
        <pc:chgData name="Daniel Shunk" userId="8b1a05f26d681f8b" providerId="LiveId" clId="{8A1E45BB-414E-4535-9FDE-BA74A5A3E357}" dt="2023-06-28T16:19:27.663" v="211" actId="2890"/>
        <pc:sldMkLst>
          <pc:docMk/>
          <pc:sldMk cId="4039699252" sldId="263"/>
        </pc:sldMkLst>
      </pc:sldChg>
      <pc:sldChg chg="add del replId">
        <pc:chgData name="Daniel Shunk" userId="8b1a05f26d681f8b" providerId="LiveId" clId="{8A1E45BB-414E-4535-9FDE-BA74A5A3E357}" dt="2023-06-28T16:20:54.014" v="231" actId="47"/>
        <pc:sldMkLst>
          <pc:docMk/>
          <pc:sldMk cId="3051969059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1">
          <a:gsLst>
            <a:gs pos="0">
              <a:schemeClr val="accent1">
                <a:lumMod val="75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89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57118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228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20955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372228"/>
            <a:ext cx="9613861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1749821"/>
            <a:ext cx="11035429" cy="464145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353177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87EBD-F828-4476-98AA-C44C460F48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75" y="2733709"/>
            <a:ext cx="8681581" cy="1373070"/>
          </a:xfrm>
        </p:spPr>
        <p:txBody>
          <a:bodyPr anchor="ctr"/>
          <a:lstStyle/>
          <a:p>
            <a:r>
              <a:rPr lang="en-US" sz="6000" dirty="0"/>
              <a:t>A Heart To Find The Lost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D955DC-2C47-5C1D-BAD3-77F18097C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48775" y="2733709"/>
            <a:ext cx="2800350" cy="1373070"/>
          </a:xfrm>
        </p:spPr>
        <p:txBody>
          <a:bodyPr anchor="ctr">
            <a:noAutofit/>
          </a:bodyPr>
          <a:lstStyle/>
          <a:p>
            <a:pPr algn="ctr"/>
            <a:r>
              <a:rPr lang="en-US" sz="4000" dirty="0"/>
              <a:t>God’s Word</a:t>
            </a:r>
          </a:p>
          <a:p>
            <a:pPr algn="ctr"/>
            <a:r>
              <a:rPr lang="en-US" sz="4000" dirty="0"/>
              <a:t>Luke 15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5C2F27-9621-D503-C90B-0693883EE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5549" y="5448300"/>
            <a:ext cx="2666801" cy="127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528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50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0F2E-71BF-C06F-78E5-493DC9BB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500" dirty="0"/>
              <a:t>A Heart To Find 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10CC-3E73-3429-21A1-22C2CA456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5200" dirty="0"/>
              <a:t>There is joy in finding the lost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CBC61C-763E-5DB5-9102-18BA8E750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336" y="501230"/>
            <a:ext cx="1511903" cy="7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69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50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0F2E-71BF-C06F-78E5-493DC9BB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500" dirty="0"/>
              <a:t>Luke 5:30-32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10CC-3E73-3429-21A1-22C2CA456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286" y="1749821"/>
            <a:ext cx="11035429" cy="464145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dirty="0"/>
              <a:t>“But their scribes &amp; Pharisees murmured against His disciples, saying, Why do ye eat &amp; drink with publicans &amp; sinners? Jesus answering said unto them, They that are whole need not a physician; but they that are sick. I came not to call the righteous, but sinners to repentance.”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CBC61C-763E-5DB5-9102-18BA8E750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336" y="501230"/>
            <a:ext cx="1511903" cy="7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904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50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0F2E-71BF-C06F-78E5-493DC9BB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500" dirty="0"/>
              <a:t>A Heart To Find 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10CC-3E73-3429-21A1-22C2CA456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5200" dirty="0"/>
              <a:t>There is joy in finding the lost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5200" dirty="0"/>
              <a:t>Takes patience to receive the lost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CBC61C-763E-5DB5-9102-18BA8E750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336" y="501230"/>
            <a:ext cx="1511903" cy="7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50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0F2E-71BF-C06F-78E5-493DC9BB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500" dirty="0"/>
              <a:t>Ephesians 6:13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10CC-3E73-3429-21A1-22C2CA456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286" y="1749821"/>
            <a:ext cx="11035429" cy="464145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4800" dirty="0"/>
              <a:t>“Wherefore take unto you the whole </a:t>
            </a:r>
            <a:r>
              <a:rPr lang="en-US" sz="4800" dirty="0" err="1"/>
              <a:t>armour</a:t>
            </a:r>
            <a:r>
              <a:rPr lang="en-US" sz="4800" dirty="0"/>
              <a:t> of God, that ye may be able to withstand </a:t>
            </a:r>
            <a:r>
              <a:rPr lang="en-US" sz="4800" u="sng" dirty="0"/>
              <a:t>in the evil day</a:t>
            </a:r>
            <a:r>
              <a:rPr lang="en-US" sz="4800" dirty="0"/>
              <a:t>, and having done all, to stand.”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CBC61C-763E-5DB5-9102-18BA8E750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336" y="501230"/>
            <a:ext cx="1511903" cy="7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107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50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0F2E-71BF-C06F-78E5-493DC9BB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500" dirty="0"/>
              <a:t>A Heart To Find 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10CC-3E73-3429-21A1-22C2CA456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5200" dirty="0"/>
              <a:t>There is joy in finding the lost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5200" dirty="0"/>
              <a:t>Takes patience to receive the lost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CBC61C-763E-5DB5-9102-18BA8E750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336" y="501230"/>
            <a:ext cx="1511903" cy="7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073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50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0F2E-71BF-C06F-78E5-493DC9BB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500" dirty="0"/>
              <a:t>Hosea 5:15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10CC-3E73-3429-21A1-22C2CA456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286" y="1749821"/>
            <a:ext cx="11035429" cy="464145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4800" dirty="0"/>
              <a:t>“I will go and return to My place, till they acknowledge their offence, and seek My face: in their affliction they will seek Me early.”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CBC61C-763E-5DB5-9102-18BA8E750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336" y="501230"/>
            <a:ext cx="1511903" cy="7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11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50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0F2E-71BF-C06F-78E5-493DC9BB2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500" dirty="0"/>
              <a:t>A Heart To Find 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10CC-3E73-3429-21A1-22C2CA456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5200" dirty="0"/>
              <a:t>There is joy in finding the lost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5200" dirty="0"/>
              <a:t>Takes patience to receive the lost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5200" dirty="0"/>
              <a:t>Grace is given to the repentant lost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CBC61C-763E-5DB5-9102-18BA8E750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336" y="501230"/>
            <a:ext cx="1511903" cy="7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699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23</TotalTime>
  <Words>212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A Heart To Find The Lost</vt:lpstr>
      <vt:lpstr>A Heart To Find The Lost</vt:lpstr>
      <vt:lpstr>Luke 5:30-32</vt:lpstr>
      <vt:lpstr>A Heart To Find The Lost</vt:lpstr>
      <vt:lpstr>Ephesians 6:13</vt:lpstr>
      <vt:lpstr>A Heart To Find The Lost</vt:lpstr>
      <vt:lpstr>Hosea 5:15</vt:lpstr>
      <vt:lpstr>A Heart To Find The Lost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Heart To Find The Lost</dc:title>
  <dc:creator>Daniel Shunk</dc:creator>
  <cp:lastModifiedBy>Daniel Shunk</cp:lastModifiedBy>
  <cp:revision>1</cp:revision>
  <dcterms:created xsi:type="dcterms:W3CDTF">2023-06-28T15:57:56Z</dcterms:created>
  <dcterms:modified xsi:type="dcterms:W3CDTF">2023-06-28T16:21:10Z</dcterms:modified>
</cp:coreProperties>
</file>