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6"/>
  </p:notesMasterIdLst>
  <p:sldIdLst>
    <p:sldId id="356" r:id="rId5"/>
    <p:sldId id="284" r:id="rId6"/>
    <p:sldId id="351" r:id="rId7"/>
    <p:sldId id="357" r:id="rId8"/>
    <p:sldId id="359" r:id="rId9"/>
    <p:sldId id="358" r:id="rId10"/>
    <p:sldId id="360" r:id="rId11"/>
    <p:sldId id="361" r:id="rId12"/>
    <p:sldId id="363" r:id="rId13"/>
    <p:sldId id="364" r:id="rId14"/>
    <p:sldId id="3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EDEFF7"/>
    <a:srgbClr val="D0D1D9"/>
    <a:srgbClr val="F6F9FF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34" autoAdjust="0"/>
  </p:normalViewPr>
  <p:slideViewPr>
    <p:cSldViewPr snapToGrid="0">
      <p:cViewPr varScale="1">
        <p:scale>
          <a:sx n="107" d="100"/>
          <a:sy n="107" d="100"/>
        </p:scale>
        <p:origin x="108" y="192"/>
      </p:cViewPr>
      <p:guideLst>
        <p:guide pos="3840"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FD2F30C0-992D-475F-9EF1-63FE2C4FF37D}"/>
    <pc:docChg chg="undo custSel addSld modSld sldOrd modMainMaster">
      <pc:chgData name="Daniel Shunk" userId="8b1a05f26d681f8b" providerId="LiveId" clId="{FD2F30C0-992D-475F-9EF1-63FE2C4FF37D}" dt="2023-06-21T21:28:05.468" v="640"/>
      <pc:docMkLst>
        <pc:docMk/>
      </pc:docMkLst>
      <pc:sldChg chg="addSp delSp modSp mod modTransition modAnim">
        <pc:chgData name="Daniel Shunk" userId="8b1a05f26d681f8b" providerId="LiveId" clId="{FD2F30C0-992D-475F-9EF1-63FE2C4FF37D}" dt="2023-06-21T21:16:40.278" v="294" actId="20577"/>
        <pc:sldMkLst>
          <pc:docMk/>
          <pc:sldMk cId="1255359701" sldId="284"/>
        </pc:sldMkLst>
        <pc:spChg chg="add del mod">
          <ac:chgData name="Daniel Shunk" userId="8b1a05f26d681f8b" providerId="LiveId" clId="{FD2F30C0-992D-475F-9EF1-63FE2C4FF37D}" dt="2023-06-21T19:23:11.018" v="58" actId="478"/>
          <ac:spMkLst>
            <pc:docMk/>
            <pc:sldMk cId="1255359701" sldId="284"/>
            <ac:spMk id="3" creationId="{B0405DC7-C234-2D25-A54A-58B9463B988C}"/>
          </ac:spMkLst>
        </pc:spChg>
        <pc:spChg chg="mod">
          <ac:chgData name="Daniel Shunk" userId="8b1a05f26d681f8b" providerId="LiveId" clId="{FD2F30C0-992D-475F-9EF1-63FE2C4FF37D}" dt="2023-06-21T20:53:40.205" v="120" actId="14100"/>
          <ac:spMkLst>
            <pc:docMk/>
            <pc:sldMk cId="1255359701" sldId="284"/>
            <ac:spMk id="8" creationId="{900900CD-B943-934F-857F-30AA913FE9D9}"/>
          </ac:spMkLst>
        </pc:spChg>
        <pc:spChg chg="mod">
          <ac:chgData name="Daniel Shunk" userId="8b1a05f26d681f8b" providerId="LiveId" clId="{FD2F30C0-992D-475F-9EF1-63FE2C4FF37D}" dt="2023-06-21T21:16:40.278" v="294" actId="20577"/>
          <ac:spMkLst>
            <pc:docMk/>
            <pc:sldMk cId="1255359701" sldId="284"/>
            <ac:spMk id="12" creationId="{2A09EEBC-5E2C-D240-A5D6-6952B8392E49}"/>
          </ac:spMkLst>
        </pc:spChg>
        <pc:picChg chg="add mod">
          <ac:chgData name="Daniel Shunk" userId="8b1a05f26d681f8b" providerId="LiveId" clId="{FD2F30C0-992D-475F-9EF1-63FE2C4FF37D}" dt="2023-06-21T20:45:10.685" v="101" actId="1076"/>
          <ac:picMkLst>
            <pc:docMk/>
            <pc:sldMk cId="1255359701" sldId="284"/>
            <ac:picMk id="5" creationId="{721FEF1B-6631-9B5B-853D-E633D1B0328A}"/>
          </ac:picMkLst>
        </pc:picChg>
        <pc:picChg chg="del">
          <ac:chgData name="Daniel Shunk" userId="8b1a05f26d681f8b" providerId="LiveId" clId="{FD2F30C0-992D-475F-9EF1-63FE2C4FF37D}" dt="2023-06-21T19:23:09.097" v="57" actId="478"/>
          <ac:picMkLst>
            <pc:docMk/>
            <pc:sldMk cId="1255359701" sldId="284"/>
            <ac:picMk id="27" creationId="{1E23C3D4-3265-654A-93D6-FE4FDACECE7C}"/>
          </ac:picMkLst>
        </pc:picChg>
      </pc:sldChg>
      <pc:sldChg chg="modSp mod ord modTransition">
        <pc:chgData name="Daniel Shunk" userId="8b1a05f26d681f8b" providerId="LiveId" clId="{FD2F30C0-992D-475F-9EF1-63FE2C4FF37D}" dt="2023-06-21T21:16:26.005" v="292" actId="115"/>
        <pc:sldMkLst>
          <pc:docMk/>
          <pc:sldMk cId="2323782088" sldId="351"/>
        </pc:sldMkLst>
        <pc:spChg chg="mod">
          <ac:chgData name="Daniel Shunk" userId="8b1a05f26d681f8b" providerId="LiveId" clId="{FD2F30C0-992D-475F-9EF1-63FE2C4FF37D}" dt="2023-06-21T21:16:26.005" v="292" actId="115"/>
          <ac:spMkLst>
            <pc:docMk/>
            <pc:sldMk cId="2323782088" sldId="351"/>
            <ac:spMk id="2" creationId="{1517D772-EB16-4FBD-9504-365672A1530A}"/>
          </ac:spMkLst>
        </pc:spChg>
        <pc:spChg chg="mod">
          <ac:chgData name="Daniel Shunk" userId="8b1a05f26d681f8b" providerId="LiveId" clId="{FD2F30C0-992D-475F-9EF1-63FE2C4FF37D}" dt="2023-06-21T21:16:00.311" v="287" actId="14100"/>
          <ac:spMkLst>
            <pc:docMk/>
            <pc:sldMk cId="2323782088" sldId="351"/>
            <ac:spMk id="3" creationId="{4391F52C-47D7-432A-87D0-D88597D07D07}"/>
          </ac:spMkLst>
        </pc:spChg>
      </pc:sldChg>
      <pc:sldChg chg="addSp delSp modSp mod">
        <pc:chgData name="Daniel Shunk" userId="8b1a05f26d681f8b" providerId="LiveId" clId="{FD2F30C0-992D-475F-9EF1-63FE2C4FF37D}" dt="2023-06-21T20:36:08.701" v="96" actId="1076"/>
        <pc:sldMkLst>
          <pc:docMk/>
          <pc:sldMk cId="3451096961" sldId="356"/>
        </pc:sldMkLst>
        <pc:spChg chg="mod">
          <ac:chgData name="Daniel Shunk" userId="8b1a05f26d681f8b" providerId="LiveId" clId="{FD2F30C0-992D-475F-9EF1-63FE2C4FF37D}" dt="2023-06-21T20:35:59.013" v="94" actId="1076"/>
          <ac:spMkLst>
            <pc:docMk/>
            <pc:sldMk cId="3451096961" sldId="356"/>
            <ac:spMk id="4" creationId="{5B7AEFB0-51F2-5449-996C-73382891D2F9}"/>
          </ac:spMkLst>
        </pc:spChg>
        <pc:spChg chg="mod">
          <ac:chgData name="Daniel Shunk" userId="8b1a05f26d681f8b" providerId="LiveId" clId="{FD2F30C0-992D-475F-9EF1-63FE2C4FF37D}" dt="2023-06-21T20:36:05.021" v="95" actId="1076"/>
          <ac:spMkLst>
            <pc:docMk/>
            <pc:sldMk cId="3451096961" sldId="356"/>
            <ac:spMk id="5" creationId="{B0F6D6CF-8D73-6643-A348-53AAE29FD1C2}"/>
          </ac:spMkLst>
        </pc:spChg>
        <pc:picChg chg="add mod">
          <ac:chgData name="Daniel Shunk" userId="8b1a05f26d681f8b" providerId="LiveId" clId="{FD2F30C0-992D-475F-9EF1-63FE2C4FF37D}" dt="2023-06-21T20:36:08.701" v="96" actId="1076"/>
          <ac:picMkLst>
            <pc:docMk/>
            <pc:sldMk cId="3451096961" sldId="356"/>
            <ac:picMk id="2" creationId="{DD19921A-50D0-8F65-5680-7B7D630EB5ED}"/>
          </ac:picMkLst>
        </pc:picChg>
        <pc:picChg chg="mod">
          <ac:chgData name="Daniel Shunk" userId="8b1a05f26d681f8b" providerId="LiveId" clId="{FD2F30C0-992D-475F-9EF1-63FE2C4FF37D}" dt="2023-06-21T20:31:27.132" v="80" actId="1076"/>
          <ac:picMkLst>
            <pc:docMk/>
            <pc:sldMk cId="3451096961" sldId="356"/>
            <ac:picMk id="6" creationId="{09C780CE-8C54-48A3-BDFB-269FD35E3750}"/>
          </ac:picMkLst>
        </pc:picChg>
        <pc:picChg chg="add del mod">
          <ac:chgData name="Daniel Shunk" userId="8b1a05f26d681f8b" providerId="LiveId" clId="{FD2F30C0-992D-475F-9EF1-63FE2C4FF37D}" dt="2023-06-21T20:34:04.738" v="84" actId="478"/>
          <ac:picMkLst>
            <pc:docMk/>
            <pc:sldMk cId="3451096961" sldId="356"/>
            <ac:picMk id="1026" creationId="{59DC73D3-B31F-F4F7-BFC3-E1CB9A0F1F38}"/>
          </ac:picMkLst>
        </pc:picChg>
        <pc:picChg chg="add del mod">
          <ac:chgData name="Daniel Shunk" userId="8b1a05f26d681f8b" providerId="LiveId" clId="{FD2F30C0-992D-475F-9EF1-63FE2C4FF37D}" dt="2023-06-21T20:34:46.218" v="86" actId="478"/>
          <ac:picMkLst>
            <pc:docMk/>
            <pc:sldMk cId="3451096961" sldId="356"/>
            <ac:picMk id="1028" creationId="{A16F1589-3CDE-4930-EB78-45DE8F45F5D2}"/>
          </ac:picMkLst>
        </pc:picChg>
        <pc:picChg chg="add mod">
          <ac:chgData name="Daniel Shunk" userId="8b1a05f26d681f8b" providerId="LiveId" clId="{FD2F30C0-992D-475F-9EF1-63FE2C4FF37D}" dt="2023-06-21T20:35:47.014" v="93" actId="732"/>
          <ac:picMkLst>
            <pc:docMk/>
            <pc:sldMk cId="3451096961" sldId="356"/>
            <ac:picMk id="1030" creationId="{61C6FB83-1550-BA42-B2A7-43DFEC913746}"/>
          </ac:picMkLst>
        </pc:picChg>
      </pc:sldChg>
      <pc:sldChg chg="modSp add mod modAnim">
        <pc:chgData name="Daniel Shunk" userId="8b1a05f26d681f8b" providerId="LiveId" clId="{FD2F30C0-992D-475F-9EF1-63FE2C4FF37D}" dt="2023-06-21T21:20:07.536" v="523"/>
        <pc:sldMkLst>
          <pc:docMk/>
          <pc:sldMk cId="3244998733" sldId="357"/>
        </pc:sldMkLst>
        <pc:spChg chg="mod">
          <ac:chgData name="Daniel Shunk" userId="8b1a05f26d681f8b" providerId="LiveId" clId="{FD2F30C0-992D-475F-9EF1-63FE2C4FF37D}" dt="2023-06-21T21:17:35.614" v="341" actId="14100"/>
          <ac:spMkLst>
            <pc:docMk/>
            <pc:sldMk cId="3244998733" sldId="357"/>
            <ac:spMk id="8" creationId="{900900CD-B943-934F-857F-30AA913FE9D9}"/>
          </ac:spMkLst>
        </pc:spChg>
        <pc:spChg chg="mod">
          <ac:chgData name="Daniel Shunk" userId="8b1a05f26d681f8b" providerId="LiveId" clId="{FD2F30C0-992D-475F-9EF1-63FE2C4FF37D}" dt="2023-06-21T21:19:40.272" v="522" actId="20577"/>
          <ac:spMkLst>
            <pc:docMk/>
            <pc:sldMk cId="3244998733" sldId="357"/>
            <ac:spMk id="12" creationId="{2A09EEBC-5E2C-D240-A5D6-6952B8392E49}"/>
          </ac:spMkLst>
        </pc:spChg>
      </pc:sldChg>
      <pc:sldChg chg="modSp add mod replId">
        <pc:chgData name="Daniel Shunk" userId="8b1a05f26d681f8b" providerId="LiveId" clId="{FD2F30C0-992D-475F-9EF1-63FE2C4FF37D}" dt="2023-06-21T21:22:25.045" v="557" actId="20577"/>
        <pc:sldMkLst>
          <pc:docMk/>
          <pc:sldMk cId="764983837" sldId="358"/>
        </pc:sldMkLst>
        <pc:spChg chg="mod">
          <ac:chgData name="Daniel Shunk" userId="8b1a05f26d681f8b" providerId="LiveId" clId="{FD2F30C0-992D-475F-9EF1-63FE2C4FF37D}" dt="2023-06-21T21:22:25.045" v="557" actId="20577"/>
          <ac:spMkLst>
            <pc:docMk/>
            <pc:sldMk cId="764983837" sldId="358"/>
            <ac:spMk id="2" creationId="{1517D772-EB16-4FBD-9504-365672A1530A}"/>
          </ac:spMkLst>
        </pc:spChg>
        <pc:spChg chg="mod">
          <ac:chgData name="Daniel Shunk" userId="8b1a05f26d681f8b" providerId="LiveId" clId="{FD2F30C0-992D-475F-9EF1-63FE2C4FF37D}" dt="2023-06-21T21:21:33.788" v="549" actId="20577"/>
          <ac:spMkLst>
            <pc:docMk/>
            <pc:sldMk cId="764983837" sldId="358"/>
            <ac:spMk id="3" creationId="{4391F52C-47D7-432A-87D0-D88597D07D07}"/>
          </ac:spMkLst>
        </pc:spChg>
      </pc:sldChg>
      <pc:sldChg chg="modSp add modAnim">
        <pc:chgData name="Daniel Shunk" userId="8b1a05f26d681f8b" providerId="LiveId" clId="{FD2F30C0-992D-475F-9EF1-63FE2C4FF37D}" dt="2023-06-21T21:21:21.831" v="528" actId="20577"/>
        <pc:sldMkLst>
          <pc:docMk/>
          <pc:sldMk cId="1612617011" sldId="359"/>
        </pc:sldMkLst>
        <pc:spChg chg="mod">
          <ac:chgData name="Daniel Shunk" userId="8b1a05f26d681f8b" providerId="LiveId" clId="{FD2F30C0-992D-475F-9EF1-63FE2C4FF37D}" dt="2023-06-21T21:21:21.831" v="528" actId="20577"/>
          <ac:spMkLst>
            <pc:docMk/>
            <pc:sldMk cId="1612617011" sldId="359"/>
            <ac:spMk id="12" creationId="{2A09EEBC-5E2C-D240-A5D6-6952B8392E49}"/>
          </ac:spMkLst>
        </pc:spChg>
      </pc:sldChg>
      <pc:sldChg chg="add modAnim">
        <pc:chgData name="Daniel Shunk" userId="8b1a05f26d681f8b" providerId="LiveId" clId="{FD2F30C0-992D-475F-9EF1-63FE2C4FF37D}" dt="2023-06-21T21:22:44.958" v="559"/>
        <pc:sldMkLst>
          <pc:docMk/>
          <pc:sldMk cId="4137152027" sldId="360"/>
        </pc:sldMkLst>
      </pc:sldChg>
      <pc:sldChg chg="modSp add mod replId">
        <pc:chgData name="Daniel Shunk" userId="8b1a05f26d681f8b" providerId="LiveId" clId="{FD2F30C0-992D-475F-9EF1-63FE2C4FF37D}" dt="2023-06-21T21:26:38.073" v="628" actId="255"/>
        <pc:sldMkLst>
          <pc:docMk/>
          <pc:sldMk cId="2653403495" sldId="361"/>
        </pc:sldMkLst>
        <pc:spChg chg="mod">
          <ac:chgData name="Daniel Shunk" userId="8b1a05f26d681f8b" providerId="LiveId" clId="{FD2F30C0-992D-475F-9EF1-63FE2C4FF37D}" dt="2023-06-21T21:26:38.073" v="628" actId="255"/>
          <ac:spMkLst>
            <pc:docMk/>
            <pc:sldMk cId="2653403495" sldId="361"/>
            <ac:spMk id="2" creationId="{1517D772-EB16-4FBD-9504-365672A1530A}"/>
          </ac:spMkLst>
        </pc:spChg>
        <pc:spChg chg="mod">
          <ac:chgData name="Daniel Shunk" userId="8b1a05f26d681f8b" providerId="LiveId" clId="{FD2F30C0-992D-475F-9EF1-63FE2C4FF37D}" dt="2023-06-21T21:23:55.760" v="576" actId="20577"/>
          <ac:spMkLst>
            <pc:docMk/>
            <pc:sldMk cId="2653403495" sldId="361"/>
            <ac:spMk id="3" creationId="{4391F52C-47D7-432A-87D0-D88597D07D07}"/>
          </ac:spMkLst>
        </pc:spChg>
      </pc:sldChg>
      <pc:sldChg chg="add ord modAnim">
        <pc:chgData name="Daniel Shunk" userId="8b1a05f26d681f8b" providerId="LiveId" clId="{FD2F30C0-992D-475F-9EF1-63FE2C4FF37D}" dt="2023-06-21T21:28:05.468" v="640"/>
        <pc:sldMkLst>
          <pc:docMk/>
          <pc:sldMk cId="4010793962" sldId="362"/>
        </pc:sldMkLst>
      </pc:sldChg>
      <pc:sldChg chg="modSp add mod ord replId">
        <pc:chgData name="Daniel Shunk" userId="8b1a05f26d681f8b" providerId="LiveId" clId="{FD2F30C0-992D-475F-9EF1-63FE2C4FF37D}" dt="2023-06-21T21:27:07.799" v="632" actId="313"/>
        <pc:sldMkLst>
          <pc:docMk/>
          <pc:sldMk cId="3560024206" sldId="363"/>
        </pc:sldMkLst>
        <pc:spChg chg="mod">
          <ac:chgData name="Daniel Shunk" userId="8b1a05f26d681f8b" providerId="LiveId" clId="{FD2F30C0-992D-475F-9EF1-63FE2C4FF37D}" dt="2023-06-21T21:27:07.799" v="632" actId="313"/>
          <ac:spMkLst>
            <pc:docMk/>
            <pc:sldMk cId="3560024206" sldId="363"/>
            <ac:spMk id="2" creationId="{1517D772-EB16-4FBD-9504-365672A1530A}"/>
          </ac:spMkLst>
        </pc:spChg>
        <pc:spChg chg="mod">
          <ac:chgData name="Daniel Shunk" userId="8b1a05f26d681f8b" providerId="LiveId" clId="{FD2F30C0-992D-475F-9EF1-63FE2C4FF37D}" dt="2023-06-21T21:24:07.355" v="588" actId="20577"/>
          <ac:spMkLst>
            <pc:docMk/>
            <pc:sldMk cId="3560024206" sldId="363"/>
            <ac:spMk id="3" creationId="{4391F52C-47D7-432A-87D0-D88597D07D07}"/>
          </ac:spMkLst>
        </pc:spChg>
      </pc:sldChg>
      <pc:sldChg chg="modSp add mod">
        <pc:chgData name="Daniel Shunk" userId="8b1a05f26d681f8b" providerId="LiveId" clId="{FD2F30C0-992D-475F-9EF1-63FE2C4FF37D}" dt="2023-06-21T21:27:44.913" v="639" actId="313"/>
        <pc:sldMkLst>
          <pc:docMk/>
          <pc:sldMk cId="2917871924" sldId="364"/>
        </pc:sldMkLst>
        <pc:spChg chg="mod">
          <ac:chgData name="Daniel Shunk" userId="8b1a05f26d681f8b" providerId="LiveId" clId="{FD2F30C0-992D-475F-9EF1-63FE2C4FF37D}" dt="2023-06-21T21:27:44.913" v="639" actId="313"/>
          <ac:spMkLst>
            <pc:docMk/>
            <pc:sldMk cId="2917871924" sldId="364"/>
            <ac:spMk id="2" creationId="{1517D772-EB16-4FBD-9504-365672A1530A}"/>
          </ac:spMkLst>
        </pc:spChg>
        <pc:spChg chg="mod">
          <ac:chgData name="Daniel Shunk" userId="8b1a05f26d681f8b" providerId="LiveId" clId="{FD2F30C0-992D-475F-9EF1-63FE2C4FF37D}" dt="2023-06-21T21:24:23.955" v="603" actId="20577"/>
          <ac:spMkLst>
            <pc:docMk/>
            <pc:sldMk cId="2917871924" sldId="364"/>
            <ac:spMk id="3" creationId="{4391F52C-47D7-432A-87D0-D88597D07D07}"/>
          </ac:spMkLst>
        </pc:spChg>
      </pc:sldChg>
      <pc:sldMasterChg chg="modSldLayout">
        <pc:chgData name="Daniel Shunk" userId="8b1a05f26d681f8b" providerId="LiveId" clId="{FD2F30C0-992D-475F-9EF1-63FE2C4FF37D}" dt="2023-06-21T19:22:37.754" v="54" actId="207"/>
        <pc:sldMasterMkLst>
          <pc:docMk/>
          <pc:sldMasterMk cId="1394360962" sldId="2147483685"/>
        </pc:sldMasterMkLst>
        <pc:sldLayoutChg chg="modSp mod">
          <pc:chgData name="Daniel Shunk" userId="8b1a05f26d681f8b" providerId="LiveId" clId="{FD2F30C0-992D-475F-9EF1-63FE2C4FF37D}" dt="2023-06-21T19:21:23.696" v="21" actId="207"/>
          <pc:sldLayoutMkLst>
            <pc:docMk/>
            <pc:sldMasterMk cId="1394360962" sldId="2147483685"/>
            <pc:sldLayoutMk cId="1723584344" sldId="2147483674"/>
          </pc:sldLayoutMkLst>
          <pc:spChg chg="mod">
            <ac:chgData name="Daniel Shunk" userId="8b1a05f26d681f8b" providerId="LiveId" clId="{FD2F30C0-992D-475F-9EF1-63FE2C4FF37D}" dt="2023-06-21T19:21:23.696" v="21" actId="207"/>
            <ac:spMkLst>
              <pc:docMk/>
              <pc:sldMasterMk cId="1394360962" sldId="2147483685"/>
              <pc:sldLayoutMk cId="1723584344" sldId="2147483674"/>
              <ac:spMk id="12" creationId="{F9512BDE-EEA0-404B-8D45-8AA93D61DABC}"/>
            </ac:spMkLst>
          </pc:spChg>
        </pc:sldLayoutChg>
        <pc:sldLayoutChg chg="modSp mod">
          <pc:chgData name="Daniel Shunk" userId="8b1a05f26d681f8b" providerId="LiveId" clId="{FD2F30C0-992D-475F-9EF1-63FE2C4FF37D}" dt="2023-06-21T19:22:37.754" v="54" actId="207"/>
          <pc:sldLayoutMkLst>
            <pc:docMk/>
            <pc:sldMasterMk cId="1394360962" sldId="2147483685"/>
            <pc:sldLayoutMk cId="3701714163" sldId="2147483692"/>
          </pc:sldLayoutMkLst>
          <pc:spChg chg="mod">
            <ac:chgData name="Daniel Shunk" userId="8b1a05f26d681f8b" providerId="LiveId" clId="{FD2F30C0-992D-475F-9EF1-63FE2C4FF37D}" dt="2023-06-21T19:22:37.754" v="54" actId="207"/>
            <ac:spMkLst>
              <pc:docMk/>
              <pc:sldMasterMk cId="1394360962" sldId="2147483685"/>
              <pc:sldLayoutMk cId="3701714163" sldId="2147483692"/>
              <ac:spMk id="5" creationId="{05BFC727-5650-B049-AA2A-2511C08FB35B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86365-1DE3-4206-8631-568DB8EFC2CA}" type="datetimeFigureOut">
              <a:rPr lang="en-US" smtClean="0"/>
              <a:t>6/21/2023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557C-9E66-43F1-9F87-179A985BA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1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358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43884"/>
            <a:ext cx="10058400" cy="3760891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128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407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id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7280" y="2459736"/>
            <a:ext cx="9912096" cy="3760891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video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128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583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1268337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89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281657"/>
            <a:ext cx="4157296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71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6/21/2023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 dirty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418493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6/21/2023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</p:spPr>
        <p:txBody>
          <a:bodyPr anchor="ctr">
            <a:normAutofit/>
          </a:bodyPr>
          <a:lstStyle>
            <a:lvl1pPr marL="342900" indent="-3429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2pPr>
            <a:lvl3pPr marL="61264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3pPr>
            <a:lvl4pPr marL="79552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97840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918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1283833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2286000"/>
            <a:ext cx="5711810" cy="363016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30936"/>
            <a:ext cx="4589130" cy="5586984"/>
          </a:xfrm>
          <a:solidFill>
            <a:srgbClr val="EDEFF7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310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9C88DF2D-0421-A94C-82C1-867E1E5E4907}"/>
              </a:ext>
            </a:extLst>
          </p:cNvPr>
          <p:cNvSpPr/>
          <p:nvPr userDrawn="1"/>
        </p:nvSpPr>
        <p:spPr>
          <a:xfrm>
            <a:off x="10993582" y="0"/>
            <a:ext cx="119841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34D05A3-7A20-9447-8D39-F2980D85413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1" y="630936"/>
            <a:ext cx="10921998" cy="3294019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298078"/>
            <a:ext cx="10113645" cy="74368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38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noProof="0" smtClean="0"/>
              <a:t>6/21/2023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43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3" r:id="rId3"/>
    <p:sldLayoutId id="2147483688" r:id="rId4"/>
    <p:sldLayoutId id="2147483692" r:id="rId5"/>
    <p:sldLayoutId id="2147483691" r:id="rId6"/>
    <p:sldLayoutId id="2147483690" r:id="rId7"/>
    <p:sldLayoutId id="2147483689" r:id="rId8"/>
    <p:sldLayoutId id="214748368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7AEFB0-51F2-5449-996C-73382891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55" y="758951"/>
            <a:ext cx="5179534" cy="2670048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Walbaum Display Light" panose="02070303090703020303" pitchFamily="18" charset="0"/>
              </a:rPr>
              <a:t>Feasting On Love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F6D6CF-8D73-6643-A348-53AAE29FD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54" y="3286664"/>
            <a:ext cx="5176763" cy="245835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800" dirty="0"/>
              <a:t>God’s Word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800" dirty="0"/>
              <a:t>Luke 14</a:t>
            </a:r>
          </a:p>
        </p:txBody>
      </p:sp>
      <p:pic>
        <p:nvPicPr>
          <p:cNvPr id="6" name="Content Placeholder 6" descr="giraffe with its head above clouds">
            <a:extLst>
              <a:ext uri="{FF2B5EF4-FFF2-40B4-BE49-F238E27FC236}">
                <a16:creationId xmlns:a16="http://schemas.microsoft.com/office/drawing/2014/main" id="{09C780CE-8C54-48A3-BDFB-269FD35E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74868" y="627147"/>
            <a:ext cx="4589005" cy="56037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19921A-50D0-8F65-5680-7B7D630EB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619" y="4948190"/>
            <a:ext cx="2404232" cy="1150859"/>
          </a:xfrm>
          <a:prstGeom prst="rect">
            <a:avLst/>
          </a:prstGeom>
        </p:spPr>
      </p:pic>
      <p:pic>
        <p:nvPicPr>
          <p:cNvPr id="1030" name="Picture 6" descr="Tips for hosting a flawless housewarming party | Crafted for you.™">
            <a:extLst>
              <a:ext uri="{FF2B5EF4-FFF2-40B4-BE49-F238E27FC236}">
                <a16:creationId xmlns:a16="http://schemas.microsoft.com/office/drawing/2014/main" id="{61C6FB83-1550-BA42-B2A7-43DFEC913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7" r="14130"/>
          <a:stretch/>
        </p:blipFill>
        <p:spPr bwMode="auto">
          <a:xfrm>
            <a:off x="6095999" y="627147"/>
            <a:ext cx="5467873" cy="560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096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91F52C-47D7-432A-87D0-D88597D0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670776"/>
          </a:xfrm>
        </p:spPr>
        <p:txBody>
          <a:bodyPr>
            <a:normAutofit/>
          </a:bodyPr>
          <a:lstStyle/>
          <a:p>
            <a:r>
              <a:rPr lang="en-US" sz="3800" dirty="0"/>
              <a:t>Matthew 6:33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17D772-EB16-4FBD-9504-365672A15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9154"/>
            <a:ext cx="10058400" cy="43656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6000" dirty="0"/>
              <a:t>“But seek ye first the kingdom of God, and His righteousness; &amp; all these things shall be added unto you.”</a:t>
            </a:r>
          </a:p>
        </p:txBody>
      </p:sp>
    </p:spTree>
    <p:extLst>
      <p:ext uri="{BB962C8B-B14F-4D97-AF65-F5344CB8AC3E}">
        <p14:creationId xmlns:p14="http://schemas.microsoft.com/office/powerpoint/2010/main" val="291787192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17" y="604435"/>
            <a:ext cx="10585342" cy="123299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Walbaum Display Light" panose="02070303090703020303" pitchFamily="18" charset="0"/>
              </a:rPr>
              <a:t>Feasting On Love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7241" y="1673525"/>
            <a:ext cx="10497518" cy="4508490"/>
          </a:xfrm>
        </p:spPr>
        <p:txBody>
          <a:bodyPr>
            <a:normAutofit/>
          </a:bodyPr>
          <a:lstStyle/>
          <a:p>
            <a:pPr marL="630238" indent="-630238"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  <a:buSzPct val="85000"/>
              <a:buFont typeface="+mj-lt"/>
              <a:buAutoNum type="arabicParenR"/>
            </a:pPr>
            <a:r>
              <a:rPr lang="en-US" sz="4600" dirty="0"/>
              <a:t>We love even if it violates tradition</a:t>
            </a:r>
          </a:p>
          <a:p>
            <a:pPr marL="630238" indent="-630238"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  <a:buSzPct val="85000"/>
              <a:buFont typeface="+mj-lt"/>
              <a:buAutoNum type="arabicParenR"/>
            </a:pPr>
            <a:r>
              <a:rPr lang="en-US" sz="4600" dirty="0"/>
              <a:t>We love by giving humility</a:t>
            </a:r>
          </a:p>
          <a:p>
            <a:pPr marL="630238" indent="-630238"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  <a:buSzPct val="85000"/>
              <a:buFont typeface="+mj-lt"/>
              <a:buAutoNum type="arabicParenR"/>
            </a:pPr>
            <a:r>
              <a:rPr lang="en-US" sz="4600" dirty="0"/>
              <a:t>We love by giving grace</a:t>
            </a:r>
          </a:p>
          <a:p>
            <a:pPr marL="630238" indent="-630238"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  <a:buSzPct val="85000"/>
              <a:buFont typeface="+mj-lt"/>
              <a:buAutoNum type="arabicParenR"/>
            </a:pPr>
            <a:r>
              <a:rPr lang="en-US" sz="4600" dirty="0"/>
              <a:t>We love by denying our own will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FEF1B-6631-9B5B-853D-E633D1B032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721380" y="675985"/>
            <a:ext cx="780214" cy="8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9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17" y="604435"/>
            <a:ext cx="10585342" cy="123299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Walbaum Display Light" panose="02070303090703020303" pitchFamily="18" charset="0"/>
              </a:rPr>
              <a:t>Feasting On Love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7241" y="1673525"/>
            <a:ext cx="10497518" cy="4508490"/>
          </a:xfrm>
        </p:spPr>
        <p:txBody>
          <a:bodyPr>
            <a:normAutofit/>
          </a:bodyPr>
          <a:lstStyle/>
          <a:p>
            <a:pPr marL="630238" indent="-630238"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  <a:buSzPct val="85000"/>
              <a:buFont typeface="+mj-lt"/>
              <a:buAutoNum type="arabicParenR"/>
            </a:pPr>
            <a:r>
              <a:rPr lang="en-US" sz="4600" dirty="0"/>
              <a:t>We love even if it violates tradition</a:t>
            </a:r>
          </a:p>
          <a:p>
            <a:pPr marL="630238" indent="-630238"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  <a:buSzPct val="85000"/>
              <a:buFont typeface="+mj-lt"/>
              <a:buAutoNum type="arabicParenR"/>
            </a:pPr>
            <a:r>
              <a:rPr lang="en-US" sz="4600" dirty="0"/>
              <a:t>We love by giving humility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FEF1B-6631-9B5B-853D-E633D1B032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721380" y="675985"/>
            <a:ext cx="780214" cy="8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91F52C-47D7-432A-87D0-D88597D0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670776"/>
          </a:xfrm>
        </p:spPr>
        <p:txBody>
          <a:bodyPr>
            <a:normAutofit/>
          </a:bodyPr>
          <a:lstStyle/>
          <a:p>
            <a:r>
              <a:rPr lang="en-US" sz="3800" dirty="0"/>
              <a:t>Romans 12:16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17D772-EB16-4FBD-9504-365672A15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9154"/>
            <a:ext cx="10058400" cy="436562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6000" dirty="0"/>
              <a:t>“Be of the same mind one toward another. </a:t>
            </a:r>
            <a:r>
              <a:rPr lang="en-US" sz="6000" u="sng" dirty="0"/>
              <a:t>Mind not high things</a:t>
            </a:r>
            <a:r>
              <a:rPr lang="en-US" sz="6000" dirty="0"/>
              <a:t>, but condescend to men of low estate. Be not wise in your own conceits.”</a:t>
            </a:r>
          </a:p>
        </p:txBody>
      </p:sp>
    </p:spTree>
    <p:extLst>
      <p:ext uri="{BB962C8B-B14F-4D97-AF65-F5344CB8AC3E}">
        <p14:creationId xmlns:p14="http://schemas.microsoft.com/office/powerpoint/2010/main" val="232378208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17" y="604435"/>
            <a:ext cx="10585342" cy="1520200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Walbaum Display Light" panose="02070303090703020303" pitchFamily="18" charset="0"/>
              </a:rPr>
              <a:t>There is a…</a:t>
            </a:r>
            <a:br>
              <a:rPr lang="en-US" sz="5000" dirty="0">
                <a:solidFill>
                  <a:srgbClr val="FF0000"/>
                </a:solidFill>
                <a:latin typeface="Walbaum Display Light" panose="02070303090703020303" pitchFamily="18" charset="0"/>
              </a:rPr>
            </a:br>
            <a:r>
              <a:rPr lang="en-US" sz="5000" dirty="0">
                <a:solidFill>
                  <a:srgbClr val="FF0000"/>
                </a:solidFill>
                <a:latin typeface="Walbaum Display Light" panose="02070303090703020303" pitchFamily="18" charset="0"/>
              </a:rPr>
              <a:t>Resurrection of the just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7241" y="2339787"/>
            <a:ext cx="10497518" cy="3842227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4600" dirty="0"/>
              <a:t>Rom 14:10 – All believer will be here</a:t>
            </a:r>
          </a:p>
          <a:p>
            <a:pPr marL="457200" indent="-457200"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4600" dirty="0"/>
              <a:t>I Cor 3:12-15 – Our work is declared</a:t>
            </a:r>
          </a:p>
          <a:p>
            <a:pPr marL="457200" indent="-457200"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4600" dirty="0"/>
              <a:t>II Cor 5:10-11 – B/c of the judgement, we want to work on loving people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FEF1B-6631-9B5B-853D-E633D1B032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721380" y="675985"/>
            <a:ext cx="780214" cy="8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9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17" y="604435"/>
            <a:ext cx="10585342" cy="123299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Walbaum Display Light" panose="02070303090703020303" pitchFamily="18" charset="0"/>
              </a:rPr>
              <a:t>Feasting On Love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7241" y="1673525"/>
            <a:ext cx="10497518" cy="4508490"/>
          </a:xfrm>
        </p:spPr>
        <p:txBody>
          <a:bodyPr>
            <a:normAutofit/>
          </a:bodyPr>
          <a:lstStyle/>
          <a:p>
            <a:pPr marL="630238" indent="-630238"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  <a:buSzPct val="85000"/>
              <a:buFont typeface="+mj-lt"/>
              <a:buAutoNum type="arabicParenR"/>
            </a:pPr>
            <a:r>
              <a:rPr lang="en-US" sz="4600" dirty="0"/>
              <a:t>We love even if it violates tradition</a:t>
            </a:r>
          </a:p>
          <a:p>
            <a:pPr marL="630238" indent="-630238"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  <a:buSzPct val="85000"/>
              <a:buFont typeface="+mj-lt"/>
              <a:buAutoNum type="arabicParenR"/>
            </a:pPr>
            <a:r>
              <a:rPr lang="en-US" sz="4600" dirty="0"/>
              <a:t>We love by giving humility</a:t>
            </a:r>
          </a:p>
          <a:p>
            <a:pPr marL="630238" indent="-630238"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  <a:buSzPct val="85000"/>
              <a:buFont typeface="+mj-lt"/>
              <a:buAutoNum type="arabicParenR"/>
            </a:pPr>
            <a:r>
              <a:rPr lang="en-US" sz="4600" dirty="0"/>
              <a:t>We love by giving grace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FEF1B-6631-9B5B-853D-E633D1B032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721380" y="675985"/>
            <a:ext cx="780214" cy="8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91F52C-47D7-432A-87D0-D88597D0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670776"/>
          </a:xfrm>
        </p:spPr>
        <p:txBody>
          <a:bodyPr>
            <a:normAutofit/>
          </a:bodyPr>
          <a:lstStyle/>
          <a:p>
            <a:r>
              <a:rPr lang="en-US" sz="3800" dirty="0"/>
              <a:t>II Corinthians 5:14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17D772-EB16-4FBD-9504-365672A15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9154"/>
            <a:ext cx="10058400" cy="43656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6000" dirty="0"/>
              <a:t>“For the love of Christ </a:t>
            </a:r>
            <a:r>
              <a:rPr lang="en-US" sz="6000" dirty="0" err="1"/>
              <a:t>constraineth</a:t>
            </a:r>
            <a:r>
              <a:rPr lang="en-US" sz="6000" dirty="0"/>
              <a:t> us; because we thus judge, that if One died for all, then were all dead.”</a:t>
            </a:r>
          </a:p>
        </p:txBody>
      </p:sp>
    </p:spTree>
    <p:extLst>
      <p:ext uri="{BB962C8B-B14F-4D97-AF65-F5344CB8AC3E}">
        <p14:creationId xmlns:p14="http://schemas.microsoft.com/office/powerpoint/2010/main" val="76498383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17" y="604435"/>
            <a:ext cx="10585342" cy="123299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Walbaum Display Light" panose="02070303090703020303" pitchFamily="18" charset="0"/>
              </a:rPr>
              <a:t>Feasting On Love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7241" y="1673525"/>
            <a:ext cx="10497518" cy="4508490"/>
          </a:xfrm>
        </p:spPr>
        <p:txBody>
          <a:bodyPr>
            <a:normAutofit/>
          </a:bodyPr>
          <a:lstStyle/>
          <a:p>
            <a:pPr marL="630238" indent="-630238"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  <a:buSzPct val="85000"/>
              <a:buFont typeface="+mj-lt"/>
              <a:buAutoNum type="arabicParenR"/>
            </a:pPr>
            <a:r>
              <a:rPr lang="en-US" sz="4600" dirty="0"/>
              <a:t>We love even if it violates tradition</a:t>
            </a:r>
          </a:p>
          <a:p>
            <a:pPr marL="630238" indent="-630238"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  <a:buSzPct val="85000"/>
              <a:buFont typeface="+mj-lt"/>
              <a:buAutoNum type="arabicParenR"/>
            </a:pPr>
            <a:r>
              <a:rPr lang="en-US" sz="4600" dirty="0"/>
              <a:t>We love by giving humility</a:t>
            </a:r>
          </a:p>
          <a:p>
            <a:pPr marL="630238" indent="-630238"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  <a:buSzPct val="85000"/>
              <a:buFont typeface="+mj-lt"/>
              <a:buAutoNum type="arabicParenR"/>
            </a:pPr>
            <a:r>
              <a:rPr lang="en-US" sz="4600" dirty="0"/>
              <a:t>We love by giving grace</a:t>
            </a:r>
          </a:p>
          <a:p>
            <a:pPr marL="630238" indent="-630238">
              <a:spcBef>
                <a:spcPts val="0"/>
              </a:spcBef>
              <a:spcAft>
                <a:spcPts val="3600"/>
              </a:spcAft>
              <a:buClr>
                <a:srgbClr val="FF0000"/>
              </a:buClr>
              <a:buSzPct val="85000"/>
              <a:buFont typeface="+mj-lt"/>
              <a:buAutoNum type="arabicParenR"/>
            </a:pPr>
            <a:r>
              <a:rPr lang="en-US" sz="4600" dirty="0"/>
              <a:t>We love by denying our own will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FEF1B-6631-9B5B-853D-E633D1B032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721380" y="675985"/>
            <a:ext cx="780214" cy="8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91F52C-47D7-432A-87D0-D88597D0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670776"/>
          </a:xfrm>
        </p:spPr>
        <p:txBody>
          <a:bodyPr>
            <a:normAutofit/>
          </a:bodyPr>
          <a:lstStyle/>
          <a:p>
            <a:r>
              <a:rPr lang="en-US" sz="3800" dirty="0"/>
              <a:t>Luke 16:15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17D772-EB16-4FBD-9504-365672A15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9154"/>
            <a:ext cx="10058400" cy="43656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“And He [Jesus] said unto them, Ye are they which justify yourselves before men; but God </a:t>
            </a:r>
            <a:r>
              <a:rPr lang="en-US" sz="4000" dirty="0" err="1"/>
              <a:t>knoweth</a:t>
            </a:r>
            <a:r>
              <a:rPr lang="en-US" sz="4000" dirty="0"/>
              <a:t> your hearts: for that which is highly esteemed among men is abomination in the sight of God.”</a:t>
            </a:r>
          </a:p>
        </p:txBody>
      </p:sp>
    </p:spTree>
    <p:extLst>
      <p:ext uri="{BB962C8B-B14F-4D97-AF65-F5344CB8AC3E}">
        <p14:creationId xmlns:p14="http://schemas.microsoft.com/office/powerpoint/2010/main" val="265340349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91F52C-47D7-432A-87D0-D88597D0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670776"/>
          </a:xfrm>
        </p:spPr>
        <p:txBody>
          <a:bodyPr>
            <a:normAutofit/>
          </a:bodyPr>
          <a:lstStyle/>
          <a:p>
            <a:r>
              <a:rPr lang="en-US" sz="3800" dirty="0"/>
              <a:t>John 13:35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17D772-EB16-4FBD-9504-365672A15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9154"/>
            <a:ext cx="10058400" cy="4365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6000" dirty="0"/>
              <a:t>“By this shall all men know that ye are my disciples, if ye have love one to another.”</a:t>
            </a:r>
          </a:p>
        </p:txBody>
      </p:sp>
    </p:spTree>
    <p:extLst>
      <p:ext uri="{BB962C8B-B14F-4D97-AF65-F5344CB8AC3E}">
        <p14:creationId xmlns:p14="http://schemas.microsoft.com/office/powerpoint/2010/main" val="356002420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RetrospectVTI">
  <a:themeElements>
    <a:clrScheme name="MONO">
      <a:dk1>
        <a:srgbClr val="000000"/>
      </a:dk1>
      <a:lt1>
        <a:srgbClr val="ECEEF7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arty_Win32_JB_v2" id="{38882D8F-135B-4B53-8430-4B694BF79376}" vid="{B574F3CD-D47E-461D-A68F-3273AD4105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C458A-6CC1-4FEE-AC7F-D0ABFD0DD393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000AB2-1957-427C-B872-176ABC83E7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C74EDC3-6C87-4699-93BC-02BA54C8E0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7902AF-9AD5-48A3-AD68-95C39B09F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party</Template>
  <TotalTime>130</TotalTime>
  <Words>293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Walbaum Display Light</vt:lpstr>
      <vt:lpstr>RetrospectVTI</vt:lpstr>
      <vt:lpstr>Feasting On Love</vt:lpstr>
      <vt:lpstr>Feasting On Love</vt:lpstr>
      <vt:lpstr>Romans 12:16</vt:lpstr>
      <vt:lpstr>There is a… Resurrection of the just</vt:lpstr>
      <vt:lpstr>Feasting On Love</vt:lpstr>
      <vt:lpstr>II Corinthians 5:14</vt:lpstr>
      <vt:lpstr>Feasting On Love</vt:lpstr>
      <vt:lpstr>Luke 16:15</vt:lpstr>
      <vt:lpstr>John 13:35</vt:lpstr>
      <vt:lpstr>Matthew 6:33</vt:lpstr>
      <vt:lpstr>Feasting On Love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Party</dc:title>
  <dc:creator>Daniel Shunk</dc:creator>
  <cp:lastModifiedBy>Daniel Shunk</cp:lastModifiedBy>
  <cp:revision>1</cp:revision>
  <dcterms:created xsi:type="dcterms:W3CDTF">2023-06-21T19:18:21Z</dcterms:created>
  <dcterms:modified xsi:type="dcterms:W3CDTF">2023-06-21T21:29:09Z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