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4"/>
  </p:notesMasterIdLst>
  <p:handoutMasterIdLst>
    <p:handoutMasterId r:id="rId15"/>
  </p:handoutMasterIdLst>
  <p:sldIdLst>
    <p:sldId id="293" r:id="rId5"/>
    <p:sldId id="308" r:id="rId6"/>
    <p:sldId id="310" r:id="rId7"/>
    <p:sldId id="309" r:id="rId8"/>
    <p:sldId id="311" r:id="rId9"/>
    <p:sldId id="312" r:id="rId10"/>
    <p:sldId id="313" r:id="rId11"/>
    <p:sldId id="315" r:id="rId12"/>
    <p:sldId id="314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380" autoAdjust="0"/>
  </p:normalViewPr>
  <p:slideViewPr>
    <p:cSldViewPr snapToGrid="0">
      <p:cViewPr varScale="1">
        <p:scale>
          <a:sx n="135" d="100"/>
          <a:sy n="135" d="100"/>
        </p:scale>
        <p:origin x="180" y="3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3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Shunk" userId="8b1a05f26d681f8b" providerId="LiveId" clId="{A0CBCE6F-CE01-42F7-89BA-ED64EEB7DF60}"/>
    <pc:docChg chg="modSld">
      <pc:chgData name="Dan Shunk" userId="8b1a05f26d681f8b" providerId="LiveId" clId="{A0CBCE6F-CE01-42F7-89BA-ED64EEB7DF60}" dt="2023-05-28T00:59:49.470" v="3" actId="255"/>
      <pc:docMkLst>
        <pc:docMk/>
      </pc:docMkLst>
      <pc:sldChg chg="modSp mod">
        <pc:chgData name="Dan Shunk" userId="8b1a05f26d681f8b" providerId="LiveId" clId="{A0CBCE6F-CE01-42F7-89BA-ED64EEB7DF60}" dt="2023-05-28T00:59:49.470" v="3" actId="255"/>
        <pc:sldMkLst>
          <pc:docMk/>
          <pc:sldMk cId="841770271" sldId="293"/>
        </pc:sldMkLst>
        <pc:spChg chg="mod">
          <ac:chgData name="Dan Shunk" userId="8b1a05f26d681f8b" providerId="LiveId" clId="{A0CBCE6F-CE01-42F7-89BA-ED64EEB7DF60}" dt="2023-05-28T00:59:18.770" v="0" actId="122"/>
          <ac:spMkLst>
            <pc:docMk/>
            <pc:sldMk cId="841770271" sldId="293"/>
            <ac:spMk id="10" creationId="{3D39A4E2-A3BD-41BF-A220-05B431432A8B}"/>
          </ac:spMkLst>
        </pc:spChg>
        <pc:spChg chg="mod">
          <ac:chgData name="Dan Shunk" userId="8b1a05f26d681f8b" providerId="LiveId" clId="{A0CBCE6F-CE01-42F7-89BA-ED64EEB7DF60}" dt="2023-05-28T00:59:49.470" v="3" actId="255"/>
          <ac:spMkLst>
            <pc:docMk/>
            <pc:sldMk cId="841770271" sldId="293"/>
            <ac:spMk id="12" creationId="{2652251B-EC98-4076-86A0-FA086E52387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9AFAB7E-C744-4E55-A848-CA99CC5612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DBF1FF-4F8B-42C0-AC93-0F17DA44E9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53B77-8474-4E17-8BE0-D4A8F37F9460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0ECC0E-D860-4882-9AE9-8AAAC38651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3DEAFF-2B6F-4A8E-985E-4A14320193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0A7A0-6E12-47EA-A91B-46FA31FAD4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127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85A17-1134-435A-A8C3-72300C5D4F0E}" type="datetimeFigureOut">
              <a:rPr lang="en-US" smtClean="0"/>
              <a:t>5/27/2023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78DE1-F3F5-47AB-9CEA-E3BF899135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033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678DE1-F3F5-47AB-9CEA-E3BF899135A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68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>
            <a:extLst>
              <a:ext uri="{FF2B5EF4-FFF2-40B4-BE49-F238E27FC236}">
                <a16:creationId xmlns:a16="http://schemas.microsoft.com/office/drawing/2014/main" id="{88500FBA-8DEA-4223-BA3F-0B761FA6343F}"/>
              </a:ext>
            </a:extLst>
          </p:cNvPr>
          <p:cNvSpPr txBox="1"/>
          <p:nvPr userDrawn="1"/>
        </p:nvSpPr>
        <p:spPr>
          <a:xfrm>
            <a:off x="2631863" y="2640762"/>
            <a:ext cx="3775681" cy="773289"/>
          </a:xfrm>
          <a:prstGeom prst="rect">
            <a:avLst/>
          </a:prstGeom>
        </p:spPr>
        <p:txBody>
          <a:bodyPr rot="0" spcFirstLastPara="0" vert="horz" wrap="square" lIns="34290" tIns="17145" rIns="34290" bIns="1714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>
                <a:solidFill>
                  <a:schemeClr val="bg1"/>
                </a:solidFill>
              </a:rPr>
              <a:t>WISHING YOU</a:t>
            </a:r>
            <a:endParaRPr lang="en-US" sz="48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B4CD20B3-A21F-44E7-94EA-492F234DED20}"/>
              </a:ext>
            </a:extLst>
          </p:cNvPr>
          <p:cNvSpPr txBox="1"/>
          <p:nvPr userDrawn="1"/>
        </p:nvSpPr>
        <p:spPr>
          <a:xfrm>
            <a:off x="2292445" y="3051421"/>
            <a:ext cx="4218888" cy="1615827"/>
          </a:xfrm>
          <a:prstGeom prst="rect">
            <a:avLst/>
          </a:prstGeom>
        </p:spPr>
        <p:txBody>
          <a:bodyPr rot="0" spcFirstLastPara="0" vert="horz" wrap="square" lIns="34290" tIns="17145" rIns="34290" bIns="17145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675" dirty="0">
              <a:solidFill>
                <a:schemeClr val="bg1"/>
              </a:solidFill>
              <a:cs typeface="Calibri" panose="020F0502020204030204"/>
            </a:endParaRPr>
          </a:p>
          <a:p>
            <a:pPr algn="ctr"/>
            <a:r>
              <a:rPr lang="en-US" sz="9600" b="1" dirty="0">
                <a:solidFill>
                  <a:schemeClr val="bg1"/>
                </a:solidFill>
                <a:latin typeface="Arial Black"/>
                <a:cs typeface="Courier New"/>
              </a:rPr>
              <a:t>LOVE</a:t>
            </a:r>
            <a:endParaRPr lang="en-US" sz="9600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955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icture Placeholder 96">
            <a:extLst>
              <a:ext uri="{FF2B5EF4-FFF2-40B4-BE49-F238E27FC236}">
                <a16:creationId xmlns:a16="http://schemas.microsoft.com/office/drawing/2014/main" id="{805F793B-C176-4CFD-BDCF-C646183CFC8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884467"/>
            <a:ext cx="9144000" cy="339390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0" name="Text Placeholder 99">
            <a:extLst>
              <a:ext uri="{FF2B5EF4-FFF2-40B4-BE49-F238E27FC236}">
                <a16:creationId xmlns:a16="http://schemas.microsoft.com/office/drawing/2014/main" id="{193BE610-9202-49AD-895F-BADC5D53D57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86050" y="141288"/>
            <a:ext cx="3640138" cy="54610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342900" indent="0" algn="ctr">
              <a:buNone/>
              <a:defRPr sz="3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685800" indent="0" algn="ctr">
              <a:buNone/>
              <a:defRPr sz="3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028700" indent="0" algn="ctr">
              <a:buNone/>
              <a:defRPr sz="3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1371600" indent="0" algn="ctr">
              <a:buNone/>
              <a:defRPr sz="3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2" name="Text Placeholder 101">
            <a:extLst>
              <a:ext uri="{FF2B5EF4-FFF2-40B4-BE49-F238E27FC236}">
                <a16:creationId xmlns:a16="http://schemas.microsoft.com/office/drawing/2014/main" id="{4351F056-236D-491B-9BA2-0D58C675A7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78513" y="1046163"/>
            <a:ext cx="3106737" cy="611187"/>
          </a:xfrm>
        </p:spPr>
        <p:txBody>
          <a:bodyPr anchor="ctr">
            <a:noAutofit/>
          </a:bodyPr>
          <a:lstStyle>
            <a:lvl1pPr marL="0" indent="0" algn="r">
              <a:buNone/>
              <a:defRPr sz="4400" b="1">
                <a:solidFill>
                  <a:srgbClr val="FFC000"/>
                </a:solidFill>
                <a:latin typeface="+mn-lt"/>
              </a:defRPr>
            </a:lvl1pPr>
            <a:lvl2pPr marL="342900" indent="0">
              <a:buNone/>
              <a:defRPr b="1">
                <a:solidFill>
                  <a:srgbClr val="FFC000"/>
                </a:solidFill>
                <a:latin typeface="+mn-lt"/>
              </a:defRPr>
            </a:lvl2pPr>
            <a:lvl3pPr marL="685800" indent="0">
              <a:buNone/>
              <a:defRPr b="1">
                <a:solidFill>
                  <a:srgbClr val="FFC000"/>
                </a:solidFill>
                <a:latin typeface="+mn-lt"/>
              </a:defRPr>
            </a:lvl3pPr>
            <a:lvl4pPr marL="1028700" indent="0">
              <a:buNone/>
              <a:defRPr b="1">
                <a:solidFill>
                  <a:srgbClr val="FFC000"/>
                </a:solidFill>
                <a:latin typeface="+mn-lt"/>
              </a:defRPr>
            </a:lvl4pPr>
            <a:lvl5pPr marL="1371600" indent="0">
              <a:buNone/>
              <a:defRPr b="1">
                <a:solidFill>
                  <a:srgbClr val="FFC000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4" name="Text Placeholder 103">
            <a:extLst>
              <a:ext uri="{FF2B5EF4-FFF2-40B4-BE49-F238E27FC236}">
                <a16:creationId xmlns:a16="http://schemas.microsoft.com/office/drawing/2014/main" id="{FAC7C8D3-F826-4CCA-8D74-D879FB5D277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0487" y="4567002"/>
            <a:ext cx="7829550" cy="484423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342900" indent="0" algn="ctr">
              <a:buNone/>
              <a:defRPr sz="2800">
                <a:solidFill>
                  <a:schemeClr val="accent1">
                    <a:lumMod val="75000"/>
                  </a:schemeClr>
                </a:solidFill>
                <a:latin typeface="+mj-lt"/>
              </a:defRPr>
            </a:lvl2pPr>
            <a:lvl3pPr marL="685800" indent="0" algn="ctr">
              <a:buNone/>
              <a:defRPr sz="2800">
                <a:solidFill>
                  <a:schemeClr val="accent1">
                    <a:lumMod val="75000"/>
                  </a:schemeClr>
                </a:solidFill>
                <a:latin typeface="+mj-lt"/>
              </a:defRPr>
            </a:lvl3pPr>
            <a:lvl4pPr marL="1028700" indent="0" algn="ctr">
              <a:buNone/>
              <a:defRPr sz="2800">
                <a:solidFill>
                  <a:schemeClr val="accent1">
                    <a:lumMod val="75000"/>
                  </a:schemeClr>
                </a:solidFill>
                <a:latin typeface="+mj-lt"/>
              </a:defRPr>
            </a:lvl4pPr>
            <a:lvl5pPr marL="1371600" indent="0" algn="ctr">
              <a:buNone/>
              <a:defRPr sz="2800">
                <a:solidFill>
                  <a:schemeClr val="accent1">
                    <a:lumMod val="7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5091786D-D102-4A33-8B21-593D96BB83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65489" y="1657349"/>
            <a:ext cx="5719276" cy="718457"/>
          </a:xfrm>
        </p:spPr>
        <p:txBody>
          <a:bodyPr>
            <a:noAutofit/>
          </a:bodyPr>
          <a:lstStyle>
            <a:lvl1pPr algn="r">
              <a:defRPr sz="5400" b="1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92375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icture Placeholder 112">
            <a:extLst>
              <a:ext uri="{FF2B5EF4-FFF2-40B4-BE49-F238E27FC236}">
                <a16:creationId xmlns:a16="http://schemas.microsoft.com/office/drawing/2014/main" id="{D6B2F495-EDA2-461E-9BDC-380C502905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6247" y="1001713"/>
            <a:ext cx="7251507" cy="33718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4" name="Title 113">
            <a:extLst>
              <a:ext uri="{FF2B5EF4-FFF2-40B4-BE49-F238E27FC236}">
                <a16:creationId xmlns:a16="http://schemas.microsoft.com/office/drawing/2014/main" id="{3C11B1EF-215D-455B-B3BB-3066D07C5E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2695" y="2289424"/>
            <a:ext cx="3008151" cy="584890"/>
          </a:xfrm>
        </p:spPr>
        <p:txBody>
          <a:bodyPr>
            <a:noAutofit/>
          </a:bodyPr>
          <a:lstStyle>
            <a:lvl1pPr>
              <a:defRPr sz="3200" b="1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9" name="Text Placeholder 118">
            <a:extLst>
              <a:ext uri="{FF2B5EF4-FFF2-40B4-BE49-F238E27FC236}">
                <a16:creationId xmlns:a16="http://schemas.microsoft.com/office/drawing/2014/main" id="{D37C7D23-71ED-4266-AAC7-B742B4D5934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8351" y="517525"/>
            <a:ext cx="5453423" cy="379413"/>
          </a:xfrm>
        </p:spPr>
        <p:txBody>
          <a:bodyPr anchor="ctr">
            <a:noAutofit/>
          </a:bodyPr>
          <a:lstStyle>
            <a:lvl1pPr marL="0" indent="0" algn="l">
              <a:buNone/>
              <a:defRPr sz="2400" b="1">
                <a:latin typeface="+mj-lt"/>
              </a:defRPr>
            </a:lvl1pPr>
            <a:lvl2pPr marL="342900" indent="0" algn="l">
              <a:buNone/>
              <a:defRPr sz="2400" b="1">
                <a:latin typeface="+mj-lt"/>
              </a:defRPr>
            </a:lvl2pPr>
            <a:lvl3pPr marL="685800" indent="0" algn="l">
              <a:buNone/>
              <a:defRPr sz="2400" b="1">
                <a:latin typeface="+mj-lt"/>
              </a:defRPr>
            </a:lvl3pPr>
            <a:lvl4pPr marL="1028700" indent="0" algn="l">
              <a:buNone/>
              <a:defRPr sz="2400" b="1">
                <a:latin typeface="+mj-lt"/>
              </a:defRPr>
            </a:lvl4pPr>
            <a:lvl5pPr marL="1371600" indent="0" algn="l">
              <a:buNone/>
              <a:defRPr sz="2400" b="1">
                <a:latin typeface="+mj-lt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90385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icture Placeholder 125">
            <a:extLst>
              <a:ext uri="{FF2B5EF4-FFF2-40B4-BE49-F238E27FC236}">
                <a16:creationId xmlns:a16="http://schemas.microsoft.com/office/drawing/2014/main" id="{78D99F97-1AD7-461D-BFE0-3A60E2FEE71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70389" y="0"/>
            <a:ext cx="4873611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7" name="Title 126">
            <a:extLst>
              <a:ext uri="{FF2B5EF4-FFF2-40B4-BE49-F238E27FC236}">
                <a16:creationId xmlns:a16="http://schemas.microsoft.com/office/drawing/2014/main" id="{C329868C-8EC4-41E4-8C69-B5555EDCA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9456" y="766285"/>
            <a:ext cx="4047744" cy="830997"/>
          </a:xfrm>
        </p:spPr>
        <p:txBody>
          <a:bodyPr>
            <a:noAutofit/>
          </a:bodyPr>
          <a:lstStyle>
            <a:lvl1pPr>
              <a:defRPr sz="8000">
                <a:solidFill>
                  <a:schemeClr val="tx2">
                    <a:lumMod val="7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29" name="Text Placeholder 128">
            <a:extLst>
              <a:ext uri="{FF2B5EF4-FFF2-40B4-BE49-F238E27FC236}">
                <a16:creationId xmlns:a16="http://schemas.microsoft.com/office/drawing/2014/main" id="{D4EB0382-0AA0-4AB6-AD3E-87C4DBE07E2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67200" y="1328877"/>
            <a:ext cx="1443038" cy="628065"/>
          </a:xfrm>
        </p:spPr>
        <p:txBody>
          <a:bodyPr anchor="ctr">
            <a:noAutofit/>
          </a:bodyPr>
          <a:lstStyle>
            <a:lvl1pPr marL="0" indent="0" algn="l">
              <a:buNone/>
              <a:defRPr sz="4000" b="1">
                <a:solidFill>
                  <a:schemeClr val="accent5">
                    <a:lumMod val="50000"/>
                  </a:schemeClr>
                </a:solidFill>
              </a:defRPr>
            </a:lvl1pPr>
            <a:lvl2pPr marL="342900" indent="0" algn="l">
              <a:buNone/>
              <a:defRPr sz="4000" b="1"/>
            </a:lvl2pPr>
            <a:lvl3pPr marL="685800" indent="0" algn="l">
              <a:buNone/>
              <a:defRPr sz="4000" b="1"/>
            </a:lvl3pPr>
            <a:lvl4pPr marL="1028700" indent="0" algn="l">
              <a:buNone/>
              <a:defRPr sz="4000" b="1"/>
            </a:lvl4pPr>
            <a:lvl5pPr marL="1371600" indent="0" algn="l">
              <a:buNone/>
              <a:defRPr sz="4000" b="1"/>
            </a:lvl5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31" name="Text Placeholder 130">
            <a:extLst>
              <a:ext uri="{FF2B5EF4-FFF2-40B4-BE49-F238E27FC236}">
                <a16:creationId xmlns:a16="http://schemas.microsoft.com/office/drawing/2014/main" id="{64417DCC-304A-4ABC-AD76-AC1FF60BA5A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3700" y="2933701"/>
            <a:ext cx="3467099" cy="1927898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3600">
                <a:latin typeface="+mj-lt"/>
              </a:defRPr>
            </a:lvl1pPr>
            <a:lvl2pPr marL="342900" indent="0" algn="ctr">
              <a:buNone/>
              <a:defRPr sz="3600">
                <a:latin typeface="+mj-lt"/>
              </a:defRPr>
            </a:lvl2pPr>
            <a:lvl3pPr marL="685800" indent="0" algn="ctr">
              <a:buNone/>
              <a:defRPr sz="3600">
                <a:latin typeface="+mj-lt"/>
              </a:defRPr>
            </a:lvl3pPr>
            <a:lvl4pPr marL="1028700" indent="0" algn="ctr">
              <a:buNone/>
              <a:defRPr sz="3600">
                <a:latin typeface="+mj-lt"/>
              </a:defRPr>
            </a:lvl4pPr>
            <a:lvl5pPr marL="1371600" indent="0" algn="ctr">
              <a:buNone/>
              <a:defRPr sz="3600">
                <a:latin typeface="+mj-lt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768863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 Placeholder 140">
            <a:extLst>
              <a:ext uri="{FF2B5EF4-FFF2-40B4-BE49-F238E27FC236}">
                <a16:creationId xmlns:a16="http://schemas.microsoft.com/office/drawing/2014/main" id="{72B21773-5191-4A69-BD3C-10245B78DC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1020273"/>
            <a:ext cx="2389188" cy="33704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342900" indent="0">
              <a:buNone/>
              <a:defRPr b="1">
                <a:latin typeface="+mj-lt"/>
              </a:defRPr>
            </a:lvl2pPr>
            <a:lvl3pPr marL="685800" indent="0">
              <a:buNone/>
              <a:defRPr b="1">
                <a:latin typeface="+mj-lt"/>
              </a:defRPr>
            </a:lvl3pPr>
            <a:lvl4pPr marL="1028700" indent="0">
              <a:buNone/>
              <a:defRPr b="1">
                <a:latin typeface="+mj-lt"/>
              </a:defRPr>
            </a:lvl4pPr>
            <a:lvl5pPr marL="1371600" indent="0">
              <a:buNone/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38" name="Picture Placeholder 137">
            <a:extLst>
              <a:ext uri="{FF2B5EF4-FFF2-40B4-BE49-F238E27FC236}">
                <a16:creationId xmlns:a16="http://schemas.microsoft.com/office/drawing/2014/main" id="{C3313923-B4E3-4208-99AA-4C73F92E44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9750" y="1431925"/>
            <a:ext cx="8492625" cy="34417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17B6AB-221B-4F92-88FE-7F408B15E6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223" y="64210"/>
            <a:ext cx="8211127" cy="584775"/>
          </a:xfrm>
        </p:spPr>
        <p:txBody>
          <a:bodyPr>
            <a:normAutofit/>
          </a:bodyPr>
          <a:lstStyle>
            <a:lvl1pPr>
              <a:defRPr sz="32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EEBB9F-8877-44DA-94D6-F1C8EAE8F74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534685"/>
            <a:ext cx="4368800" cy="485587"/>
          </a:xfrm>
        </p:spPr>
        <p:txBody>
          <a:bodyPr>
            <a:noAutofit/>
          </a:bodyPr>
          <a:lstStyle>
            <a:lvl1pPr marL="0" indent="0">
              <a:buNone/>
              <a:defRPr sz="3600" i="1">
                <a:solidFill>
                  <a:schemeClr val="accent3">
                    <a:lumMod val="50000"/>
                  </a:schemeClr>
                </a:solidFill>
                <a:latin typeface="Consolas" panose="020B0609020204030204" pitchFamily="49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185500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icture Placeholder 146">
            <a:extLst>
              <a:ext uri="{FF2B5EF4-FFF2-40B4-BE49-F238E27FC236}">
                <a16:creationId xmlns:a16="http://schemas.microsoft.com/office/drawing/2014/main" id="{6C01085E-65F8-46C0-A208-A968293400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62025" y="763589"/>
            <a:ext cx="7210425" cy="32824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8" name="Title 147">
            <a:extLst>
              <a:ext uri="{FF2B5EF4-FFF2-40B4-BE49-F238E27FC236}">
                <a16:creationId xmlns:a16="http://schemas.microsoft.com/office/drawing/2014/main" id="{071B3B15-013C-4B39-BCE5-6780F622F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024" y="190831"/>
            <a:ext cx="7214107" cy="469929"/>
          </a:xfrm>
        </p:spPr>
        <p:txBody>
          <a:bodyPr>
            <a:noAutofit/>
          </a:bodyPr>
          <a:lstStyle>
            <a:lvl1pPr algn="ctr">
              <a:defRPr sz="3200">
                <a:solidFill>
                  <a:schemeClr val="accent5">
                    <a:lumMod val="40000"/>
                    <a:lumOff val="60000"/>
                  </a:schemeClr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0" name="Text Placeholder 149">
            <a:extLst>
              <a:ext uri="{FF2B5EF4-FFF2-40B4-BE49-F238E27FC236}">
                <a16:creationId xmlns:a16="http://schemas.microsoft.com/office/drawing/2014/main" id="{D2956FA3-D77C-4232-B11C-FA73BFA8F65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58850" y="4147682"/>
            <a:ext cx="7213600" cy="918031"/>
          </a:xfrm>
        </p:spPr>
        <p:txBody>
          <a:bodyPr>
            <a:noAutofit/>
          </a:bodyPr>
          <a:lstStyle>
            <a:lvl1pPr marL="0" indent="0" algn="ctr">
              <a:buNone/>
              <a:defRPr sz="7200">
                <a:solidFill>
                  <a:schemeClr val="bg1"/>
                </a:solidFill>
                <a:latin typeface="Arial Black" panose="020B0A04020102020204" pitchFamily="34" charset="0"/>
              </a:defRPr>
            </a:lvl1pPr>
            <a:lvl2pPr marL="342900" indent="0" algn="ctr">
              <a:buNone/>
              <a:defRPr>
                <a:solidFill>
                  <a:schemeClr val="bg1"/>
                </a:solidFill>
                <a:latin typeface="Arial Black" panose="020B0A04020102020204" pitchFamily="34" charset="0"/>
              </a:defRPr>
            </a:lvl2pPr>
            <a:lvl3pPr marL="685800" indent="0" algn="ctr">
              <a:buNone/>
              <a:defRPr>
                <a:solidFill>
                  <a:schemeClr val="bg1"/>
                </a:solidFill>
                <a:latin typeface="Arial Black" panose="020B0A04020102020204" pitchFamily="34" charset="0"/>
              </a:defRPr>
            </a:lvl3pPr>
            <a:lvl4pPr marL="1028700" indent="0" algn="ctr">
              <a:buNone/>
              <a:defRPr>
                <a:solidFill>
                  <a:schemeClr val="bg1"/>
                </a:solidFill>
                <a:latin typeface="Arial Black" panose="020B0A04020102020204" pitchFamily="34" charset="0"/>
              </a:defRPr>
            </a:lvl4pPr>
            <a:lvl5pPr marL="1371600" indent="0" algn="ctr">
              <a:buNone/>
              <a:defRPr>
                <a:solidFill>
                  <a:schemeClr val="bg1"/>
                </a:solidFill>
                <a:latin typeface="Arial Black" panose="020B0A04020102020204" pitchFamily="34" charset="0"/>
              </a:defRPr>
            </a:lvl5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358335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itle 163">
            <a:extLst>
              <a:ext uri="{FF2B5EF4-FFF2-40B4-BE49-F238E27FC236}">
                <a16:creationId xmlns:a16="http://schemas.microsoft.com/office/drawing/2014/main" id="{C7264D95-2463-4E2A-89BD-17578F7BAF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6903" y="4116303"/>
            <a:ext cx="6801016" cy="536259"/>
          </a:xfrm>
        </p:spPr>
        <p:txBody>
          <a:bodyPr>
            <a:noAutofit/>
          </a:bodyPr>
          <a:lstStyle>
            <a:lvl1pPr algn="ctr">
              <a:defRPr sz="3600"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66" name="Text Placeholder 165">
            <a:extLst>
              <a:ext uri="{FF2B5EF4-FFF2-40B4-BE49-F238E27FC236}">
                <a16:creationId xmlns:a16="http://schemas.microsoft.com/office/drawing/2014/main" id="{C7C4F33F-5C4D-499E-A7EB-910B491113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89618" y="477078"/>
            <a:ext cx="524154" cy="4579953"/>
          </a:xfrm>
        </p:spPr>
        <p:txBody>
          <a:bodyPr vert="vert270" anchor="ctr">
            <a:noAutofit/>
          </a:bodyPr>
          <a:lstStyle>
            <a:lvl1pPr marL="0" indent="0" algn="ctr">
              <a:buNone/>
              <a:defRPr sz="4400">
                <a:latin typeface="Arial Black" panose="020B0A04020102020204" pitchFamily="34" charset="0"/>
              </a:defRPr>
            </a:lvl1pPr>
            <a:lvl2pPr marL="342900" indent="0" algn="l">
              <a:buNone/>
              <a:defRPr sz="4400">
                <a:latin typeface="Arial Black" panose="020B0A04020102020204" pitchFamily="34" charset="0"/>
              </a:defRPr>
            </a:lvl2pPr>
            <a:lvl3pPr marL="685800" indent="0" algn="l">
              <a:buNone/>
              <a:defRPr sz="4400">
                <a:latin typeface="Arial Black" panose="020B0A04020102020204" pitchFamily="34" charset="0"/>
              </a:defRPr>
            </a:lvl3pPr>
            <a:lvl4pPr marL="1028700" indent="0" algn="l">
              <a:buNone/>
              <a:defRPr sz="4400">
                <a:latin typeface="Arial Black" panose="020B0A04020102020204" pitchFamily="34" charset="0"/>
              </a:defRPr>
            </a:lvl4pPr>
            <a:lvl5pPr marL="1371600" indent="0" algn="l">
              <a:buNone/>
              <a:defRPr sz="4400">
                <a:latin typeface="Arial Black" panose="020B0A04020102020204" pitchFamily="34" charset="0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63" name="Picture Placeholder 162">
            <a:extLst>
              <a:ext uri="{FF2B5EF4-FFF2-40B4-BE49-F238E27FC236}">
                <a16:creationId xmlns:a16="http://schemas.microsoft.com/office/drawing/2014/main" id="{A4B02918-8291-4A10-AEB6-F810BDA49F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430" y="303213"/>
            <a:ext cx="6801016" cy="35115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042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n-US" noProof="0" smtClean="0"/>
              <a:t>5/27/2023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9820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26">
            <a:extLst>
              <a:ext uri="{FF2B5EF4-FFF2-40B4-BE49-F238E27FC236}">
                <a16:creationId xmlns:a16="http://schemas.microsoft.com/office/drawing/2014/main" id="{376A20A6-5580-48DA-A8B9-9D16E9401D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1795" y="203027"/>
            <a:ext cx="2786041" cy="1141955"/>
          </a:xfrm>
          <a:noFill/>
        </p:spPr>
        <p:txBody>
          <a:bodyPr>
            <a:noAutofit/>
          </a:bodyPr>
          <a:lstStyle>
            <a:lvl1pPr algn="l">
              <a:defRPr sz="4400">
                <a:solidFill>
                  <a:schemeClr val="accent5">
                    <a:lumMod val="40000"/>
                    <a:lumOff val="6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CC3E0283-727C-4680-A0DB-6DA7C6E0BD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80826" y="203200"/>
            <a:ext cx="5901250" cy="830263"/>
          </a:xfrm>
        </p:spPr>
        <p:txBody>
          <a:bodyPr anchor="ctr"/>
          <a:lstStyle>
            <a:lvl1pPr marL="0" indent="0" algn="r">
              <a:buNone/>
              <a:defRPr sz="48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Cambria" panose="02040503050406030204" pitchFamily="18" charset="0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3747AE47-F09B-4F10-8491-576B45AF2A2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80826" y="1033463"/>
            <a:ext cx="5901250" cy="561975"/>
          </a:xfrm>
        </p:spPr>
        <p:txBody>
          <a:bodyPr anchor="ctr">
            <a:normAutofit/>
          </a:bodyPr>
          <a:lstStyle>
            <a:lvl1pPr marL="0" indent="0" algn="r">
              <a:buNone/>
              <a:defRPr sz="280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  <a:lvl2pPr marL="342900" indent="0" algn="r">
              <a:buNone/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2pPr>
            <a:lvl3pPr marL="685800" indent="0" algn="r">
              <a:buNone/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3pPr>
            <a:lvl4pPr marL="1028700" indent="0" algn="r">
              <a:buNone/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4pPr>
            <a:lvl5pPr marL="1371600" indent="0" algn="r">
              <a:buNone/>
              <a:defRPr>
                <a:solidFill>
                  <a:schemeClr val="accent5">
                    <a:lumMod val="40000"/>
                    <a:lumOff val="60000"/>
                  </a:schemeClr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C173EEC0-097C-473C-8AD3-DE5AA88BEB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677988"/>
            <a:ext cx="9144000" cy="34655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12AE5-4103-41AB-8D8F-E253F1D633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2925" y="985838"/>
            <a:ext cx="1243013" cy="415925"/>
          </a:xfrm>
        </p:spPr>
        <p:txBody>
          <a:bodyPr>
            <a:no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3429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6858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0287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1371600" indent="0">
              <a:buNone/>
              <a:defRPr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760438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A1D14241-4653-4B6B-981E-ABE04301714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310063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Title 41">
            <a:extLst>
              <a:ext uri="{FF2B5EF4-FFF2-40B4-BE49-F238E27FC236}">
                <a16:creationId xmlns:a16="http://schemas.microsoft.com/office/drawing/2014/main" id="{6E4FFF36-DD50-4160-8A56-96425594E9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9387" y="2611038"/>
            <a:ext cx="5583920" cy="665861"/>
          </a:xfrm>
        </p:spPr>
        <p:txBody>
          <a:bodyPr/>
          <a:lstStyle>
            <a:lvl1pPr algn="ctr">
              <a:defRPr sz="540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695C9949-3367-4F65-BECE-9E8F79FE3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9387" y="3236913"/>
            <a:ext cx="6753603" cy="882650"/>
          </a:xfrm>
        </p:spPr>
        <p:txBody>
          <a:bodyPr anchor="ctr">
            <a:normAutofit/>
          </a:bodyPr>
          <a:lstStyle>
            <a:lvl1pPr marL="0" indent="0" algn="r">
              <a:buNone/>
              <a:defRPr sz="5400">
                <a:solidFill>
                  <a:schemeClr val="accent5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defRPr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42C6B9C0-15DD-41C5-95F4-3A14F424630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0100" y="4533766"/>
            <a:ext cx="4310063" cy="474044"/>
          </a:xfrm>
        </p:spPr>
        <p:txBody>
          <a:bodyPr anchor="ctr">
            <a:noAutofit/>
          </a:bodyPr>
          <a:lstStyle>
            <a:lvl1pPr marL="0" indent="0" algn="r">
              <a:buNone/>
              <a:defRPr sz="320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342900" indent="0" algn="r">
              <a:buNone/>
              <a:defRPr sz="32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685800" indent="0" algn="r">
              <a:buNone/>
              <a:defRPr sz="32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028700" indent="0" algn="r">
              <a:buNone/>
              <a:defRPr sz="32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1371600" indent="0" algn="r">
              <a:buNone/>
              <a:defRPr sz="32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88FD4CB-3D9A-4C04-8C7F-879E970930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79385" y="1019657"/>
            <a:ext cx="1721926" cy="1215805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2400">
                <a:solidFill>
                  <a:schemeClr val="accent5">
                    <a:lumMod val="75000"/>
                  </a:schemeClr>
                </a:solidFill>
                <a:latin typeface="Arial "/>
              </a:defRPr>
            </a:lvl1pPr>
            <a:lvl2pPr marL="342900" indent="0" algn="ctr">
              <a:buNone/>
              <a:defRPr sz="2400">
                <a:latin typeface="Arial "/>
              </a:defRPr>
            </a:lvl2pPr>
            <a:lvl3pPr marL="685800" indent="0" algn="ctr">
              <a:buNone/>
              <a:defRPr sz="2400">
                <a:latin typeface="Arial "/>
              </a:defRPr>
            </a:lvl3pPr>
            <a:lvl4pPr marL="1028700" indent="0" algn="ctr">
              <a:buNone/>
              <a:defRPr sz="2400">
                <a:latin typeface="Arial "/>
              </a:defRPr>
            </a:lvl4pPr>
            <a:lvl5pPr marL="1371600" indent="0" algn="ctr">
              <a:buNone/>
              <a:defRPr sz="2400">
                <a:latin typeface="Arial 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243336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icture Placeholder 58">
            <a:extLst>
              <a:ext uri="{FF2B5EF4-FFF2-40B4-BE49-F238E27FC236}">
                <a16:creationId xmlns:a16="http://schemas.microsoft.com/office/drawing/2014/main" id="{BBD38301-F0ED-4D36-828D-37B18D7208D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itle 59">
            <a:extLst>
              <a:ext uri="{FF2B5EF4-FFF2-40B4-BE49-F238E27FC236}">
                <a16:creationId xmlns:a16="http://schemas.microsoft.com/office/drawing/2014/main" id="{11CD8066-F69D-4BCC-9F49-77A53D9B73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33" y="1730375"/>
            <a:ext cx="6895094" cy="1014739"/>
          </a:xfrm>
        </p:spPr>
        <p:txBody>
          <a:bodyPr anchor="b">
            <a:noAutofit/>
          </a:bodyPr>
          <a:lstStyle>
            <a:lvl1pPr algn="l">
              <a:defRPr sz="54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2" name="Text Placeholder 61">
            <a:extLst>
              <a:ext uri="{FF2B5EF4-FFF2-40B4-BE49-F238E27FC236}">
                <a16:creationId xmlns:a16="http://schemas.microsoft.com/office/drawing/2014/main" id="{3ADFB213-636C-4BF8-88AE-A1BEA7A3328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32" y="2745114"/>
            <a:ext cx="4989813" cy="662138"/>
          </a:xfrm>
        </p:spPr>
        <p:txBody>
          <a:bodyPr anchor="ctr">
            <a:normAutofit/>
          </a:bodyPr>
          <a:lstStyle>
            <a:lvl1pPr marL="0" indent="0" algn="l">
              <a:buNone/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algn="l">
              <a:defRPr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2pPr>
            <a:lvl3pPr algn="l">
              <a:defRPr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3pPr>
            <a:lvl4pPr algn="l">
              <a:defRPr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4pPr>
            <a:lvl5pPr algn="l">
              <a:defRPr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B01C3895-6C41-4AA7-82C9-056253103D7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2550" y="3413125"/>
            <a:ext cx="5473700" cy="542925"/>
          </a:xfrm>
        </p:spPr>
        <p:txBody>
          <a:bodyPr anchor="t">
            <a:noAutofit/>
          </a:bodyPr>
          <a:lstStyle>
            <a:lvl1pPr marL="0" indent="0" algn="ctr">
              <a:buNone/>
              <a:defRPr sz="3600"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342900" indent="0" algn="l">
              <a:buNone/>
              <a:defRPr sz="3600"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</a:defRPr>
            </a:lvl2pPr>
            <a:lvl3pPr marL="685800" indent="0" algn="l">
              <a:buNone/>
              <a:defRPr sz="3600"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</a:defRPr>
            </a:lvl3pPr>
            <a:lvl4pPr marL="1028700" indent="0" algn="l">
              <a:buNone/>
              <a:defRPr sz="3600"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</a:defRPr>
            </a:lvl4pPr>
            <a:lvl5pPr marL="1371600" indent="0" algn="l">
              <a:buNone/>
              <a:defRPr sz="3600"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31A6DFC-17AC-48C9-A2A4-66F4AF1CF8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00446" y="2803525"/>
            <a:ext cx="1905180" cy="377825"/>
          </a:xfrm>
        </p:spPr>
        <p:txBody>
          <a:bodyPr anchor="ctr">
            <a:noAutofit/>
          </a:bodyPr>
          <a:lstStyle>
            <a:lvl1pPr marL="0" indent="0" algn="r"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34290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68580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02870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137160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1881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icture Placeholder 74">
            <a:extLst>
              <a:ext uri="{FF2B5EF4-FFF2-40B4-BE49-F238E27FC236}">
                <a16:creationId xmlns:a16="http://schemas.microsoft.com/office/drawing/2014/main" id="{41DB4A62-1056-4576-A3D3-BC1B783D1BA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2413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6" name="Title 75">
            <a:extLst>
              <a:ext uri="{FF2B5EF4-FFF2-40B4-BE49-F238E27FC236}">
                <a16:creationId xmlns:a16="http://schemas.microsoft.com/office/drawing/2014/main" id="{200F7663-9DC7-4BE0-8341-C07542812E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1788611"/>
            <a:ext cx="7886700" cy="1858875"/>
          </a:xfrm>
        </p:spPr>
        <p:txBody>
          <a:bodyPr>
            <a:normAutofit/>
          </a:bodyPr>
          <a:lstStyle>
            <a:lvl1pPr algn="ctr">
              <a:defRPr sz="60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2366AF37-6705-4930-8CFF-09FC5D8D641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82725" y="3673417"/>
            <a:ext cx="6605588" cy="563585"/>
          </a:xfrm>
        </p:spPr>
        <p:txBody>
          <a:bodyPr anchor="ctr">
            <a:noAutofit/>
          </a:bodyPr>
          <a:lstStyle>
            <a:lvl1pPr marL="0" indent="0" algn="ctr"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342900" indent="0" algn="ctr"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 marL="685800" indent="0" algn="ctr"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 marL="1028700" indent="0" algn="ctr"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 marL="1371600" indent="0" algn="ctr">
              <a:buNone/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82" name="Text Placeholder 81">
            <a:extLst>
              <a:ext uri="{FF2B5EF4-FFF2-40B4-BE49-F238E27FC236}">
                <a16:creationId xmlns:a16="http://schemas.microsoft.com/office/drawing/2014/main" id="{0C5F98AD-D695-4D45-B9A5-4A74DA50A0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8651" y="1178808"/>
            <a:ext cx="7886700" cy="480130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>
                <a:solidFill>
                  <a:schemeClr val="accent5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342900" indent="0" algn="ctr">
              <a:buNone/>
              <a:defRPr sz="3600">
                <a:solidFill>
                  <a:schemeClr val="accent5">
                    <a:lumMod val="40000"/>
                    <a:lumOff val="60000"/>
                  </a:schemeClr>
                </a:solidFill>
                <a:latin typeface="+mj-lt"/>
              </a:defRPr>
            </a:lvl2pPr>
            <a:lvl3pPr marL="685800" indent="0" algn="ctr">
              <a:buNone/>
              <a:defRPr sz="3600">
                <a:solidFill>
                  <a:schemeClr val="accent5">
                    <a:lumMod val="40000"/>
                    <a:lumOff val="60000"/>
                  </a:schemeClr>
                </a:solidFill>
                <a:latin typeface="+mj-lt"/>
              </a:defRPr>
            </a:lvl3pPr>
            <a:lvl4pPr marL="1028700" indent="0" algn="ctr">
              <a:buNone/>
              <a:defRPr sz="3600">
                <a:solidFill>
                  <a:schemeClr val="accent5">
                    <a:lumMod val="40000"/>
                    <a:lumOff val="60000"/>
                  </a:schemeClr>
                </a:solidFill>
                <a:latin typeface="+mj-lt"/>
              </a:defRPr>
            </a:lvl4pPr>
            <a:lvl5pPr marL="1371600" indent="0" algn="ctr">
              <a:buNone/>
              <a:defRPr sz="3600">
                <a:solidFill>
                  <a:schemeClr val="accent5">
                    <a:lumMod val="40000"/>
                    <a:lumOff val="6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7747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53F1993-3198-4284-AAF7-F4D9753D59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588" y="0"/>
            <a:ext cx="9142413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733630DB-99DD-431E-92FA-351997482A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84304" y="2858936"/>
            <a:ext cx="4772218" cy="1782320"/>
          </a:xfrm>
        </p:spPr>
        <p:txBody>
          <a:bodyPr>
            <a:noAutofit/>
          </a:bodyPr>
          <a:lstStyle>
            <a:lvl1pPr algn="ctr">
              <a:defRPr sz="60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30136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8207B1D-22EA-40FD-BC72-E05D2593343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DCEB119-DBED-4802-B73F-3E59E713AE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784850" y="234950"/>
            <a:ext cx="3216275" cy="584200"/>
          </a:xfrm>
        </p:spPr>
        <p:txBody>
          <a:bodyPr anchor="ctr"/>
          <a:lstStyle>
            <a:lvl1pPr marL="0" indent="0" algn="l">
              <a:buNone/>
              <a:defRPr i="1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342900" indent="0" algn="l">
              <a:buNone/>
              <a:defRPr i="1">
                <a:solidFill>
                  <a:schemeClr val="bg1"/>
                </a:solidFill>
                <a:latin typeface="Corbel" panose="020B0503020204020204" pitchFamily="34" charset="0"/>
              </a:defRPr>
            </a:lvl2pPr>
            <a:lvl3pPr marL="685800" indent="0" algn="l">
              <a:buNone/>
              <a:defRPr i="1">
                <a:solidFill>
                  <a:schemeClr val="bg1"/>
                </a:solidFill>
                <a:latin typeface="Corbel" panose="020B0503020204020204" pitchFamily="34" charset="0"/>
              </a:defRPr>
            </a:lvl3pPr>
            <a:lvl4pPr marL="1028700" indent="0" algn="l">
              <a:buNone/>
              <a:defRPr i="1">
                <a:solidFill>
                  <a:schemeClr val="bg1"/>
                </a:solidFill>
                <a:latin typeface="Corbel" panose="020B0503020204020204" pitchFamily="34" charset="0"/>
              </a:defRPr>
            </a:lvl4pPr>
            <a:lvl5pPr marL="1371600" indent="0" algn="l">
              <a:buNone/>
              <a:defRPr i="1">
                <a:solidFill>
                  <a:schemeClr val="bg1"/>
                </a:solidFill>
                <a:latin typeface="Corbel" panose="020B0503020204020204" pitchFamily="34" charset="0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9A44810B-D115-413F-A134-25FA7A491E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560" y="1796942"/>
            <a:ext cx="3621979" cy="2417250"/>
          </a:xfrm>
        </p:spPr>
        <p:txBody>
          <a:bodyPr>
            <a:noAutofit/>
          </a:bodyPr>
          <a:lstStyle>
            <a:lvl1pPr algn="l">
              <a:defRPr sz="60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ADD TITLE HERE</a:t>
            </a:r>
          </a:p>
        </p:txBody>
      </p:sp>
    </p:spTree>
    <p:extLst>
      <p:ext uri="{BB962C8B-B14F-4D97-AF65-F5344CB8AC3E}">
        <p14:creationId xmlns:p14="http://schemas.microsoft.com/office/powerpoint/2010/main" val="106118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65">
            <a:extLst>
              <a:ext uri="{FF2B5EF4-FFF2-40B4-BE49-F238E27FC236}">
                <a16:creationId xmlns:a16="http://schemas.microsoft.com/office/drawing/2014/main" id="{CAE0A5CC-5F57-4893-B2CF-470BC4D02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822415"/>
            <a:ext cx="3532500" cy="2126063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4800" b="1">
                <a:solidFill>
                  <a:schemeClr val="accent1">
                    <a:lumMod val="60000"/>
                    <a:lumOff val="40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076B551C-E8C7-4ABB-AE50-570A5B476C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8651" y="3889375"/>
            <a:ext cx="3532500" cy="558800"/>
          </a:xfrm>
        </p:spPr>
        <p:txBody>
          <a:bodyPr anchor="ctr">
            <a:noAutofit/>
          </a:bodyPr>
          <a:lstStyle>
            <a:lvl1pPr marL="0" indent="0" algn="ctr">
              <a:buNone/>
              <a:defRPr sz="320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342900" indent="0" algn="ctr">
              <a:buNone/>
              <a:defRPr sz="3200">
                <a:latin typeface="+mj-lt"/>
              </a:defRPr>
            </a:lvl2pPr>
            <a:lvl3pPr marL="685800" indent="0" algn="ctr">
              <a:buNone/>
              <a:defRPr sz="3200">
                <a:latin typeface="+mj-lt"/>
              </a:defRPr>
            </a:lvl3pPr>
            <a:lvl4pPr marL="1028700" indent="0" algn="ctr">
              <a:buNone/>
              <a:defRPr sz="3200">
                <a:latin typeface="+mj-lt"/>
              </a:defRPr>
            </a:lvl4pPr>
            <a:lvl5pPr marL="1371600" indent="0" algn="ctr">
              <a:buNone/>
              <a:defRPr sz="3200">
                <a:latin typeface="+mj-lt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5" name="Picture Placeholder 64">
            <a:extLst>
              <a:ext uri="{FF2B5EF4-FFF2-40B4-BE49-F238E27FC236}">
                <a16:creationId xmlns:a16="http://schemas.microsoft.com/office/drawing/2014/main" id="{879BAEE4-0BB0-4CB1-B9CD-428A3DC78F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75188" y="0"/>
            <a:ext cx="4468812" cy="5143500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294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icture Placeholder 76">
            <a:extLst>
              <a:ext uri="{FF2B5EF4-FFF2-40B4-BE49-F238E27FC236}">
                <a16:creationId xmlns:a16="http://schemas.microsoft.com/office/drawing/2014/main" id="{9D1860E9-C9CB-4F30-9A26-0BE7FF63A08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0" y="223838"/>
            <a:ext cx="4572000" cy="37465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9" name="Picture Placeholder 78">
            <a:extLst>
              <a:ext uri="{FF2B5EF4-FFF2-40B4-BE49-F238E27FC236}">
                <a16:creationId xmlns:a16="http://schemas.microsoft.com/office/drawing/2014/main" id="{7A047AF1-2FC8-46E8-A0C5-E6DF9349459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1052512"/>
            <a:ext cx="3242949" cy="3881981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2" name="Title 81">
            <a:extLst>
              <a:ext uri="{FF2B5EF4-FFF2-40B4-BE49-F238E27FC236}">
                <a16:creationId xmlns:a16="http://schemas.microsoft.com/office/drawing/2014/main" id="{E3DC028A-AFB9-4E5A-9E19-E6700529FC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860" y="3138630"/>
            <a:ext cx="4572000" cy="831352"/>
          </a:xfrm>
        </p:spPr>
        <p:txBody>
          <a:bodyPr>
            <a:noAutofit/>
          </a:bodyPr>
          <a:lstStyle>
            <a:lvl1pPr algn="l">
              <a:defRPr sz="4800" b="1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1" name="Picture Placeholder 80">
            <a:extLst>
              <a:ext uri="{FF2B5EF4-FFF2-40B4-BE49-F238E27FC236}">
                <a16:creationId xmlns:a16="http://schemas.microsoft.com/office/drawing/2014/main" id="{4CE20851-378F-4673-9678-17C4B95CBAD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055938" y="-11113"/>
            <a:ext cx="4284662" cy="5143501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69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n-US" noProof="0" smtClean="0"/>
              <a:t>5/27/2023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3161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22" r:id="rId1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1757DE8-BBB2-441C-828E-3FCE991AD45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96671" y="2571750"/>
            <a:ext cx="6750658" cy="8429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WISHING YOU</a:t>
            </a:r>
            <a:endParaRPr lang="en-US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0BF02B09-D71D-8051-607C-C613129A08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830519">
            <a:off x="3699112" y="194869"/>
            <a:ext cx="5070339" cy="4471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0048B9DE-013D-B64A-873A-A8313B8B4A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350871" y="226179"/>
            <a:ext cx="5067780" cy="4469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3D39A4E2-A3BD-41BF-A220-05B431432A8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70" y="1461705"/>
            <a:ext cx="9142530" cy="774015"/>
          </a:xfrm>
        </p:spPr>
        <p:txBody>
          <a:bodyPr anchor="t">
            <a:noAutofit/>
          </a:bodyPr>
          <a:lstStyle/>
          <a:p>
            <a:pPr algn="ctr"/>
            <a:r>
              <a:rPr lang="en-US" sz="38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 Black"/>
                <a:cs typeface="Courier New"/>
              </a:rPr>
              <a:t>Contrasting Hearts In Salvation</a:t>
            </a:r>
            <a:endParaRPr lang="en-US" sz="3800" dirty="0">
              <a:ln>
                <a:solidFill>
                  <a:schemeClr val="tx1"/>
                </a:solidFill>
              </a:ln>
              <a:solidFill>
                <a:srgbClr val="FFFF00"/>
              </a:solidFill>
              <a:cs typeface="Calibri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652251B-EC98-4076-86A0-FA086E52387E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196975" y="2273381"/>
            <a:ext cx="6750050" cy="1141332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Britannic Bold" panose="020B0903060703020204" pitchFamily="34" charset="0"/>
                <a:cs typeface="Calibri"/>
              </a:rPr>
              <a:t>God’s Word</a:t>
            </a:r>
          </a:p>
          <a:p>
            <a:pPr marL="0" indent="0" algn="ctr">
              <a:buNone/>
            </a:pPr>
            <a:r>
              <a:rPr lang="en-US" sz="4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Britannic Bold" panose="020B0903060703020204" pitchFamily="34" charset="0"/>
                <a:cs typeface="Calibri"/>
              </a:rPr>
              <a:t>Luke 13:10-35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897CD8-43C9-1C70-7843-1CC8773466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9916" y="4117129"/>
            <a:ext cx="2144168" cy="1026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770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3D585F1-92ED-6525-438D-3C57D44A0B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6043320" y="791655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8079548-CFE4-5D0C-DA3E-3912547F5F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2014873" y="764864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E9754C-F81D-DB4F-BC0E-21DB1CD1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52" y="203027"/>
            <a:ext cx="8775297" cy="771443"/>
          </a:xfrm>
        </p:spPr>
        <p:txBody>
          <a:bodyPr/>
          <a:lstStyle/>
          <a:p>
            <a:r>
              <a:rPr kumimoji="0" lang="en-US" sz="3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Arial Black"/>
                <a:ea typeface="+mj-ea"/>
                <a:cs typeface="Courier New"/>
              </a:rPr>
              <a:t>Contrasting Heart Conditions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F39C77-D403-4D93-69FD-FA04A6D774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8080" y="4469595"/>
            <a:ext cx="1407840" cy="67390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3F904-4387-6B68-6176-5376906EAB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21431" y="721520"/>
            <a:ext cx="9186863" cy="3917226"/>
          </a:xfrm>
        </p:spPr>
        <p:txBody>
          <a:bodyPr anchor="t">
            <a:normAutofit/>
          </a:bodyPr>
          <a:lstStyle/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Man prevents while God provides</a:t>
            </a:r>
          </a:p>
        </p:txBody>
      </p:sp>
    </p:spTree>
    <p:extLst>
      <p:ext uri="{BB962C8B-B14F-4D97-AF65-F5344CB8AC3E}">
        <p14:creationId xmlns:p14="http://schemas.microsoft.com/office/powerpoint/2010/main" val="122354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3F904-4387-6B68-6176-5376906EAB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460" y="552893"/>
            <a:ext cx="8981081" cy="4085853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“Now we know that what things soever the law saith, it saith to them who are under the law: that every mouth may be stopped, &amp; all the world may become guilty before God.”</a:t>
            </a:r>
          </a:p>
        </p:txBody>
      </p:sp>
      <p:pic>
        <p:nvPicPr>
          <p:cNvPr id="13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22FA2630-80FA-4AC8-E734-16DE18D808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7885925" y="4306830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3D585F1-92ED-6525-438D-3C57D44A0B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8354094" y="3930047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E9754C-F81D-DB4F-BC0E-21DB1CD1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52" y="203027"/>
            <a:ext cx="8775297" cy="519987"/>
          </a:xfrm>
        </p:spPr>
        <p:txBody>
          <a:bodyPr/>
          <a:lstStyle/>
          <a:p>
            <a:r>
              <a:rPr kumimoji="0" lang="en-US" sz="3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Arial Black"/>
                <a:ea typeface="+mj-ea"/>
                <a:cs typeface="Courier New"/>
              </a:rPr>
              <a:t>Romans 3:19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F39C77-D403-4D93-69FD-FA04A6D774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8080" y="4469595"/>
            <a:ext cx="1407840" cy="673905"/>
          </a:xfrm>
          <a:prstGeom prst="rect">
            <a:avLst/>
          </a:prstGeom>
        </p:spPr>
      </p:pic>
      <p:pic>
        <p:nvPicPr>
          <p:cNvPr id="4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7515490F-F904-65E7-4122-BACD1FBF0E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8313938" y="4482095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311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F3C07CAB-801D-003B-DD2C-1F5375C0C5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3172347" y="2631867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22FA2630-80FA-4AC8-E734-16DE18D808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7106204" y="2631867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DBB90947-9F98-6A5B-A56D-D80017AC04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7562994" y="1702690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50B20F8D-1109-5B54-33B3-6DC5E74426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2226469" y="1680901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3D585F1-92ED-6525-438D-3C57D44A0B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6043320" y="791655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8079548-CFE4-5D0C-DA3E-3912547F5F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2014873" y="764864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E9754C-F81D-DB4F-BC0E-21DB1CD1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52" y="203027"/>
            <a:ext cx="8775297" cy="771443"/>
          </a:xfrm>
        </p:spPr>
        <p:txBody>
          <a:bodyPr/>
          <a:lstStyle/>
          <a:p>
            <a:r>
              <a:rPr kumimoji="0" lang="en-US" sz="3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Arial Black"/>
                <a:ea typeface="+mj-ea"/>
                <a:cs typeface="Courier New"/>
              </a:rPr>
              <a:t>Contrasting Heart Conditions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F39C77-D403-4D93-69FD-FA04A6D774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8080" y="4469595"/>
            <a:ext cx="1407840" cy="67390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3F904-4387-6B68-6176-5376906EAB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21431" y="721520"/>
            <a:ext cx="9186863" cy="3072824"/>
          </a:xfrm>
        </p:spPr>
        <p:txBody>
          <a:bodyPr anchor="t">
            <a:normAutofit/>
          </a:bodyPr>
          <a:lstStyle/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Man prevents while God provides</a:t>
            </a:r>
          </a:p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Satan corrupts while the church concedes</a:t>
            </a:r>
          </a:p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Unbelievers try while believers trust</a:t>
            </a:r>
          </a:p>
        </p:txBody>
      </p:sp>
    </p:spTree>
    <p:extLst>
      <p:ext uri="{BB962C8B-B14F-4D97-AF65-F5344CB8AC3E}">
        <p14:creationId xmlns:p14="http://schemas.microsoft.com/office/powerpoint/2010/main" val="35902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3F904-4387-6B68-6176-5376906EAB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460" y="949842"/>
            <a:ext cx="8981081" cy="3688904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“I am the door: by Me if any man enter in, he shall be saved, and shall go in and out, and find pasture.”</a:t>
            </a:r>
          </a:p>
        </p:txBody>
      </p:sp>
      <p:pic>
        <p:nvPicPr>
          <p:cNvPr id="13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22FA2630-80FA-4AC8-E734-16DE18D808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7885925" y="4306830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3D585F1-92ED-6525-438D-3C57D44A0B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8354094" y="3930047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E9754C-F81D-DB4F-BC0E-21DB1CD1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52" y="203027"/>
            <a:ext cx="8775297" cy="519987"/>
          </a:xfrm>
        </p:spPr>
        <p:txBody>
          <a:bodyPr/>
          <a:lstStyle/>
          <a:p>
            <a:r>
              <a:rPr kumimoji="0" lang="en-US" sz="3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Arial Black"/>
                <a:ea typeface="+mj-ea"/>
                <a:cs typeface="Courier New"/>
              </a:rPr>
              <a:t>John 10:9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F39C77-D403-4D93-69FD-FA04A6D774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8080" y="4469595"/>
            <a:ext cx="1407840" cy="673905"/>
          </a:xfrm>
          <a:prstGeom prst="rect">
            <a:avLst/>
          </a:prstGeom>
        </p:spPr>
      </p:pic>
      <p:pic>
        <p:nvPicPr>
          <p:cNvPr id="4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7515490F-F904-65E7-4122-BACD1FBF0E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8313938" y="4482095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50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F3C07CAB-801D-003B-DD2C-1F5375C0C5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3172347" y="2631867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22FA2630-80FA-4AC8-E734-16DE18D808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7106204" y="2631867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DBB90947-9F98-6A5B-A56D-D80017AC04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7562994" y="1702690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50B20F8D-1109-5B54-33B3-6DC5E74426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2226469" y="1680901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3D585F1-92ED-6525-438D-3C57D44A0B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6043320" y="791655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8079548-CFE4-5D0C-DA3E-3912547F5F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2014873" y="764864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E9754C-F81D-DB4F-BC0E-21DB1CD1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52" y="203027"/>
            <a:ext cx="8775297" cy="771443"/>
          </a:xfrm>
        </p:spPr>
        <p:txBody>
          <a:bodyPr/>
          <a:lstStyle/>
          <a:p>
            <a:r>
              <a:rPr kumimoji="0" lang="en-US" sz="3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Arial Black"/>
                <a:ea typeface="+mj-ea"/>
                <a:cs typeface="Courier New"/>
              </a:rPr>
              <a:t>Contrasting Heart Conditions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F39C77-D403-4D93-69FD-FA04A6D774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8080" y="4469595"/>
            <a:ext cx="1407840" cy="67390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3F904-4387-6B68-6176-5376906EAB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21431" y="721520"/>
            <a:ext cx="9186863" cy="3189311"/>
          </a:xfrm>
        </p:spPr>
        <p:txBody>
          <a:bodyPr anchor="t">
            <a:normAutofit/>
          </a:bodyPr>
          <a:lstStyle/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Man prevents while God provides</a:t>
            </a:r>
          </a:p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Satan corrupts while the church concedes</a:t>
            </a:r>
          </a:p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Unbelievers try while believers trust</a:t>
            </a:r>
          </a:p>
        </p:txBody>
      </p:sp>
    </p:spTree>
    <p:extLst>
      <p:ext uri="{BB962C8B-B14F-4D97-AF65-F5344CB8AC3E}">
        <p14:creationId xmlns:p14="http://schemas.microsoft.com/office/powerpoint/2010/main" val="2870271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3F904-4387-6B68-6176-5376906EAB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460" y="949842"/>
            <a:ext cx="8981081" cy="3688904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“Not every one that saith unto Me, Lord, Lord, shall enter into the kingdom of heaven; but he that doeth the will of My Father which is in heaven.”</a:t>
            </a:r>
          </a:p>
        </p:txBody>
      </p:sp>
      <p:pic>
        <p:nvPicPr>
          <p:cNvPr id="13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22FA2630-80FA-4AC8-E734-16DE18D808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7885925" y="4306830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3D585F1-92ED-6525-438D-3C57D44A0B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8354094" y="3930047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E9754C-F81D-DB4F-BC0E-21DB1CD1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52" y="203027"/>
            <a:ext cx="8775297" cy="519987"/>
          </a:xfrm>
        </p:spPr>
        <p:txBody>
          <a:bodyPr/>
          <a:lstStyle/>
          <a:p>
            <a:r>
              <a:rPr kumimoji="0" lang="en-US" sz="3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Arial Black"/>
                <a:ea typeface="+mj-ea"/>
                <a:cs typeface="Courier New"/>
              </a:rPr>
              <a:t>Matthew 7:21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F39C77-D403-4D93-69FD-FA04A6D774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8080" y="4469595"/>
            <a:ext cx="1407840" cy="673905"/>
          </a:xfrm>
          <a:prstGeom prst="rect">
            <a:avLst/>
          </a:prstGeom>
        </p:spPr>
      </p:pic>
      <p:pic>
        <p:nvPicPr>
          <p:cNvPr id="4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7515490F-F904-65E7-4122-BACD1FBF0E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8313938" y="4482095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23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3F904-4387-6B68-6176-5376906EAB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460" y="949842"/>
            <a:ext cx="8981081" cy="3688904"/>
          </a:xfrm>
        </p:spPr>
        <p:txBody>
          <a:bodyPr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“Jesus answered and said unto them, This is the work of God, that ye believe on Him whom He hath sent.”</a:t>
            </a:r>
          </a:p>
        </p:txBody>
      </p:sp>
      <p:pic>
        <p:nvPicPr>
          <p:cNvPr id="13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22FA2630-80FA-4AC8-E734-16DE18D808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7885925" y="4306830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3D585F1-92ED-6525-438D-3C57D44A0B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8354094" y="3930047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E9754C-F81D-DB4F-BC0E-21DB1CD1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52" y="203027"/>
            <a:ext cx="8775297" cy="519987"/>
          </a:xfrm>
        </p:spPr>
        <p:txBody>
          <a:bodyPr/>
          <a:lstStyle/>
          <a:p>
            <a:r>
              <a:rPr kumimoji="0" lang="en-US" sz="3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Arial Black"/>
                <a:ea typeface="+mj-ea"/>
                <a:cs typeface="Courier New"/>
              </a:rPr>
              <a:t>John 6:29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F39C77-D403-4D93-69FD-FA04A6D774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8080" y="4469595"/>
            <a:ext cx="1407840" cy="673905"/>
          </a:xfrm>
          <a:prstGeom prst="rect">
            <a:avLst/>
          </a:prstGeom>
        </p:spPr>
      </p:pic>
      <p:pic>
        <p:nvPicPr>
          <p:cNvPr id="4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7515490F-F904-65E7-4122-BACD1FBF0E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8313938" y="4482095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23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A1E90859-E34F-6FE5-B29A-1C68FCD22D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6041565" y="3616034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81BF2F47-4BD6-5FB5-E869-F3C636A4E0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2014872" y="3596260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F3C07CAB-801D-003B-DD2C-1F5375C0C5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3172347" y="2631867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22FA2630-80FA-4AC8-E734-16DE18D808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7106204" y="2631867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DBB90947-9F98-6A5B-A56D-D80017AC04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7562994" y="1702690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50B20F8D-1109-5B54-33B3-6DC5E74426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2226469" y="1680901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3D585F1-92ED-6525-438D-3C57D44A0B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6043320" y="791655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ed Hearts 01 Black - Red Hearts Line Art - Baby Bodysuit | TeePublic UK">
            <a:extLst>
              <a:ext uri="{FF2B5EF4-FFF2-40B4-BE49-F238E27FC236}">
                <a16:creationId xmlns:a16="http://schemas.microsoft.com/office/drawing/2014/main" id="{E8079548-CFE4-5D0C-DA3E-3912547F5F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9000" y1="80635" x2="49667" y2="82381"/>
                        <a14:backgroundMark x1="49917" y1="27937" x2="49917" y2="24444"/>
                        <a14:backgroundMark x1="34250" y1="21111" x2="30750" y2="21111"/>
                        <a14:backgroundMark x1="32333" y1="26825" x2="28250" y2="26984"/>
                        <a14:backgroundMark x1="39667" y1="35079" x2="22667" y2="35238"/>
                        <a14:backgroundMark x1="37417" y1="39841" x2="23000" y2="39841"/>
                        <a14:backgroundMark x1="40417" y1="48889" x2="23750" y2="49206"/>
                        <a14:backgroundMark x1="42000" y1="53651" x2="27333" y2="53968"/>
                        <a14:backgroundMark x1="43250" y1="58413" x2="29167" y2="58889"/>
                        <a14:backgroundMark x1="43750" y1="62698" x2="34750" y2="63175"/>
                        <a14:backgroundMark x1="45167" y1="67302" x2="38250" y2="67302"/>
                        <a14:backgroundMark x1="45750" y1="71270" x2="42083" y2="71111"/>
                        <a14:backgroundMark x1="48750" y1="79365" x2="53083" y2="79206"/>
                        <a14:backgroundMark x1="52000" y1="74127" x2="55750" y2="73651"/>
                        <a14:backgroundMark x1="53250" y1="68889" x2="58583" y2="68889"/>
                        <a14:backgroundMark x1="55917" y1="64127" x2="66000" y2="63810"/>
                        <a14:backgroundMark x1="62583" y1="59683" x2="66583" y2="59683"/>
                        <a14:backgroundMark x1="57000" y1="55556" x2="71833" y2="55873"/>
                        <a14:backgroundMark x1="57667" y1="50952" x2="72250" y2="50952"/>
                        <a14:backgroundMark x1="59833" y1="46349" x2="73250" y2="46667"/>
                        <a14:backgroundMark x1="55417" y1="41905" x2="73750" y2="41587"/>
                        <a14:backgroundMark x1="56667" y1="36825" x2="74667" y2="37143"/>
                        <a14:backgroundMark x1="54833" y1="32381" x2="75500" y2="31905"/>
                        <a14:backgroundMark x1="62833" y1="26984" x2="73250" y2="26667"/>
                        <a14:backgroundMark x1="63250" y1="22222" x2="71250" y2="21746"/>
                        <a14:backgroundMark x1="61750" y1="17619" x2="68250" y2="17143"/>
                        <a14:backgroundMark x1="57167" y1="20476" x2="52250" y2="20635"/>
                        <a14:backgroundMark x1="43667" y1="26508" x2="49833" y2="24603"/>
                        <a14:backgroundMark x1="42500" y1="22063" x2="47917" y2="20317"/>
                        <a14:backgroundMark x1="39250" y1="17460" x2="44750" y2="161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857" t="12620" r="28000" b="13231"/>
          <a:stretch/>
        </p:blipFill>
        <p:spPr bwMode="auto">
          <a:xfrm rot="20820317">
            <a:off x="2014873" y="764864"/>
            <a:ext cx="594388" cy="52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AE9754C-F81D-DB4F-BC0E-21DB1CD19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52" y="203027"/>
            <a:ext cx="8775297" cy="771443"/>
          </a:xfrm>
        </p:spPr>
        <p:txBody>
          <a:bodyPr/>
          <a:lstStyle/>
          <a:p>
            <a:r>
              <a:rPr kumimoji="0" lang="en-US" sz="3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Arial Black"/>
                <a:ea typeface="+mj-ea"/>
                <a:cs typeface="Courier New"/>
              </a:rPr>
              <a:t>Contrasting Heart Conditions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F39C77-D403-4D93-69FD-FA04A6D774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8080" y="4469595"/>
            <a:ext cx="1407840" cy="67390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3F904-4387-6B68-6176-5376906EAB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21431" y="721520"/>
            <a:ext cx="9186863" cy="3917226"/>
          </a:xfrm>
        </p:spPr>
        <p:txBody>
          <a:bodyPr anchor="t">
            <a:normAutofit/>
          </a:bodyPr>
          <a:lstStyle/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Man prevents while God provides</a:t>
            </a:r>
          </a:p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Satan corrupts while the church concedes</a:t>
            </a:r>
          </a:p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Unbelievers try while believers trust</a:t>
            </a:r>
          </a:p>
          <a:p>
            <a:pPr marL="628650" indent="-628650" algn="l">
              <a:lnSpc>
                <a:spcPct val="150000"/>
              </a:lnSpc>
              <a:buFont typeface="+mj-lt"/>
              <a:buAutoNum type="arabicParenR"/>
            </a:pPr>
            <a:r>
              <a:rPr lang="en-US" sz="3800" b="1" dirty="0">
                <a:ln w="3175">
                  <a:noFill/>
                </a:ln>
                <a:solidFill>
                  <a:sysClr val="windowText" lastClr="000000"/>
                </a:solidFill>
              </a:rPr>
              <a:t>Man rejects while Jesus redeems</a:t>
            </a:r>
          </a:p>
        </p:txBody>
      </p:sp>
    </p:spTree>
    <p:extLst>
      <p:ext uri="{BB962C8B-B14F-4D97-AF65-F5344CB8AC3E}">
        <p14:creationId xmlns:p14="http://schemas.microsoft.com/office/powerpoint/2010/main" val="62328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_LifeEvents_Wide_Win32_SL_v2" id="{273A98E4-1456-452D-B000-1C1FCDB3381C}" vid="{CB555A6D-E1D0-4CCC-80C7-432A8E7CF6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A2B7CB-8F46-47B8-B84C-E6B3B62552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86C05B-6BFC-47A9-992C-57B265FE817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8ACE4509-2A88-410B-98AF-0468A7F98A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Life events landscape for Instagram</Template>
  <TotalTime>74</TotalTime>
  <Words>218</Words>
  <Application>Microsoft Office PowerPoint</Application>
  <PresentationFormat>On-screen Show (16:9)</PresentationFormat>
  <Paragraphs>28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2" baseType="lpstr">
      <vt:lpstr>Arial</vt:lpstr>
      <vt:lpstr>Arial </vt:lpstr>
      <vt:lpstr>Arial Black</vt:lpstr>
      <vt:lpstr>Britannic Bold</vt:lpstr>
      <vt:lpstr>Calibri</vt:lpstr>
      <vt:lpstr>Calibri Light</vt:lpstr>
      <vt:lpstr>Cambria</vt:lpstr>
      <vt:lpstr>Consolas</vt:lpstr>
      <vt:lpstr>Corbel</vt:lpstr>
      <vt:lpstr>Franklin Gothic Medium</vt:lpstr>
      <vt:lpstr>Lucida Sans Unicode</vt:lpstr>
      <vt:lpstr>TH SarabunPSK</vt:lpstr>
      <vt:lpstr>Office Theme</vt:lpstr>
      <vt:lpstr>Contrasting Hearts In Salvation</vt:lpstr>
      <vt:lpstr>Contrasting Heart Conditions</vt:lpstr>
      <vt:lpstr>Romans 3:19</vt:lpstr>
      <vt:lpstr>Contrasting Heart Conditions</vt:lpstr>
      <vt:lpstr>John 10:9</vt:lpstr>
      <vt:lpstr>Contrasting Heart Conditions</vt:lpstr>
      <vt:lpstr>Matthew 7:21</vt:lpstr>
      <vt:lpstr>John 6:29</vt:lpstr>
      <vt:lpstr>Contrasting Heart Conditions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Contrasting Hearts In Salvation</dc:title>
  <dc:creator>Dan Shunk</dc:creator>
  <cp:lastModifiedBy>Dan Shunk</cp:lastModifiedBy>
  <cp:revision>1</cp:revision>
  <dcterms:created xsi:type="dcterms:W3CDTF">2023-05-27T23:45:55Z</dcterms:created>
  <dcterms:modified xsi:type="dcterms:W3CDTF">2023-05-28T00:59:58Z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