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79" r:id="rId2"/>
    <p:sldId id="343" r:id="rId3"/>
    <p:sldId id="370" r:id="rId4"/>
    <p:sldId id="362" r:id="rId5"/>
    <p:sldId id="369" r:id="rId6"/>
    <p:sldId id="366" r:id="rId7"/>
    <p:sldId id="345" r:id="rId8"/>
    <p:sldId id="367" r:id="rId9"/>
    <p:sldId id="344" r:id="rId10"/>
    <p:sldId id="375" r:id="rId11"/>
    <p:sldId id="347" r:id="rId12"/>
    <p:sldId id="364" r:id="rId13"/>
    <p:sldId id="368" r:id="rId14"/>
    <p:sldId id="352" r:id="rId15"/>
    <p:sldId id="355" r:id="rId16"/>
    <p:sldId id="312" r:id="rId17"/>
    <p:sldId id="376" r:id="rId18"/>
    <p:sldId id="290" r:id="rId19"/>
    <p:sldId id="372" r:id="rId20"/>
    <p:sldId id="373" r:id="rId21"/>
    <p:sldId id="374" r:id="rId22"/>
    <p:sldId id="371" r:id="rId23"/>
    <p:sldId id="361" r:id="rId24"/>
    <p:sldId id="291" r:id="rId25"/>
    <p:sldId id="359" r:id="rId26"/>
    <p:sldId id="360" r:id="rId27"/>
    <p:sldId id="363" r:id="rId28"/>
    <p:sldId id="340" r:id="rId29"/>
    <p:sldId id="339" r:id="rId30"/>
    <p:sldId id="293" r:id="rId31"/>
    <p:sldId id="298" r:id="rId32"/>
    <p:sldId id="31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241"/>
    <p:restoredTop sz="95062"/>
  </p:normalViewPr>
  <p:slideViewPr>
    <p:cSldViewPr snapToGrid="0">
      <p:cViewPr varScale="1">
        <p:scale>
          <a:sx n="90" d="100"/>
          <a:sy n="90" d="100"/>
        </p:scale>
        <p:origin x="216" y="17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A73E4B-94C6-B041-AB75-D55A5C2EEAC6}" type="datetimeFigureOut">
              <a:rPr lang="en-US" smtClean="0"/>
              <a:t>10/18/24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833030-487E-0644-8E91-313E757A0482}" type="slidenum">
              <a:rPr lang="en-US" smtClean="0"/>
              <a:t>‹#›</a:t>
            </a:fld>
            <a:endParaRPr lang="en-US"/>
          </a:p>
        </p:txBody>
      </p:sp>
    </p:spTree>
    <p:extLst>
      <p:ext uri="{BB962C8B-B14F-4D97-AF65-F5344CB8AC3E}">
        <p14:creationId xmlns:p14="http://schemas.microsoft.com/office/powerpoint/2010/main" val="1024618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e5ebeb2d52_2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2e5ebeb2d52_2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e5ebeb2d52_2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2e5ebeb2d52_2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F7299-F001-2A2B-F255-9A64E851A3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202E40-5571-3540-102F-CF25EA3F32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07EB4B-7B8E-5D30-D9AF-C0B18F6A1459}"/>
              </a:ext>
            </a:extLst>
          </p:cNvPr>
          <p:cNvSpPr>
            <a:spLocks noGrp="1"/>
          </p:cNvSpPr>
          <p:nvPr>
            <p:ph type="dt" sz="half" idx="10"/>
          </p:nvPr>
        </p:nvSpPr>
        <p:spPr/>
        <p:txBody>
          <a:bodyPr/>
          <a:lstStyle/>
          <a:p>
            <a:fld id="{798B47C3-9654-5048-B72F-CA5D4DD610E5}" type="datetimeFigureOut">
              <a:rPr lang="en-US" smtClean="0"/>
              <a:t>10/18/24</a:t>
            </a:fld>
            <a:endParaRPr lang="en-US"/>
          </a:p>
        </p:txBody>
      </p:sp>
      <p:sp>
        <p:nvSpPr>
          <p:cNvPr id="5" name="Footer Placeholder 4">
            <a:extLst>
              <a:ext uri="{FF2B5EF4-FFF2-40B4-BE49-F238E27FC236}">
                <a16:creationId xmlns:a16="http://schemas.microsoft.com/office/drawing/2014/main" id="{FA55EE20-1082-6A7B-018A-E3E751DD6F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2B37C3-CD02-9129-F093-B67549CF764B}"/>
              </a:ext>
            </a:extLst>
          </p:cNvPr>
          <p:cNvSpPr>
            <a:spLocks noGrp="1"/>
          </p:cNvSpPr>
          <p:nvPr>
            <p:ph type="sldNum" sz="quarter" idx="12"/>
          </p:nvPr>
        </p:nvSpPr>
        <p:spPr/>
        <p:txBody>
          <a:bodyPr/>
          <a:lstStyle/>
          <a:p>
            <a:fld id="{C7B1CD5F-EE7A-0747-AF5D-93FD8E291002}" type="slidenum">
              <a:rPr lang="en-US" smtClean="0"/>
              <a:t>‹#›</a:t>
            </a:fld>
            <a:endParaRPr lang="en-US"/>
          </a:p>
        </p:txBody>
      </p:sp>
    </p:spTree>
    <p:extLst>
      <p:ext uri="{BB962C8B-B14F-4D97-AF65-F5344CB8AC3E}">
        <p14:creationId xmlns:p14="http://schemas.microsoft.com/office/powerpoint/2010/main" val="200309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E8006-2692-3442-512B-350E110283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799A50-A9FC-246C-7E02-5AB2A84A45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4522F5-244E-761E-E8BB-C77D15DE1C29}"/>
              </a:ext>
            </a:extLst>
          </p:cNvPr>
          <p:cNvSpPr>
            <a:spLocks noGrp="1"/>
          </p:cNvSpPr>
          <p:nvPr>
            <p:ph type="dt" sz="half" idx="10"/>
          </p:nvPr>
        </p:nvSpPr>
        <p:spPr/>
        <p:txBody>
          <a:bodyPr/>
          <a:lstStyle/>
          <a:p>
            <a:fld id="{798B47C3-9654-5048-B72F-CA5D4DD610E5}" type="datetimeFigureOut">
              <a:rPr lang="en-US" smtClean="0"/>
              <a:t>10/18/24</a:t>
            </a:fld>
            <a:endParaRPr lang="en-US"/>
          </a:p>
        </p:txBody>
      </p:sp>
      <p:sp>
        <p:nvSpPr>
          <p:cNvPr id="5" name="Footer Placeholder 4">
            <a:extLst>
              <a:ext uri="{FF2B5EF4-FFF2-40B4-BE49-F238E27FC236}">
                <a16:creationId xmlns:a16="http://schemas.microsoft.com/office/drawing/2014/main" id="{720F90BB-3AD4-1C2F-A934-772E52F311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3EC8B1-7476-6FA1-D2C3-DD83550791A8}"/>
              </a:ext>
            </a:extLst>
          </p:cNvPr>
          <p:cNvSpPr>
            <a:spLocks noGrp="1"/>
          </p:cNvSpPr>
          <p:nvPr>
            <p:ph type="sldNum" sz="quarter" idx="12"/>
          </p:nvPr>
        </p:nvSpPr>
        <p:spPr/>
        <p:txBody>
          <a:bodyPr/>
          <a:lstStyle/>
          <a:p>
            <a:fld id="{C7B1CD5F-EE7A-0747-AF5D-93FD8E291002}" type="slidenum">
              <a:rPr lang="en-US" smtClean="0"/>
              <a:t>‹#›</a:t>
            </a:fld>
            <a:endParaRPr lang="en-US"/>
          </a:p>
        </p:txBody>
      </p:sp>
    </p:spTree>
    <p:extLst>
      <p:ext uri="{BB962C8B-B14F-4D97-AF65-F5344CB8AC3E}">
        <p14:creationId xmlns:p14="http://schemas.microsoft.com/office/powerpoint/2010/main" val="38876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54BBDB-B4DD-5D44-C900-D4878BF387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BCDC6F-4F27-AA82-DD74-0D4240C1ED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1EA01-AF13-F031-E72E-ADE266D1DD54}"/>
              </a:ext>
            </a:extLst>
          </p:cNvPr>
          <p:cNvSpPr>
            <a:spLocks noGrp="1"/>
          </p:cNvSpPr>
          <p:nvPr>
            <p:ph type="dt" sz="half" idx="10"/>
          </p:nvPr>
        </p:nvSpPr>
        <p:spPr/>
        <p:txBody>
          <a:bodyPr/>
          <a:lstStyle/>
          <a:p>
            <a:fld id="{798B47C3-9654-5048-B72F-CA5D4DD610E5}" type="datetimeFigureOut">
              <a:rPr lang="en-US" smtClean="0"/>
              <a:t>10/18/24</a:t>
            </a:fld>
            <a:endParaRPr lang="en-US"/>
          </a:p>
        </p:txBody>
      </p:sp>
      <p:sp>
        <p:nvSpPr>
          <p:cNvPr id="5" name="Footer Placeholder 4">
            <a:extLst>
              <a:ext uri="{FF2B5EF4-FFF2-40B4-BE49-F238E27FC236}">
                <a16:creationId xmlns:a16="http://schemas.microsoft.com/office/drawing/2014/main" id="{3035CE9A-8876-DD3E-B1E5-1BE6BBC490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E47545-9B06-46F0-A1B9-B2D41927BBF5}"/>
              </a:ext>
            </a:extLst>
          </p:cNvPr>
          <p:cNvSpPr>
            <a:spLocks noGrp="1"/>
          </p:cNvSpPr>
          <p:nvPr>
            <p:ph type="sldNum" sz="quarter" idx="12"/>
          </p:nvPr>
        </p:nvSpPr>
        <p:spPr/>
        <p:txBody>
          <a:bodyPr/>
          <a:lstStyle/>
          <a:p>
            <a:fld id="{C7B1CD5F-EE7A-0747-AF5D-93FD8E291002}" type="slidenum">
              <a:rPr lang="en-US" smtClean="0"/>
              <a:t>‹#›</a:t>
            </a:fld>
            <a:endParaRPr lang="en-US"/>
          </a:p>
        </p:txBody>
      </p:sp>
    </p:spTree>
    <p:extLst>
      <p:ext uri="{BB962C8B-B14F-4D97-AF65-F5344CB8AC3E}">
        <p14:creationId xmlns:p14="http://schemas.microsoft.com/office/powerpoint/2010/main" val="3368269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00585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FE155-09FA-B52D-D1F0-490CD1D0FC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4AA98A-FB17-6144-A915-0B4D1E9BAB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6A9993-2654-762A-CD0A-053C1B58EC69}"/>
              </a:ext>
            </a:extLst>
          </p:cNvPr>
          <p:cNvSpPr>
            <a:spLocks noGrp="1"/>
          </p:cNvSpPr>
          <p:nvPr>
            <p:ph type="dt" sz="half" idx="10"/>
          </p:nvPr>
        </p:nvSpPr>
        <p:spPr/>
        <p:txBody>
          <a:bodyPr/>
          <a:lstStyle/>
          <a:p>
            <a:fld id="{798B47C3-9654-5048-B72F-CA5D4DD610E5}" type="datetimeFigureOut">
              <a:rPr lang="en-US" smtClean="0"/>
              <a:t>10/18/24</a:t>
            </a:fld>
            <a:endParaRPr lang="en-US"/>
          </a:p>
        </p:txBody>
      </p:sp>
      <p:sp>
        <p:nvSpPr>
          <p:cNvPr id="5" name="Footer Placeholder 4">
            <a:extLst>
              <a:ext uri="{FF2B5EF4-FFF2-40B4-BE49-F238E27FC236}">
                <a16:creationId xmlns:a16="http://schemas.microsoft.com/office/drawing/2014/main" id="{75ABA740-C10F-8269-F4E2-516C1C0B1A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C0543B-6A6F-42EA-91E0-A98DEBD91947}"/>
              </a:ext>
            </a:extLst>
          </p:cNvPr>
          <p:cNvSpPr>
            <a:spLocks noGrp="1"/>
          </p:cNvSpPr>
          <p:nvPr>
            <p:ph type="sldNum" sz="quarter" idx="12"/>
          </p:nvPr>
        </p:nvSpPr>
        <p:spPr/>
        <p:txBody>
          <a:bodyPr/>
          <a:lstStyle/>
          <a:p>
            <a:fld id="{C7B1CD5F-EE7A-0747-AF5D-93FD8E291002}" type="slidenum">
              <a:rPr lang="en-US" smtClean="0"/>
              <a:t>‹#›</a:t>
            </a:fld>
            <a:endParaRPr lang="en-US"/>
          </a:p>
        </p:txBody>
      </p:sp>
    </p:spTree>
    <p:extLst>
      <p:ext uri="{BB962C8B-B14F-4D97-AF65-F5344CB8AC3E}">
        <p14:creationId xmlns:p14="http://schemas.microsoft.com/office/powerpoint/2010/main" val="1209915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42D24-F372-C9DE-C891-3BBA0F3ECD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3C6B3D-91A8-8986-8252-317ECEE38F6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86B252-F98D-7717-40EC-9EB6F7EA96D4}"/>
              </a:ext>
            </a:extLst>
          </p:cNvPr>
          <p:cNvSpPr>
            <a:spLocks noGrp="1"/>
          </p:cNvSpPr>
          <p:nvPr>
            <p:ph type="dt" sz="half" idx="10"/>
          </p:nvPr>
        </p:nvSpPr>
        <p:spPr/>
        <p:txBody>
          <a:bodyPr/>
          <a:lstStyle/>
          <a:p>
            <a:fld id="{798B47C3-9654-5048-B72F-CA5D4DD610E5}" type="datetimeFigureOut">
              <a:rPr lang="en-US" smtClean="0"/>
              <a:t>10/18/24</a:t>
            </a:fld>
            <a:endParaRPr lang="en-US"/>
          </a:p>
        </p:txBody>
      </p:sp>
      <p:sp>
        <p:nvSpPr>
          <p:cNvPr id="5" name="Footer Placeholder 4">
            <a:extLst>
              <a:ext uri="{FF2B5EF4-FFF2-40B4-BE49-F238E27FC236}">
                <a16:creationId xmlns:a16="http://schemas.microsoft.com/office/drawing/2014/main" id="{A03B78FD-E7AF-1366-9D7F-7A7288DBC0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2DC4C1-FE2C-EE4C-91EA-91522CB78E8A}"/>
              </a:ext>
            </a:extLst>
          </p:cNvPr>
          <p:cNvSpPr>
            <a:spLocks noGrp="1"/>
          </p:cNvSpPr>
          <p:nvPr>
            <p:ph type="sldNum" sz="quarter" idx="12"/>
          </p:nvPr>
        </p:nvSpPr>
        <p:spPr/>
        <p:txBody>
          <a:bodyPr/>
          <a:lstStyle/>
          <a:p>
            <a:fld id="{C7B1CD5F-EE7A-0747-AF5D-93FD8E291002}" type="slidenum">
              <a:rPr lang="en-US" smtClean="0"/>
              <a:t>‹#›</a:t>
            </a:fld>
            <a:endParaRPr lang="en-US"/>
          </a:p>
        </p:txBody>
      </p:sp>
    </p:spTree>
    <p:extLst>
      <p:ext uri="{BB962C8B-B14F-4D97-AF65-F5344CB8AC3E}">
        <p14:creationId xmlns:p14="http://schemas.microsoft.com/office/powerpoint/2010/main" val="2203654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4269-92BB-C0A0-6726-8550CC346E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8D382C-2704-F7D1-1CF6-FF8D689B1E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5AC5BC-77C4-2DF1-1F96-FA27FC561C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3F87C1-BBC7-D90F-2E30-8DFF05EAD6C9}"/>
              </a:ext>
            </a:extLst>
          </p:cNvPr>
          <p:cNvSpPr>
            <a:spLocks noGrp="1"/>
          </p:cNvSpPr>
          <p:nvPr>
            <p:ph type="dt" sz="half" idx="10"/>
          </p:nvPr>
        </p:nvSpPr>
        <p:spPr/>
        <p:txBody>
          <a:bodyPr/>
          <a:lstStyle/>
          <a:p>
            <a:fld id="{798B47C3-9654-5048-B72F-CA5D4DD610E5}" type="datetimeFigureOut">
              <a:rPr lang="en-US" smtClean="0"/>
              <a:t>10/18/24</a:t>
            </a:fld>
            <a:endParaRPr lang="en-US"/>
          </a:p>
        </p:txBody>
      </p:sp>
      <p:sp>
        <p:nvSpPr>
          <p:cNvPr id="6" name="Footer Placeholder 5">
            <a:extLst>
              <a:ext uri="{FF2B5EF4-FFF2-40B4-BE49-F238E27FC236}">
                <a16:creationId xmlns:a16="http://schemas.microsoft.com/office/drawing/2014/main" id="{763C8F60-8DD0-5B30-D756-FBD2B73591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B9D3CA-6B8A-9C35-B033-7E30547D625A}"/>
              </a:ext>
            </a:extLst>
          </p:cNvPr>
          <p:cNvSpPr>
            <a:spLocks noGrp="1"/>
          </p:cNvSpPr>
          <p:nvPr>
            <p:ph type="sldNum" sz="quarter" idx="12"/>
          </p:nvPr>
        </p:nvSpPr>
        <p:spPr/>
        <p:txBody>
          <a:bodyPr/>
          <a:lstStyle/>
          <a:p>
            <a:fld id="{C7B1CD5F-EE7A-0747-AF5D-93FD8E291002}" type="slidenum">
              <a:rPr lang="en-US" smtClean="0"/>
              <a:t>‹#›</a:t>
            </a:fld>
            <a:endParaRPr lang="en-US"/>
          </a:p>
        </p:txBody>
      </p:sp>
    </p:spTree>
    <p:extLst>
      <p:ext uri="{BB962C8B-B14F-4D97-AF65-F5344CB8AC3E}">
        <p14:creationId xmlns:p14="http://schemas.microsoft.com/office/powerpoint/2010/main" val="1575088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9090B-9C4D-5C2D-6187-B89ABBCF1B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A125C1-5831-74E9-03B4-5CBFD7E701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38716F-3586-176D-34BC-3A7D9E5B83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581D51-9E5F-F83F-B95C-B7BC6BFAE7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A1088F-500B-EDDE-6D20-1EE3E4CE2B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D2F055-D55A-0A03-19A2-D366BEDFA214}"/>
              </a:ext>
            </a:extLst>
          </p:cNvPr>
          <p:cNvSpPr>
            <a:spLocks noGrp="1"/>
          </p:cNvSpPr>
          <p:nvPr>
            <p:ph type="dt" sz="half" idx="10"/>
          </p:nvPr>
        </p:nvSpPr>
        <p:spPr/>
        <p:txBody>
          <a:bodyPr/>
          <a:lstStyle/>
          <a:p>
            <a:fld id="{798B47C3-9654-5048-B72F-CA5D4DD610E5}" type="datetimeFigureOut">
              <a:rPr lang="en-US" smtClean="0"/>
              <a:t>10/18/24</a:t>
            </a:fld>
            <a:endParaRPr lang="en-US"/>
          </a:p>
        </p:txBody>
      </p:sp>
      <p:sp>
        <p:nvSpPr>
          <p:cNvPr id="8" name="Footer Placeholder 7">
            <a:extLst>
              <a:ext uri="{FF2B5EF4-FFF2-40B4-BE49-F238E27FC236}">
                <a16:creationId xmlns:a16="http://schemas.microsoft.com/office/drawing/2014/main" id="{D6A2A363-8ADE-912B-4C97-48C7C2F2BB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5160CD-E7F3-C5BE-5669-DD00C5C8BCAE}"/>
              </a:ext>
            </a:extLst>
          </p:cNvPr>
          <p:cNvSpPr>
            <a:spLocks noGrp="1"/>
          </p:cNvSpPr>
          <p:nvPr>
            <p:ph type="sldNum" sz="quarter" idx="12"/>
          </p:nvPr>
        </p:nvSpPr>
        <p:spPr/>
        <p:txBody>
          <a:bodyPr/>
          <a:lstStyle/>
          <a:p>
            <a:fld id="{C7B1CD5F-EE7A-0747-AF5D-93FD8E291002}" type="slidenum">
              <a:rPr lang="en-US" smtClean="0"/>
              <a:t>‹#›</a:t>
            </a:fld>
            <a:endParaRPr lang="en-US"/>
          </a:p>
        </p:txBody>
      </p:sp>
    </p:spTree>
    <p:extLst>
      <p:ext uri="{BB962C8B-B14F-4D97-AF65-F5344CB8AC3E}">
        <p14:creationId xmlns:p14="http://schemas.microsoft.com/office/powerpoint/2010/main" val="1702737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C2A25-BF33-75E5-5A95-4FA6610867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606471-8206-AA23-95FE-7A56D5756B62}"/>
              </a:ext>
            </a:extLst>
          </p:cNvPr>
          <p:cNvSpPr>
            <a:spLocks noGrp="1"/>
          </p:cNvSpPr>
          <p:nvPr>
            <p:ph type="dt" sz="half" idx="10"/>
          </p:nvPr>
        </p:nvSpPr>
        <p:spPr/>
        <p:txBody>
          <a:bodyPr/>
          <a:lstStyle/>
          <a:p>
            <a:fld id="{798B47C3-9654-5048-B72F-CA5D4DD610E5}" type="datetimeFigureOut">
              <a:rPr lang="en-US" smtClean="0"/>
              <a:t>10/18/24</a:t>
            </a:fld>
            <a:endParaRPr lang="en-US"/>
          </a:p>
        </p:txBody>
      </p:sp>
      <p:sp>
        <p:nvSpPr>
          <p:cNvPr id="4" name="Footer Placeholder 3">
            <a:extLst>
              <a:ext uri="{FF2B5EF4-FFF2-40B4-BE49-F238E27FC236}">
                <a16:creationId xmlns:a16="http://schemas.microsoft.com/office/drawing/2014/main" id="{364B2658-72A2-01F1-927D-0DDFAE2451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86EE94-BE89-7813-887A-9D2CB557A166}"/>
              </a:ext>
            </a:extLst>
          </p:cNvPr>
          <p:cNvSpPr>
            <a:spLocks noGrp="1"/>
          </p:cNvSpPr>
          <p:nvPr>
            <p:ph type="sldNum" sz="quarter" idx="12"/>
          </p:nvPr>
        </p:nvSpPr>
        <p:spPr/>
        <p:txBody>
          <a:bodyPr/>
          <a:lstStyle/>
          <a:p>
            <a:fld id="{C7B1CD5F-EE7A-0747-AF5D-93FD8E291002}" type="slidenum">
              <a:rPr lang="en-US" smtClean="0"/>
              <a:t>‹#›</a:t>
            </a:fld>
            <a:endParaRPr lang="en-US"/>
          </a:p>
        </p:txBody>
      </p:sp>
    </p:spTree>
    <p:extLst>
      <p:ext uri="{BB962C8B-B14F-4D97-AF65-F5344CB8AC3E}">
        <p14:creationId xmlns:p14="http://schemas.microsoft.com/office/powerpoint/2010/main" val="128281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2DA5B7-CDC1-2D74-AA62-2AD8A70796F6}"/>
              </a:ext>
            </a:extLst>
          </p:cNvPr>
          <p:cNvSpPr>
            <a:spLocks noGrp="1"/>
          </p:cNvSpPr>
          <p:nvPr>
            <p:ph type="dt" sz="half" idx="10"/>
          </p:nvPr>
        </p:nvSpPr>
        <p:spPr/>
        <p:txBody>
          <a:bodyPr/>
          <a:lstStyle/>
          <a:p>
            <a:fld id="{798B47C3-9654-5048-B72F-CA5D4DD610E5}" type="datetimeFigureOut">
              <a:rPr lang="en-US" smtClean="0"/>
              <a:t>10/18/24</a:t>
            </a:fld>
            <a:endParaRPr lang="en-US"/>
          </a:p>
        </p:txBody>
      </p:sp>
      <p:sp>
        <p:nvSpPr>
          <p:cNvPr id="3" name="Footer Placeholder 2">
            <a:extLst>
              <a:ext uri="{FF2B5EF4-FFF2-40B4-BE49-F238E27FC236}">
                <a16:creationId xmlns:a16="http://schemas.microsoft.com/office/drawing/2014/main" id="{FB49558A-A9B0-CC5B-3DD9-D7295966D8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95E4E3-2080-34EF-75EE-19528F735C10}"/>
              </a:ext>
            </a:extLst>
          </p:cNvPr>
          <p:cNvSpPr>
            <a:spLocks noGrp="1"/>
          </p:cNvSpPr>
          <p:nvPr>
            <p:ph type="sldNum" sz="quarter" idx="12"/>
          </p:nvPr>
        </p:nvSpPr>
        <p:spPr/>
        <p:txBody>
          <a:bodyPr/>
          <a:lstStyle/>
          <a:p>
            <a:fld id="{C7B1CD5F-EE7A-0747-AF5D-93FD8E291002}" type="slidenum">
              <a:rPr lang="en-US" smtClean="0"/>
              <a:t>‹#›</a:t>
            </a:fld>
            <a:endParaRPr lang="en-US"/>
          </a:p>
        </p:txBody>
      </p:sp>
    </p:spTree>
    <p:extLst>
      <p:ext uri="{BB962C8B-B14F-4D97-AF65-F5344CB8AC3E}">
        <p14:creationId xmlns:p14="http://schemas.microsoft.com/office/powerpoint/2010/main" val="503384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19D58-60AC-51E2-503C-8FADBAE6A4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34517C-D4FE-085F-8008-A50D2F2894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B8DB7F-73AB-9796-4E3B-A58B0817E5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7F6D12-073F-8B55-8338-19DBF6F093EF}"/>
              </a:ext>
            </a:extLst>
          </p:cNvPr>
          <p:cNvSpPr>
            <a:spLocks noGrp="1"/>
          </p:cNvSpPr>
          <p:nvPr>
            <p:ph type="dt" sz="half" idx="10"/>
          </p:nvPr>
        </p:nvSpPr>
        <p:spPr/>
        <p:txBody>
          <a:bodyPr/>
          <a:lstStyle/>
          <a:p>
            <a:fld id="{798B47C3-9654-5048-B72F-CA5D4DD610E5}" type="datetimeFigureOut">
              <a:rPr lang="en-US" smtClean="0"/>
              <a:t>10/18/24</a:t>
            </a:fld>
            <a:endParaRPr lang="en-US"/>
          </a:p>
        </p:txBody>
      </p:sp>
      <p:sp>
        <p:nvSpPr>
          <p:cNvPr id="6" name="Footer Placeholder 5">
            <a:extLst>
              <a:ext uri="{FF2B5EF4-FFF2-40B4-BE49-F238E27FC236}">
                <a16:creationId xmlns:a16="http://schemas.microsoft.com/office/drawing/2014/main" id="{8460A42C-7950-0727-6BB2-F802942CB9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63C947-8BA8-6E7D-90F8-7951B7249A2C}"/>
              </a:ext>
            </a:extLst>
          </p:cNvPr>
          <p:cNvSpPr>
            <a:spLocks noGrp="1"/>
          </p:cNvSpPr>
          <p:nvPr>
            <p:ph type="sldNum" sz="quarter" idx="12"/>
          </p:nvPr>
        </p:nvSpPr>
        <p:spPr/>
        <p:txBody>
          <a:bodyPr/>
          <a:lstStyle/>
          <a:p>
            <a:fld id="{C7B1CD5F-EE7A-0747-AF5D-93FD8E291002}" type="slidenum">
              <a:rPr lang="en-US" smtClean="0"/>
              <a:t>‹#›</a:t>
            </a:fld>
            <a:endParaRPr lang="en-US"/>
          </a:p>
        </p:txBody>
      </p:sp>
    </p:spTree>
    <p:extLst>
      <p:ext uri="{BB962C8B-B14F-4D97-AF65-F5344CB8AC3E}">
        <p14:creationId xmlns:p14="http://schemas.microsoft.com/office/powerpoint/2010/main" val="2482494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11821-E265-A36D-8DD2-922F16E7DF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0F43FB-F7C0-759E-5331-0D6904E686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9A31FA-BDB8-525C-F651-E016F2BE5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037AC1-E375-F6B3-D7FB-265F15541161}"/>
              </a:ext>
            </a:extLst>
          </p:cNvPr>
          <p:cNvSpPr>
            <a:spLocks noGrp="1"/>
          </p:cNvSpPr>
          <p:nvPr>
            <p:ph type="dt" sz="half" idx="10"/>
          </p:nvPr>
        </p:nvSpPr>
        <p:spPr/>
        <p:txBody>
          <a:bodyPr/>
          <a:lstStyle/>
          <a:p>
            <a:fld id="{798B47C3-9654-5048-B72F-CA5D4DD610E5}" type="datetimeFigureOut">
              <a:rPr lang="en-US" smtClean="0"/>
              <a:t>10/18/24</a:t>
            </a:fld>
            <a:endParaRPr lang="en-US"/>
          </a:p>
        </p:txBody>
      </p:sp>
      <p:sp>
        <p:nvSpPr>
          <p:cNvPr id="6" name="Footer Placeholder 5">
            <a:extLst>
              <a:ext uri="{FF2B5EF4-FFF2-40B4-BE49-F238E27FC236}">
                <a16:creationId xmlns:a16="http://schemas.microsoft.com/office/drawing/2014/main" id="{72AE4813-8CC0-F199-D1F7-AA896FF164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D47BF5-10FC-EA1B-433D-ED78486BE217}"/>
              </a:ext>
            </a:extLst>
          </p:cNvPr>
          <p:cNvSpPr>
            <a:spLocks noGrp="1"/>
          </p:cNvSpPr>
          <p:nvPr>
            <p:ph type="sldNum" sz="quarter" idx="12"/>
          </p:nvPr>
        </p:nvSpPr>
        <p:spPr/>
        <p:txBody>
          <a:bodyPr/>
          <a:lstStyle/>
          <a:p>
            <a:fld id="{C7B1CD5F-EE7A-0747-AF5D-93FD8E291002}" type="slidenum">
              <a:rPr lang="en-US" smtClean="0"/>
              <a:t>‹#›</a:t>
            </a:fld>
            <a:endParaRPr lang="en-US"/>
          </a:p>
        </p:txBody>
      </p:sp>
    </p:spTree>
    <p:extLst>
      <p:ext uri="{BB962C8B-B14F-4D97-AF65-F5344CB8AC3E}">
        <p14:creationId xmlns:p14="http://schemas.microsoft.com/office/powerpoint/2010/main" val="2936913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FD4D7B-2589-7BF8-49DA-73591C55B8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65753C-5ED9-6229-04D6-6E9558532E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AAE797-CE77-5C79-FE33-122BB0BFB5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98B47C3-9654-5048-B72F-CA5D4DD610E5}" type="datetimeFigureOut">
              <a:rPr lang="en-US" smtClean="0"/>
              <a:t>10/18/24</a:t>
            </a:fld>
            <a:endParaRPr lang="en-US"/>
          </a:p>
        </p:txBody>
      </p:sp>
      <p:sp>
        <p:nvSpPr>
          <p:cNvPr id="5" name="Footer Placeholder 4">
            <a:extLst>
              <a:ext uri="{FF2B5EF4-FFF2-40B4-BE49-F238E27FC236}">
                <a16:creationId xmlns:a16="http://schemas.microsoft.com/office/drawing/2014/main" id="{256FFAA7-C798-4A27-8959-6CDD6B4463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669A66B-2EB2-0ED5-1CA8-1FECB4B977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7B1CD5F-EE7A-0747-AF5D-93FD8E291002}" type="slidenum">
              <a:rPr lang="en-US" smtClean="0"/>
              <a:t>‹#›</a:t>
            </a:fld>
            <a:endParaRPr lang="en-US"/>
          </a:p>
        </p:txBody>
      </p:sp>
    </p:spTree>
    <p:extLst>
      <p:ext uri="{BB962C8B-B14F-4D97-AF65-F5344CB8AC3E}">
        <p14:creationId xmlns:p14="http://schemas.microsoft.com/office/powerpoint/2010/main" val="38869585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biblegateway.com/passage/?search=Matthew%2014&amp;version=ESV"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dark sky&#10;&#10;Description automatically generated">
            <a:extLst>
              <a:ext uri="{FF2B5EF4-FFF2-40B4-BE49-F238E27FC236}">
                <a16:creationId xmlns:a16="http://schemas.microsoft.com/office/drawing/2014/main" id="{8106365F-1292-3E43-AAB9-0017A8C7F31C}"/>
              </a:ext>
            </a:extLst>
          </p:cNvPr>
          <p:cNvPicPr>
            <a:picLocks noChangeAspect="1"/>
          </p:cNvPicPr>
          <p:nvPr/>
        </p:nvPicPr>
        <p:blipFill rotWithShape="1">
          <a:blip r:embed="rId2"/>
          <a:srcRect t="10000"/>
          <a:stretch/>
        </p:blipFill>
        <p:spPr>
          <a:xfrm>
            <a:off x="-34787" y="-203748"/>
            <a:ext cx="12261574" cy="7265495"/>
          </a:xfrm>
          <a:prstGeom prst="rect">
            <a:avLst/>
          </a:prstGeom>
        </p:spPr>
      </p:pic>
      <p:sp>
        <p:nvSpPr>
          <p:cNvPr id="4" name="TextBox 3">
            <a:extLst>
              <a:ext uri="{FF2B5EF4-FFF2-40B4-BE49-F238E27FC236}">
                <a16:creationId xmlns:a16="http://schemas.microsoft.com/office/drawing/2014/main" id="{DA46AD49-0C66-6BA7-7652-C81EC00D2FB8}"/>
              </a:ext>
            </a:extLst>
          </p:cNvPr>
          <p:cNvSpPr txBox="1"/>
          <p:nvPr/>
        </p:nvSpPr>
        <p:spPr>
          <a:xfrm>
            <a:off x="964695" y="874455"/>
            <a:ext cx="10685437" cy="2308324"/>
          </a:xfrm>
          <a:prstGeom prst="rect">
            <a:avLst/>
          </a:prstGeom>
          <a:noFill/>
        </p:spPr>
        <p:txBody>
          <a:bodyPr wrap="square" rtlCol="0">
            <a:spAutoFit/>
          </a:bodyPr>
          <a:lstStyle/>
          <a:p>
            <a:pPr algn="ctr"/>
            <a:r>
              <a:rPr lang="en-US" sz="7200" b="1" dirty="0">
                <a:solidFill>
                  <a:schemeClr val="bg1"/>
                </a:solidFill>
                <a:latin typeface="Aptos Narrow" panose="020B0004020202020204" pitchFamily="34" charset="0"/>
                <a:cs typeface="Fairwater Script" panose="020F0502020204030204" pitchFamily="34" charset="0"/>
              </a:rPr>
              <a:t>“Learning to see what the Father </a:t>
            </a:r>
            <a:r>
              <a:rPr lang="en-US" sz="7200" b="1">
                <a:solidFill>
                  <a:schemeClr val="bg1"/>
                </a:solidFill>
                <a:latin typeface="Aptos Narrow" panose="020B0004020202020204" pitchFamily="34" charset="0"/>
                <a:cs typeface="Fairwater Script" panose="020F0502020204030204" pitchFamily="34" charset="0"/>
              </a:rPr>
              <a:t>is doing”</a:t>
            </a:r>
            <a:endParaRPr lang="en-US" sz="7200" b="1" dirty="0">
              <a:solidFill>
                <a:schemeClr val="bg1"/>
              </a:solidFill>
              <a:latin typeface="Aptos Narrow" panose="020B0004020202020204" pitchFamily="34" charset="0"/>
              <a:cs typeface="Fairwater Script" panose="020F0502020204030204" pitchFamily="34" charset="0"/>
            </a:endParaRPr>
          </a:p>
        </p:txBody>
      </p:sp>
      <p:sp>
        <p:nvSpPr>
          <p:cNvPr id="6" name="TextBox 5">
            <a:extLst>
              <a:ext uri="{FF2B5EF4-FFF2-40B4-BE49-F238E27FC236}">
                <a16:creationId xmlns:a16="http://schemas.microsoft.com/office/drawing/2014/main" id="{EE64D374-2128-6C60-3533-74571BA81D5A}"/>
              </a:ext>
            </a:extLst>
          </p:cNvPr>
          <p:cNvSpPr txBox="1"/>
          <p:nvPr/>
        </p:nvSpPr>
        <p:spPr>
          <a:xfrm>
            <a:off x="6061213" y="5598824"/>
            <a:ext cx="5853984" cy="769441"/>
          </a:xfrm>
          <a:prstGeom prst="rect">
            <a:avLst/>
          </a:prstGeom>
          <a:noFill/>
        </p:spPr>
        <p:txBody>
          <a:bodyPr wrap="square" rtlCol="0">
            <a:spAutoFit/>
          </a:bodyPr>
          <a:lstStyle/>
          <a:p>
            <a:r>
              <a:rPr lang="en-US" sz="4400" b="1" dirty="0">
                <a:solidFill>
                  <a:schemeClr val="bg1"/>
                </a:solidFill>
              </a:rPr>
              <a:t>Pastor Ed McGlasson</a:t>
            </a:r>
          </a:p>
        </p:txBody>
      </p:sp>
    </p:spTree>
    <p:extLst>
      <p:ext uri="{BB962C8B-B14F-4D97-AF65-F5344CB8AC3E}">
        <p14:creationId xmlns:p14="http://schemas.microsoft.com/office/powerpoint/2010/main" val="3538163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9087-EF1A-7D7B-2A29-3A7272593DBC}"/>
            </a:ext>
          </a:extLst>
        </p:cNvPr>
        <p:cNvGrpSpPr/>
        <p:nvPr/>
      </p:nvGrpSpPr>
      <p:grpSpPr>
        <a:xfrm>
          <a:off x="0" y="0"/>
          <a:ext cx="0" cy="0"/>
          <a:chOff x="0" y="0"/>
          <a:chExt cx="0" cy="0"/>
        </a:xfrm>
      </p:grpSpPr>
      <p:pic>
        <p:nvPicPr>
          <p:cNvPr id="3" name="Picture 2" descr="A person in a dark sky&#10;&#10;Description automatically generated">
            <a:extLst>
              <a:ext uri="{FF2B5EF4-FFF2-40B4-BE49-F238E27FC236}">
                <a16:creationId xmlns:a16="http://schemas.microsoft.com/office/drawing/2014/main" id="{8C80E2D8-22E6-02B3-0542-7F74A258FAFD}"/>
              </a:ext>
            </a:extLst>
          </p:cNvPr>
          <p:cNvPicPr>
            <a:picLocks noChangeAspect="1"/>
          </p:cNvPicPr>
          <p:nvPr/>
        </p:nvPicPr>
        <p:blipFill rotWithShape="1">
          <a:blip r:embed="rId2"/>
          <a:srcRect t="10000"/>
          <a:stretch/>
        </p:blipFill>
        <p:spPr>
          <a:xfrm>
            <a:off x="1" y="1"/>
            <a:ext cx="12191980" cy="6857991"/>
          </a:xfrm>
          <a:prstGeom prst="rect">
            <a:avLst/>
          </a:prstGeom>
        </p:spPr>
      </p:pic>
      <p:sp>
        <p:nvSpPr>
          <p:cNvPr id="4" name="TextBox 3">
            <a:extLst>
              <a:ext uri="{FF2B5EF4-FFF2-40B4-BE49-F238E27FC236}">
                <a16:creationId xmlns:a16="http://schemas.microsoft.com/office/drawing/2014/main" id="{34B08735-5116-E41D-1278-FD7A29DF730C}"/>
              </a:ext>
            </a:extLst>
          </p:cNvPr>
          <p:cNvSpPr txBox="1"/>
          <p:nvPr/>
        </p:nvSpPr>
        <p:spPr>
          <a:xfrm>
            <a:off x="746968" y="495074"/>
            <a:ext cx="10698045" cy="3046988"/>
          </a:xfrm>
          <a:prstGeom prst="rect">
            <a:avLst/>
          </a:prstGeom>
          <a:noFill/>
        </p:spPr>
        <p:txBody>
          <a:bodyPr wrap="square">
            <a:spAutoFit/>
          </a:bodyPr>
          <a:lstStyle/>
          <a:p>
            <a:pPr algn="ctr"/>
            <a:r>
              <a:rPr lang="en-US" sz="4800" dirty="0">
                <a:solidFill>
                  <a:schemeClr val="bg1"/>
                </a:solidFill>
                <a:latin typeface="Crimson Pro Regular Roman"/>
              </a:rPr>
              <a:t>“This resurrection life you received from God is not a timid, grave-tending life. It’s adventurously expectant, greeting God with a childlike ‘</a:t>
            </a:r>
            <a:r>
              <a:rPr lang="en-US" sz="4800" dirty="0">
                <a:solidFill>
                  <a:srgbClr val="FFFF00"/>
                </a:solidFill>
                <a:latin typeface="Crimson Pro Regular Roman"/>
              </a:rPr>
              <a:t>What’s next, Papa?’”</a:t>
            </a:r>
          </a:p>
        </p:txBody>
      </p:sp>
      <p:sp>
        <p:nvSpPr>
          <p:cNvPr id="5" name="TextBox 4">
            <a:extLst>
              <a:ext uri="{FF2B5EF4-FFF2-40B4-BE49-F238E27FC236}">
                <a16:creationId xmlns:a16="http://schemas.microsoft.com/office/drawing/2014/main" id="{C6552A12-644D-F0EA-AF53-CC802A7FA46B}"/>
              </a:ext>
            </a:extLst>
          </p:cNvPr>
          <p:cNvSpPr txBox="1"/>
          <p:nvPr/>
        </p:nvSpPr>
        <p:spPr>
          <a:xfrm>
            <a:off x="4247376" y="4884573"/>
            <a:ext cx="7721600" cy="1478353"/>
          </a:xfrm>
          <a:prstGeom prst="rect">
            <a:avLst/>
          </a:prstGeom>
          <a:noFill/>
        </p:spPr>
        <p:txBody>
          <a:bodyPr wrap="square">
            <a:spAutoFit/>
          </a:bodyPr>
          <a:lstStyle/>
          <a:p>
            <a:pPr algn="ctr"/>
            <a:r>
              <a:rPr lang="en-US" sz="3200" b="1" dirty="0">
                <a:solidFill>
                  <a:schemeClr val="bg1"/>
                </a:solidFill>
                <a:latin typeface="Zapfino" panose="03030300040707070C03" pitchFamily="66" charset="77"/>
              </a:rPr>
              <a:t>Rom. 8:15 The Message</a:t>
            </a:r>
          </a:p>
        </p:txBody>
      </p:sp>
    </p:spTree>
    <p:extLst>
      <p:ext uri="{BB962C8B-B14F-4D97-AF65-F5344CB8AC3E}">
        <p14:creationId xmlns:p14="http://schemas.microsoft.com/office/powerpoint/2010/main" val="1637145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9087-EF1A-7D7B-2A29-3A7272593DBC}"/>
            </a:ext>
          </a:extLst>
        </p:cNvPr>
        <p:cNvGrpSpPr/>
        <p:nvPr/>
      </p:nvGrpSpPr>
      <p:grpSpPr>
        <a:xfrm>
          <a:off x="0" y="0"/>
          <a:ext cx="0" cy="0"/>
          <a:chOff x="0" y="0"/>
          <a:chExt cx="0" cy="0"/>
        </a:xfrm>
      </p:grpSpPr>
      <p:pic>
        <p:nvPicPr>
          <p:cNvPr id="3" name="Picture 2" descr="A person in a dark sky&#10;&#10;Description automatically generated">
            <a:extLst>
              <a:ext uri="{FF2B5EF4-FFF2-40B4-BE49-F238E27FC236}">
                <a16:creationId xmlns:a16="http://schemas.microsoft.com/office/drawing/2014/main" id="{8C80E2D8-22E6-02B3-0542-7F74A258FAFD}"/>
              </a:ext>
            </a:extLst>
          </p:cNvPr>
          <p:cNvPicPr>
            <a:picLocks noChangeAspect="1"/>
          </p:cNvPicPr>
          <p:nvPr/>
        </p:nvPicPr>
        <p:blipFill rotWithShape="1">
          <a:blip r:embed="rId2"/>
          <a:srcRect t="10000"/>
          <a:stretch/>
        </p:blipFill>
        <p:spPr>
          <a:xfrm>
            <a:off x="1" y="1"/>
            <a:ext cx="12191980" cy="6857991"/>
          </a:xfrm>
          <a:prstGeom prst="rect">
            <a:avLst/>
          </a:prstGeom>
        </p:spPr>
      </p:pic>
      <p:sp>
        <p:nvSpPr>
          <p:cNvPr id="4" name="TextBox 3">
            <a:extLst>
              <a:ext uri="{FF2B5EF4-FFF2-40B4-BE49-F238E27FC236}">
                <a16:creationId xmlns:a16="http://schemas.microsoft.com/office/drawing/2014/main" id="{34B08735-5116-E41D-1278-FD7A29DF730C}"/>
              </a:ext>
            </a:extLst>
          </p:cNvPr>
          <p:cNvSpPr txBox="1"/>
          <p:nvPr/>
        </p:nvSpPr>
        <p:spPr>
          <a:xfrm>
            <a:off x="746968" y="495074"/>
            <a:ext cx="10698045" cy="4401205"/>
          </a:xfrm>
          <a:prstGeom prst="rect">
            <a:avLst/>
          </a:prstGeom>
          <a:noFill/>
        </p:spPr>
        <p:txBody>
          <a:bodyPr wrap="square">
            <a:spAutoFit/>
          </a:bodyPr>
          <a:lstStyle/>
          <a:p>
            <a:pPr algn="ctr"/>
            <a:r>
              <a:rPr lang="en-US" sz="4000" dirty="0">
                <a:solidFill>
                  <a:schemeClr val="bg1"/>
                </a:solidFill>
                <a:latin typeface="Crimson Pro Regular Roman"/>
              </a:rPr>
              <a:t>“Until now you have asked nothing in my name. </a:t>
            </a:r>
            <a:r>
              <a:rPr lang="en-US" sz="4000" dirty="0">
                <a:solidFill>
                  <a:srgbClr val="FFFF00"/>
                </a:solidFill>
                <a:latin typeface="Crimson Pro Regular Roman"/>
              </a:rPr>
              <a:t>Ask, and you will receive</a:t>
            </a:r>
            <a:r>
              <a:rPr lang="en-US" sz="4000" dirty="0">
                <a:solidFill>
                  <a:schemeClr val="bg1"/>
                </a:solidFill>
                <a:latin typeface="Crimson Pro Regular Roman"/>
              </a:rPr>
              <a:t>, that </a:t>
            </a:r>
            <a:r>
              <a:rPr lang="en-US" sz="4000" dirty="0">
                <a:solidFill>
                  <a:srgbClr val="FFFF00"/>
                </a:solidFill>
                <a:latin typeface="Crimson Pro Regular Roman"/>
              </a:rPr>
              <a:t>your joy may be full</a:t>
            </a:r>
            <a:r>
              <a:rPr lang="en-US" sz="4000" dirty="0">
                <a:solidFill>
                  <a:schemeClr val="bg1"/>
                </a:solidFill>
                <a:latin typeface="Crimson Pro Regular Roman"/>
              </a:rPr>
              <a:t>. “I have said these things to you in figures of speech. The hour is coming when I will no longer speak to you in figures of speech but will tell you plainly about the Father. </a:t>
            </a:r>
          </a:p>
          <a:p>
            <a:pPr algn="ctr"/>
            <a:endParaRPr lang="en-US" sz="4000" dirty="0">
              <a:solidFill>
                <a:schemeClr val="bg1"/>
              </a:solidFill>
              <a:latin typeface="Crimson Pro Regular Roman"/>
            </a:endParaRPr>
          </a:p>
        </p:txBody>
      </p:sp>
      <p:sp>
        <p:nvSpPr>
          <p:cNvPr id="5" name="TextBox 4">
            <a:extLst>
              <a:ext uri="{FF2B5EF4-FFF2-40B4-BE49-F238E27FC236}">
                <a16:creationId xmlns:a16="http://schemas.microsoft.com/office/drawing/2014/main" id="{C6552A12-644D-F0EA-AF53-CC802A7FA46B}"/>
              </a:ext>
            </a:extLst>
          </p:cNvPr>
          <p:cNvSpPr txBox="1"/>
          <p:nvPr/>
        </p:nvSpPr>
        <p:spPr>
          <a:xfrm>
            <a:off x="4470400" y="5137959"/>
            <a:ext cx="7721600" cy="1478353"/>
          </a:xfrm>
          <a:prstGeom prst="rect">
            <a:avLst/>
          </a:prstGeom>
          <a:noFill/>
        </p:spPr>
        <p:txBody>
          <a:bodyPr wrap="square">
            <a:spAutoFit/>
          </a:bodyPr>
          <a:lstStyle/>
          <a:p>
            <a:pPr algn="ctr"/>
            <a:r>
              <a:rPr lang="en-US" sz="3200" b="1" dirty="0">
                <a:solidFill>
                  <a:schemeClr val="bg1"/>
                </a:solidFill>
                <a:latin typeface="Zapfino" panose="03030300040707070C03" pitchFamily="66" charset="77"/>
              </a:rPr>
              <a:t>John 16:24–275ESV</a:t>
            </a:r>
          </a:p>
        </p:txBody>
      </p:sp>
    </p:spTree>
    <p:extLst>
      <p:ext uri="{BB962C8B-B14F-4D97-AF65-F5344CB8AC3E}">
        <p14:creationId xmlns:p14="http://schemas.microsoft.com/office/powerpoint/2010/main" val="4057820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9087-EF1A-7D7B-2A29-3A7272593DBC}"/>
            </a:ext>
          </a:extLst>
        </p:cNvPr>
        <p:cNvGrpSpPr/>
        <p:nvPr/>
      </p:nvGrpSpPr>
      <p:grpSpPr>
        <a:xfrm>
          <a:off x="0" y="0"/>
          <a:ext cx="0" cy="0"/>
          <a:chOff x="0" y="0"/>
          <a:chExt cx="0" cy="0"/>
        </a:xfrm>
      </p:grpSpPr>
      <p:pic>
        <p:nvPicPr>
          <p:cNvPr id="3" name="Picture 2" descr="A person in a dark sky&#10;&#10;Description automatically generated">
            <a:extLst>
              <a:ext uri="{FF2B5EF4-FFF2-40B4-BE49-F238E27FC236}">
                <a16:creationId xmlns:a16="http://schemas.microsoft.com/office/drawing/2014/main" id="{8C80E2D8-22E6-02B3-0542-7F74A258FAFD}"/>
              </a:ext>
            </a:extLst>
          </p:cNvPr>
          <p:cNvPicPr>
            <a:picLocks noChangeAspect="1"/>
          </p:cNvPicPr>
          <p:nvPr/>
        </p:nvPicPr>
        <p:blipFill rotWithShape="1">
          <a:blip r:embed="rId2"/>
          <a:srcRect t="10000"/>
          <a:stretch/>
        </p:blipFill>
        <p:spPr>
          <a:xfrm>
            <a:off x="1" y="1"/>
            <a:ext cx="12191980" cy="6857991"/>
          </a:xfrm>
          <a:prstGeom prst="rect">
            <a:avLst/>
          </a:prstGeom>
        </p:spPr>
      </p:pic>
      <p:sp>
        <p:nvSpPr>
          <p:cNvPr id="4" name="TextBox 3">
            <a:extLst>
              <a:ext uri="{FF2B5EF4-FFF2-40B4-BE49-F238E27FC236}">
                <a16:creationId xmlns:a16="http://schemas.microsoft.com/office/drawing/2014/main" id="{34B08735-5116-E41D-1278-FD7A29DF730C}"/>
              </a:ext>
            </a:extLst>
          </p:cNvPr>
          <p:cNvSpPr txBox="1"/>
          <p:nvPr/>
        </p:nvSpPr>
        <p:spPr>
          <a:xfrm>
            <a:off x="746968" y="495074"/>
            <a:ext cx="10698045" cy="3477875"/>
          </a:xfrm>
          <a:prstGeom prst="rect">
            <a:avLst/>
          </a:prstGeom>
          <a:noFill/>
        </p:spPr>
        <p:txBody>
          <a:bodyPr wrap="square">
            <a:spAutoFit/>
          </a:bodyPr>
          <a:lstStyle/>
          <a:p>
            <a:pPr algn="ctr"/>
            <a:r>
              <a:rPr lang="en-US" sz="4400" dirty="0">
                <a:solidFill>
                  <a:schemeClr val="bg1"/>
                </a:solidFill>
                <a:latin typeface="Crimson Pro Regular Roman"/>
              </a:rPr>
              <a:t>In that day you will ask in my name, and I do not say to you that I will ask the Father on your behalf; for the Father himself </a:t>
            </a:r>
            <a:r>
              <a:rPr lang="en-US" sz="4400" dirty="0">
                <a:solidFill>
                  <a:srgbClr val="FFFF00"/>
                </a:solidFill>
                <a:latin typeface="Crimson Pro Regular Roman"/>
              </a:rPr>
              <a:t>loves you</a:t>
            </a:r>
            <a:r>
              <a:rPr lang="en-US" sz="4400" dirty="0">
                <a:solidFill>
                  <a:schemeClr val="bg1"/>
                </a:solidFill>
                <a:latin typeface="Crimson Pro Regular Roman"/>
              </a:rPr>
              <a:t>, because you have loved me and have believed that I came from God.”</a:t>
            </a:r>
          </a:p>
        </p:txBody>
      </p:sp>
      <p:sp>
        <p:nvSpPr>
          <p:cNvPr id="5" name="TextBox 4">
            <a:extLst>
              <a:ext uri="{FF2B5EF4-FFF2-40B4-BE49-F238E27FC236}">
                <a16:creationId xmlns:a16="http://schemas.microsoft.com/office/drawing/2014/main" id="{C6552A12-644D-F0EA-AF53-CC802A7FA46B}"/>
              </a:ext>
            </a:extLst>
          </p:cNvPr>
          <p:cNvSpPr txBox="1"/>
          <p:nvPr/>
        </p:nvSpPr>
        <p:spPr>
          <a:xfrm>
            <a:off x="4470400" y="5137959"/>
            <a:ext cx="7721600" cy="1478353"/>
          </a:xfrm>
          <a:prstGeom prst="rect">
            <a:avLst/>
          </a:prstGeom>
          <a:noFill/>
        </p:spPr>
        <p:txBody>
          <a:bodyPr wrap="square">
            <a:spAutoFit/>
          </a:bodyPr>
          <a:lstStyle/>
          <a:p>
            <a:pPr algn="ctr"/>
            <a:r>
              <a:rPr lang="en-US" sz="3200" b="1" dirty="0">
                <a:solidFill>
                  <a:schemeClr val="bg1"/>
                </a:solidFill>
                <a:latin typeface="Zapfino" panose="03030300040707070C03" pitchFamily="66" charset="77"/>
              </a:rPr>
              <a:t>John 16:26–27 ESV</a:t>
            </a:r>
          </a:p>
        </p:txBody>
      </p:sp>
    </p:spTree>
    <p:extLst>
      <p:ext uri="{BB962C8B-B14F-4D97-AF65-F5344CB8AC3E}">
        <p14:creationId xmlns:p14="http://schemas.microsoft.com/office/powerpoint/2010/main" val="74892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0D518-9E0E-9AA2-A051-4EAEE6A2F71E}"/>
            </a:ext>
          </a:extLst>
        </p:cNvPr>
        <p:cNvGrpSpPr/>
        <p:nvPr/>
      </p:nvGrpSpPr>
      <p:grpSpPr>
        <a:xfrm>
          <a:off x="0" y="0"/>
          <a:ext cx="0" cy="0"/>
          <a:chOff x="0" y="0"/>
          <a:chExt cx="0" cy="0"/>
        </a:xfrm>
      </p:grpSpPr>
      <p:pic>
        <p:nvPicPr>
          <p:cNvPr id="3" name="Picture 2" descr="A person in a dark sky&#10;&#10;Description automatically generated">
            <a:extLst>
              <a:ext uri="{FF2B5EF4-FFF2-40B4-BE49-F238E27FC236}">
                <a16:creationId xmlns:a16="http://schemas.microsoft.com/office/drawing/2014/main" id="{B21C7CE8-1F0C-A26E-066B-2F51BDCD51CC}"/>
              </a:ext>
            </a:extLst>
          </p:cNvPr>
          <p:cNvPicPr>
            <a:picLocks noChangeAspect="1"/>
          </p:cNvPicPr>
          <p:nvPr/>
        </p:nvPicPr>
        <p:blipFill rotWithShape="1">
          <a:blip r:embed="rId2"/>
          <a:srcRect t="10000"/>
          <a:stretch/>
        </p:blipFill>
        <p:spPr>
          <a:xfrm>
            <a:off x="20" y="0"/>
            <a:ext cx="12191980" cy="6857990"/>
          </a:xfrm>
          <a:prstGeom prst="rect">
            <a:avLst/>
          </a:prstGeom>
        </p:spPr>
      </p:pic>
      <p:sp>
        <p:nvSpPr>
          <p:cNvPr id="4" name="TextBox 3">
            <a:extLst>
              <a:ext uri="{FF2B5EF4-FFF2-40B4-BE49-F238E27FC236}">
                <a16:creationId xmlns:a16="http://schemas.microsoft.com/office/drawing/2014/main" id="{63E1728B-F9B9-798E-3073-46B7C2E63C48}"/>
              </a:ext>
            </a:extLst>
          </p:cNvPr>
          <p:cNvSpPr txBox="1"/>
          <p:nvPr/>
        </p:nvSpPr>
        <p:spPr>
          <a:xfrm>
            <a:off x="818808" y="515200"/>
            <a:ext cx="10866619" cy="4247317"/>
          </a:xfrm>
          <a:prstGeom prst="rect">
            <a:avLst/>
          </a:prstGeom>
          <a:noFill/>
        </p:spPr>
        <p:txBody>
          <a:bodyPr wrap="square">
            <a:spAutoFit/>
          </a:bodyPr>
          <a:lstStyle/>
          <a:p>
            <a:pPr algn="ctr"/>
            <a:r>
              <a:rPr lang="en-US" sz="5400" u="none" strike="noStrike" dirty="0">
                <a:solidFill>
                  <a:srgbClr val="FFFF00"/>
                </a:solidFill>
                <a:effectLst/>
                <a:latin typeface="CRIMSON PRO LIGHT ROMAN" pitchFamily="2" charset="77"/>
              </a:rPr>
              <a:t>When the core of our identity is in being a son or daughter and being loved by the Father the way Jesus was, our eyes will be open to see what the Father is doing.</a:t>
            </a:r>
            <a:endParaRPr lang="en-US" sz="5400" dirty="0">
              <a:solidFill>
                <a:srgbClr val="FFFF00"/>
              </a:solidFill>
              <a:latin typeface="CRIMSON PRO LIGHT ROMAN" pitchFamily="2" charset="77"/>
            </a:endParaRPr>
          </a:p>
        </p:txBody>
      </p:sp>
    </p:spTree>
    <p:extLst>
      <p:ext uri="{BB962C8B-B14F-4D97-AF65-F5344CB8AC3E}">
        <p14:creationId xmlns:p14="http://schemas.microsoft.com/office/powerpoint/2010/main" val="1648689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9087-EF1A-7D7B-2A29-3A7272593DBC}"/>
            </a:ext>
          </a:extLst>
        </p:cNvPr>
        <p:cNvGrpSpPr/>
        <p:nvPr/>
      </p:nvGrpSpPr>
      <p:grpSpPr>
        <a:xfrm>
          <a:off x="0" y="0"/>
          <a:ext cx="0" cy="0"/>
          <a:chOff x="0" y="0"/>
          <a:chExt cx="0" cy="0"/>
        </a:xfrm>
      </p:grpSpPr>
      <p:pic>
        <p:nvPicPr>
          <p:cNvPr id="3" name="Picture 2" descr="A person in a dark sky&#10;&#10;Description automatically generated">
            <a:extLst>
              <a:ext uri="{FF2B5EF4-FFF2-40B4-BE49-F238E27FC236}">
                <a16:creationId xmlns:a16="http://schemas.microsoft.com/office/drawing/2014/main" id="{8C80E2D8-22E6-02B3-0542-7F74A258FAFD}"/>
              </a:ext>
            </a:extLst>
          </p:cNvPr>
          <p:cNvPicPr>
            <a:picLocks noChangeAspect="1"/>
          </p:cNvPicPr>
          <p:nvPr/>
        </p:nvPicPr>
        <p:blipFill rotWithShape="1">
          <a:blip r:embed="rId2"/>
          <a:srcRect t="10000"/>
          <a:stretch/>
        </p:blipFill>
        <p:spPr>
          <a:xfrm>
            <a:off x="0" y="9"/>
            <a:ext cx="12191980" cy="6857991"/>
          </a:xfrm>
          <a:prstGeom prst="rect">
            <a:avLst/>
          </a:prstGeom>
        </p:spPr>
      </p:pic>
      <p:sp>
        <p:nvSpPr>
          <p:cNvPr id="4" name="TextBox 3">
            <a:extLst>
              <a:ext uri="{FF2B5EF4-FFF2-40B4-BE49-F238E27FC236}">
                <a16:creationId xmlns:a16="http://schemas.microsoft.com/office/drawing/2014/main" id="{34B08735-5116-E41D-1278-FD7A29DF730C}"/>
              </a:ext>
            </a:extLst>
          </p:cNvPr>
          <p:cNvSpPr txBox="1"/>
          <p:nvPr/>
        </p:nvSpPr>
        <p:spPr>
          <a:xfrm>
            <a:off x="746968" y="495074"/>
            <a:ext cx="10698045" cy="4093428"/>
          </a:xfrm>
          <a:prstGeom prst="rect">
            <a:avLst/>
          </a:prstGeom>
          <a:noFill/>
        </p:spPr>
        <p:txBody>
          <a:bodyPr wrap="square">
            <a:spAutoFit/>
          </a:bodyPr>
          <a:lstStyle/>
          <a:p>
            <a:pPr algn="ctr"/>
            <a:r>
              <a:rPr lang="en-US" sz="4800" dirty="0">
                <a:solidFill>
                  <a:schemeClr val="bg1"/>
                </a:solidFill>
                <a:latin typeface="Crimson Pro Regular Roman"/>
              </a:rPr>
              <a:t>“Jesus said to them, “Truly, truly, I say to you, the Son can do nothing of his own accord, but only what he sees the Father doing. For whatever the Father does, that the Son does likewise.” (John 5:19)</a:t>
            </a:r>
            <a:br>
              <a:rPr lang="en-US" sz="2000" dirty="0">
                <a:solidFill>
                  <a:srgbClr val="4A4A4A"/>
                </a:solidFill>
                <a:latin typeface="system-ui"/>
                <a:hlinkClick r:id="rId3" tooltip="View Full Chapter"/>
              </a:rPr>
            </a:br>
            <a:endParaRPr lang="en-US" sz="2000" dirty="0"/>
          </a:p>
        </p:txBody>
      </p:sp>
    </p:spTree>
    <p:extLst>
      <p:ext uri="{BB962C8B-B14F-4D97-AF65-F5344CB8AC3E}">
        <p14:creationId xmlns:p14="http://schemas.microsoft.com/office/powerpoint/2010/main" val="1211136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9087-EF1A-7D7B-2A29-3A7272593DBC}"/>
            </a:ext>
          </a:extLst>
        </p:cNvPr>
        <p:cNvGrpSpPr/>
        <p:nvPr/>
      </p:nvGrpSpPr>
      <p:grpSpPr>
        <a:xfrm>
          <a:off x="0" y="0"/>
          <a:ext cx="0" cy="0"/>
          <a:chOff x="0" y="0"/>
          <a:chExt cx="0" cy="0"/>
        </a:xfrm>
      </p:grpSpPr>
      <p:pic>
        <p:nvPicPr>
          <p:cNvPr id="3" name="Picture 2" descr="A person in a dark sky&#10;&#10;Description automatically generated">
            <a:extLst>
              <a:ext uri="{FF2B5EF4-FFF2-40B4-BE49-F238E27FC236}">
                <a16:creationId xmlns:a16="http://schemas.microsoft.com/office/drawing/2014/main" id="{8C80E2D8-22E6-02B3-0542-7F74A258FAFD}"/>
              </a:ext>
            </a:extLst>
          </p:cNvPr>
          <p:cNvPicPr>
            <a:picLocks noChangeAspect="1"/>
          </p:cNvPicPr>
          <p:nvPr/>
        </p:nvPicPr>
        <p:blipFill rotWithShape="1">
          <a:blip r:embed="rId2"/>
          <a:srcRect t="10000"/>
          <a:stretch/>
        </p:blipFill>
        <p:spPr>
          <a:xfrm>
            <a:off x="0" y="9"/>
            <a:ext cx="12191980" cy="6857991"/>
          </a:xfrm>
          <a:prstGeom prst="rect">
            <a:avLst/>
          </a:prstGeom>
        </p:spPr>
      </p:pic>
      <p:sp>
        <p:nvSpPr>
          <p:cNvPr id="4" name="TextBox 3">
            <a:extLst>
              <a:ext uri="{FF2B5EF4-FFF2-40B4-BE49-F238E27FC236}">
                <a16:creationId xmlns:a16="http://schemas.microsoft.com/office/drawing/2014/main" id="{34B08735-5116-E41D-1278-FD7A29DF730C}"/>
              </a:ext>
            </a:extLst>
          </p:cNvPr>
          <p:cNvSpPr txBox="1"/>
          <p:nvPr/>
        </p:nvSpPr>
        <p:spPr>
          <a:xfrm>
            <a:off x="746969" y="495074"/>
            <a:ext cx="10829988" cy="4247317"/>
          </a:xfrm>
          <a:prstGeom prst="rect">
            <a:avLst/>
          </a:prstGeom>
          <a:noFill/>
        </p:spPr>
        <p:txBody>
          <a:bodyPr wrap="square">
            <a:spAutoFit/>
          </a:bodyPr>
          <a:lstStyle/>
          <a:p>
            <a:pPr algn="ctr"/>
            <a:r>
              <a:rPr lang="en-US" sz="5400" dirty="0">
                <a:solidFill>
                  <a:schemeClr val="bg1"/>
                </a:solidFill>
                <a:latin typeface="Crimson Pro Regular Roman"/>
              </a:rPr>
              <a:t>“For the Father </a:t>
            </a:r>
            <a:r>
              <a:rPr lang="en-US" sz="5400" dirty="0">
                <a:solidFill>
                  <a:srgbClr val="FF0000"/>
                </a:solidFill>
                <a:latin typeface="Crimson Pro Regular Roman"/>
              </a:rPr>
              <a:t>loves</a:t>
            </a:r>
            <a:r>
              <a:rPr lang="en-US" sz="5400" dirty="0">
                <a:solidFill>
                  <a:schemeClr val="bg1"/>
                </a:solidFill>
                <a:latin typeface="Crimson Pro Regular Roman"/>
              </a:rPr>
              <a:t> the Son and shows him all that he himself is doing. And greater works than these will he show him, so that you may marvel.” (John 5:20 ESV)</a:t>
            </a:r>
          </a:p>
        </p:txBody>
      </p:sp>
    </p:spTree>
    <p:extLst>
      <p:ext uri="{BB962C8B-B14F-4D97-AF65-F5344CB8AC3E}">
        <p14:creationId xmlns:p14="http://schemas.microsoft.com/office/powerpoint/2010/main" val="3931367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E9873-F80B-C3C7-D5AA-B3D5EE2C3778}"/>
            </a:ext>
          </a:extLst>
        </p:cNvPr>
        <p:cNvGrpSpPr/>
        <p:nvPr/>
      </p:nvGrpSpPr>
      <p:grpSpPr>
        <a:xfrm>
          <a:off x="0" y="0"/>
          <a:ext cx="0" cy="0"/>
          <a:chOff x="0" y="0"/>
          <a:chExt cx="0" cy="0"/>
        </a:xfrm>
      </p:grpSpPr>
      <p:pic>
        <p:nvPicPr>
          <p:cNvPr id="3" name="Picture 2" descr="A person in a dark sky&#10;&#10;Description automatically generated">
            <a:extLst>
              <a:ext uri="{FF2B5EF4-FFF2-40B4-BE49-F238E27FC236}">
                <a16:creationId xmlns:a16="http://schemas.microsoft.com/office/drawing/2014/main" id="{4A45C086-196E-4C83-D86C-17E099D27C60}"/>
              </a:ext>
            </a:extLst>
          </p:cNvPr>
          <p:cNvPicPr>
            <a:picLocks noChangeAspect="1"/>
          </p:cNvPicPr>
          <p:nvPr/>
        </p:nvPicPr>
        <p:blipFill rotWithShape="1">
          <a:blip r:embed="rId2"/>
          <a:srcRect t="10000"/>
          <a:stretch/>
        </p:blipFill>
        <p:spPr>
          <a:xfrm>
            <a:off x="0" y="-84221"/>
            <a:ext cx="12341724" cy="6942221"/>
          </a:xfrm>
          <a:prstGeom prst="rect">
            <a:avLst/>
          </a:prstGeom>
        </p:spPr>
      </p:pic>
      <p:sp>
        <p:nvSpPr>
          <p:cNvPr id="5" name="TextBox 4">
            <a:extLst>
              <a:ext uri="{FF2B5EF4-FFF2-40B4-BE49-F238E27FC236}">
                <a16:creationId xmlns:a16="http://schemas.microsoft.com/office/drawing/2014/main" id="{64D61F3E-2644-1BD1-14A0-4A3BBDAF8660}"/>
              </a:ext>
            </a:extLst>
          </p:cNvPr>
          <p:cNvSpPr txBox="1"/>
          <p:nvPr/>
        </p:nvSpPr>
        <p:spPr>
          <a:xfrm>
            <a:off x="579863" y="410570"/>
            <a:ext cx="11017405" cy="3139321"/>
          </a:xfrm>
          <a:prstGeom prst="rect">
            <a:avLst/>
          </a:prstGeom>
          <a:noFill/>
        </p:spPr>
        <p:txBody>
          <a:bodyPr wrap="square">
            <a:spAutoFit/>
          </a:bodyPr>
          <a:lstStyle/>
          <a:p>
            <a:pPr algn="ctr"/>
            <a:r>
              <a:rPr lang="en-US" sz="6600" b="1" u="none" strike="noStrike" dirty="0">
                <a:solidFill>
                  <a:srgbClr val="FFFF00"/>
                </a:solidFill>
                <a:effectLst/>
                <a:latin typeface="CRIMSON PRO SEMIBOLD ROMAN" pitchFamily="2" charset="77"/>
              </a:rPr>
              <a:t>My Prayer changed from, anoint me to do this to: Father, show me what you are doing </a:t>
            </a:r>
          </a:p>
        </p:txBody>
      </p:sp>
    </p:spTree>
    <p:extLst>
      <p:ext uri="{BB962C8B-B14F-4D97-AF65-F5344CB8AC3E}">
        <p14:creationId xmlns:p14="http://schemas.microsoft.com/office/powerpoint/2010/main" val="514537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E9873-F80B-C3C7-D5AA-B3D5EE2C3778}"/>
            </a:ext>
          </a:extLst>
        </p:cNvPr>
        <p:cNvGrpSpPr/>
        <p:nvPr/>
      </p:nvGrpSpPr>
      <p:grpSpPr>
        <a:xfrm>
          <a:off x="0" y="0"/>
          <a:ext cx="0" cy="0"/>
          <a:chOff x="0" y="0"/>
          <a:chExt cx="0" cy="0"/>
        </a:xfrm>
      </p:grpSpPr>
      <p:pic>
        <p:nvPicPr>
          <p:cNvPr id="3" name="Picture 2" descr="A person in a dark sky&#10;&#10;Description automatically generated">
            <a:extLst>
              <a:ext uri="{FF2B5EF4-FFF2-40B4-BE49-F238E27FC236}">
                <a16:creationId xmlns:a16="http://schemas.microsoft.com/office/drawing/2014/main" id="{4A45C086-196E-4C83-D86C-17E099D27C60}"/>
              </a:ext>
            </a:extLst>
          </p:cNvPr>
          <p:cNvPicPr>
            <a:picLocks noChangeAspect="1"/>
          </p:cNvPicPr>
          <p:nvPr/>
        </p:nvPicPr>
        <p:blipFill rotWithShape="1">
          <a:blip r:embed="rId2"/>
          <a:srcRect t="10000"/>
          <a:stretch/>
        </p:blipFill>
        <p:spPr>
          <a:xfrm>
            <a:off x="0" y="-84221"/>
            <a:ext cx="12341724" cy="6942221"/>
          </a:xfrm>
          <a:prstGeom prst="rect">
            <a:avLst/>
          </a:prstGeom>
        </p:spPr>
      </p:pic>
      <p:sp>
        <p:nvSpPr>
          <p:cNvPr id="5" name="TextBox 4">
            <a:extLst>
              <a:ext uri="{FF2B5EF4-FFF2-40B4-BE49-F238E27FC236}">
                <a16:creationId xmlns:a16="http://schemas.microsoft.com/office/drawing/2014/main" id="{64D61F3E-2644-1BD1-14A0-4A3BBDAF8660}"/>
              </a:ext>
            </a:extLst>
          </p:cNvPr>
          <p:cNvSpPr txBox="1"/>
          <p:nvPr/>
        </p:nvSpPr>
        <p:spPr>
          <a:xfrm>
            <a:off x="579863" y="410570"/>
            <a:ext cx="11017405" cy="4247317"/>
          </a:xfrm>
          <a:prstGeom prst="rect">
            <a:avLst/>
          </a:prstGeom>
          <a:noFill/>
        </p:spPr>
        <p:txBody>
          <a:bodyPr wrap="square">
            <a:spAutoFit/>
          </a:bodyPr>
          <a:lstStyle/>
          <a:p>
            <a:pPr algn="ctr"/>
            <a:r>
              <a:rPr lang="en-US" sz="5400" b="1" u="none" strike="noStrike" dirty="0">
                <a:solidFill>
                  <a:schemeClr val="bg1"/>
                </a:solidFill>
                <a:effectLst/>
                <a:latin typeface="CRIMSON PRO SEMIBOLD ROMAN" pitchFamily="2" charset="77"/>
              </a:rPr>
              <a:t>Being fathered by God will: </a:t>
            </a:r>
          </a:p>
          <a:p>
            <a:pPr algn="ctr"/>
            <a:r>
              <a:rPr lang="en-US" sz="5400" b="1" dirty="0">
                <a:solidFill>
                  <a:srgbClr val="FFFF00"/>
                </a:solidFill>
                <a:latin typeface="CRIMSON PRO SEMIBOLD ROMAN" pitchFamily="2" charset="77"/>
              </a:rPr>
              <a:t>C</a:t>
            </a:r>
            <a:r>
              <a:rPr lang="en-US" sz="5400" b="1" u="none" strike="noStrike" dirty="0">
                <a:solidFill>
                  <a:srgbClr val="FFFF00"/>
                </a:solidFill>
                <a:effectLst/>
                <a:latin typeface="CRIMSON PRO SEMIBOLD ROMAN" pitchFamily="2" charset="77"/>
              </a:rPr>
              <a:t>hange</a:t>
            </a:r>
            <a:r>
              <a:rPr lang="en-US" sz="5400" b="1" u="none" strike="noStrike" dirty="0">
                <a:solidFill>
                  <a:schemeClr val="bg1"/>
                </a:solidFill>
                <a:effectLst/>
                <a:latin typeface="CRIMSON PRO SEMIBOLD ROMAN" pitchFamily="2" charset="77"/>
              </a:rPr>
              <a:t> the way you see yourself.</a:t>
            </a:r>
          </a:p>
          <a:p>
            <a:pPr algn="ctr"/>
            <a:r>
              <a:rPr lang="en-US" sz="5400" b="1" u="none" strike="noStrike" dirty="0">
                <a:solidFill>
                  <a:srgbClr val="FFFF00"/>
                </a:solidFill>
                <a:effectLst/>
                <a:latin typeface="CRIMSON PRO SEMIBOLD ROMAN" pitchFamily="2" charset="77"/>
              </a:rPr>
              <a:t>Connect</a:t>
            </a:r>
            <a:r>
              <a:rPr lang="en-US" sz="5400" b="1" u="none" strike="noStrike" dirty="0">
                <a:solidFill>
                  <a:schemeClr val="bg1"/>
                </a:solidFill>
                <a:effectLst/>
                <a:latin typeface="CRIMSON PRO SEMIBOLD ROMAN" pitchFamily="2" charset="77"/>
              </a:rPr>
              <a:t> you to his love and presence.</a:t>
            </a:r>
          </a:p>
          <a:p>
            <a:pPr algn="ctr"/>
            <a:r>
              <a:rPr lang="en-US" sz="5400" b="1" u="none" strike="noStrike" dirty="0">
                <a:solidFill>
                  <a:srgbClr val="FFFF00"/>
                </a:solidFill>
                <a:effectLst/>
                <a:latin typeface="CRIMSON PRO SEMIBOLD ROMAN" pitchFamily="2" charset="77"/>
              </a:rPr>
              <a:t>Open</a:t>
            </a:r>
            <a:r>
              <a:rPr lang="en-US" sz="5400" b="1" u="none" strike="noStrike" dirty="0">
                <a:solidFill>
                  <a:schemeClr val="bg1"/>
                </a:solidFill>
                <a:effectLst/>
                <a:latin typeface="CRIMSON PRO SEMIBOLD ROMAN" pitchFamily="2" charset="77"/>
              </a:rPr>
              <a:t> your eyes to see what the Father is doing around you.</a:t>
            </a:r>
          </a:p>
        </p:txBody>
      </p:sp>
    </p:spTree>
    <p:extLst>
      <p:ext uri="{BB962C8B-B14F-4D97-AF65-F5344CB8AC3E}">
        <p14:creationId xmlns:p14="http://schemas.microsoft.com/office/powerpoint/2010/main" val="1732345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03EC3-5564-0A44-EEEF-2E6F7261BBA7}"/>
              </a:ext>
            </a:extLst>
          </p:cNvPr>
          <p:cNvSpPr>
            <a:spLocks noGrp="1"/>
          </p:cNvSpPr>
          <p:nvPr>
            <p:ph type="title"/>
          </p:nvPr>
        </p:nvSpPr>
        <p:spPr/>
        <p:txBody>
          <a:bodyPr>
            <a:normAutofit fontScale="90000"/>
          </a:bodyPr>
          <a:lstStyle/>
          <a:p>
            <a:endParaRPr lang="en-US" dirty="0"/>
          </a:p>
        </p:txBody>
      </p:sp>
      <p:sp>
        <p:nvSpPr>
          <p:cNvPr id="3" name="Text Placeholder 2">
            <a:extLst>
              <a:ext uri="{FF2B5EF4-FFF2-40B4-BE49-F238E27FC236}">
                <a16:creationId xmlns:a16="http://schemas.microsoft.com/office/drawing/2014/main" id="{65EC3349-8042-1DB2-B47A-956C52377DD9}"/>
              </a:ext>
            </a:extLst>
          </p:cNvPr>
          <p:cNvSpPr>
            <a:spLocks noGrp="1"/>
          </p:cNvSpPr>
          <p:nvPr>
            <p:ph type="body" idx="1"/>
          </p:nvPr>
        </p:nvSpPr>
        <p:spPr/>
        <p:txBody>
          <a:bodyPr/>
          <a:lstStyle/>
          <a:p>
            <a:endParaRPr lang="en-US" dirty="0"/>
          </a:p>
        </p:txBody>
      </p:sp>
      <p:pic>
        <p:nvPicPr>
          <p:cNvPr id="4" name="Picture 3" descr="A person in a dark sky&#10;&#10;Description automatically generated">
            <a:extLst>
              <a:ext uri="{FF2B5EF4-FFF2-40B4-BE49-F238E27FC236}">
                <a16:creationId xmlns:a16="http://schemas.microsoft.com/office/drawing/2014/main" id="{FC76B74D-73D2-EEEF-40D9-63E0ED308F3B}"/>
              </a:ext>
            </a:extLst>
          </p:cNvPr>
          <p:cNvPicPr>
            <a:picLocks noChangeAspect="1"/>
          </p:cNvPicPr>
          <p:nvPr/>
        </p:nvPicPr>
        <p:blipFill rotWithShape="1">
          <a:blip r:embed="rId2"/>
          <a:srcRect t="10000"/>
          <a:stretch/>
        </p:blipFill>
        <p:spPr>
          <a:xfrm>
            <a:off x="-85558" y="-24909"/>
            <a:ext cx="12491452" cy="6982152"/>
          </a:xfrm>
          <a:prstGeom prst="rect">
            <a:avLst/>
          </a:prstGeom>
        </p:spPr>
      </p:pic>
      <p:sp>
        <p:nvSpPr>
          <p:cNvPr id="7" name="TextBox 6">
            <a:extLst>
              <a:ext uri="{FF2B5EF4-FFF2-40B4-BE49-F238E27FC236}">
                <a16:creationId xmlns:a16="http://schemas.microsoft.com/office/drawing/2014/main" id="{67E21AD2-E32C-5B3C-5F4F-5D4C5A3D6148}"/>
              </a:ext>
            </a:extLst>
          </p:cNvPr>
          <p:cNvSpPr txBox="1"/>
          <p:nvPr/>
        </p:nvSpPr>
        <p:spPr>
          <a:xfrm>
            <a:off x="866271" y="593368"/>
            <a:ext cx="10587791" cy="3416320"/>
          </a:xfrm>
          <a:prstGeom prst="rect">
            <a:avLst/>
          </a:prstGeom>
          <a:noFill/>
        </p:spPr>
        <p:txBody>
          <a:bodyPr wrap="square">
            <a:spAutoFit/>
          </a:bodyPr>
          <a:lstStyle/>
          <a:p>
            <a:pPr algn="ctr"/>
            <a:r>
              <a:rPr lang="en-US" sz="5400" dirty="0">
                <a:solidFill>
                  <a:schemeClr val="bg1"/>
                </a:solidFill>
                <a:latin typeface="CRIMSON PRO LIGHT ROMAN" pitchFamily="2" charset="77"/>
              </a:rPr>
              <a:t>Jesus asked questions of His disciples instead of just giving them answers, I wondered if that’s how the Father spoke to Him?</a:t>
            </a:r>
          </a:p>
        </p:txBody>
      </p:sp>
    </p:spTree>
    <p:extLst>
      <p:ext uri="{BB962C8B-B14F-4D97-AF65-F5344CB8AC3E}">
        <p14:creationId xmlns:p14="http://schemas.microsoft.com/office/powerpoint/2010/main" val="450755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03EC3-5564-0A44-EEEF-2E6F7261BBA7}"/>
              </a:ext>
            </a:extLst>
          </p:cNvPr>
          <p:cNvSpPr>
            <a:spLocks noGrp="1"/>
          </p:cNvSpPr>
          <p:nvPr>
            <p:ph type="title"/>
          </p:nvPr>
        </p:nvSpPr>
        <p:spPr/>
        <p:txBody>
          <a:bodyPr>
            <a:normAutofit fontScale="90000"/>
          </a:bodyPr>
          <a:lstStyle/>
          <a:p>
            <a:endParaRPr lang="en-US" dirty="0"/>
          </a:p>
        </p:txBody>
      </p:sp>
      <p:sp>
        <p:nvSpPr>
          <p:cNvPr id="3" name="Text Placeholder 2">
            <a:extLst>
              <a:ext uri="{FF2B5EF4-FFF2-40B4-BE49-F238E27FC236}">
                <a16:creationId xmlns:a16="http://schemas.microsoft.com/office/drawing/2014/main" id="{65EC3349-8042-1DB2-B47A-956C52377DD9}"/>
              </a:ext>
            </a:extLst>
          </p:cNvPr>
          <p:cNvSpPr>
            <a:spLocks noGrp="1"/>
          </p:cNvSpPr>
          <p:nvPr>
            <p:ph type="body" idx="1"/>
          </p:nvPr>
        </p:nvSpPr>
        <p:spPr/>
        <p:txBody>
          <a:bodyPr/>
          <a:lstStyle/>
          <a:p>
            <a:endParaRPr lang="en-US" dirty="0"/>
          </a:p>
        </p:txBody>
      </p:sp>
      <p:pic>
        <p:nvPicPr>
          <p:cNvPr id="4" name="Picture 3" descr="A person in a dark sky&#10;&#10;Description automatically generated">
            <a:extLst>
              <a:ext uri="{FF2B5EF4-FFF2-40B4-BE49-F238E27FC236}">
                <a16:creationId xmlns:a16="http://schemas.microsoft.com/office/drawing/2014/main" id="{FC76B74D-73D2-EEEF-40D9-63E0ED308F3B}"/>
              </a:ext>
            </a:extLst>
          </p:cNvPr>
          <p:cNvPicPr>
            <a:picLocks noChangeAspect="1"/>
          </p:cNvPicPr>
          <p:nvPr/>
        </p:nvPicPr>
        <p:blipFill rotWithShape="1">
          <a:blip r:embed="rId2"/>
          <a:srcRect t="10000"/>
          <a:stretch/>
        </p:blipFill>
        <p:spPr>
          <a:xfrm>
            <a:off x="-85558" y="-24909"/>
            <a:ext cx="12491452" cy="6982152"/>
          </a:xfrm>
          <a:prstGeom prst="rect">
            <a:avLst/>
          </a:prstGeom>
        </p:spPr>
      </p:pic>
      <p:sp>
        <p:nvSpPr>
          <p:cNvPr id="7" name="TextBox 6">
            <a:extLst>
              <a:ext uri="{FF2B5EF4-FFF2-40B4-BE49-F238E27FC236}">
                <a16:creationId xmlns:a16="http://schemas.microsoft.com/office/drawing/2014/main" id="{67E21AD2-E32C-5B3C-5F4F-5D4C5A3D6148}"/>
              </a:ext>
            </a:extLst>
          </p:cNvPr>
          <p:cNvSpPr txBox="1"/>
          <p:nvPr/>
        </p:nvSpPr>
        <p:spPr>
          <a:xfrm>
            <a:off x="866271" y="593368"/>
            <a:ext cx="10587791" cy="4247317"/>
          </a:xfrm>
          <a:prstGeom prst="rect">
            <a:avLst/>
          </a:prstGeom>
          <a:noFill/>
        </p:spPr>
        <p:txBody>
          <a:bodyPr wrap="square">
            <a:spAutoFit/>
          </a:bodyPr>
          <a:lstStyle/>
          <a:p>
            <a:pPr algn="ctr"/>
            <a:r>
              <a:rPr lang="en-US" sz="5400" dirty="0">
                <a:solidFill>
                  <a:schemeClr val="bg1"/>
                </a:solidFill>
                <a:latin typeface="CRIMSON PRO LIGHT ROMAN" pitchFamily="2" charset="77"/>
              </a:rPr>
              <a:t>In the Gospels, Jesus asks 307 questions. He is asked 183 of which he only answers 3. Asking questions was central for Jesus learning to see and hear what the Father is doing </a:t>
            </a:r>
          </a:p>
        </p:txBody>
      </p:sp>
    </p:spTree>
    <p:extLst>
      <p:ext uri="{BB962C8B-B14F-4D97-AF65-F5344CB8AC3E}">
        <p14:creationId xmlns:p14="http://schemas.microsoft.com/office/powerpoint/2010/main" val="3963412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0D518-9E0E-9AA2-A051-4EAEE6A2F71E}"/>
            </a:ext>
          </a:extLst>
        </p:cNvPr>
        <p:cNvGrpSpPr/>
        <p:nvPr/>
      </p:nvGrpSpPr>
      <p:grpSpPr>
        <a:xfrm>
          <a:off x="0" y="0"/>
          <a:ext cx="0" cy="0"/>
          <a:chOff x="0" y="0"/>
          <a:chExt cx="0" cy="0"/>
        </a:xfrm>
      </p:grpSpPr>
      <p:pic>
        <p:nvPicPr>
          <p:cNvPr id="3" name="Picture 2" descr="A person in a dark sky&#10;&#10;Description automatically generated">
            <a:extLst>
              <a:ext uri="{FF2B5EF4-FFF2-40B4-BE49-F238E27FC236}">
                <a16:creationId xmlns:a16="http://schemas.microsoft.com/office/drawing/2014/main" id="{B21C7CE8-1F0C-A26E-066B-2F51BDCD51CC}"/>
              </a:ext>
            </a:extLst>
          </p:cNvPr>
          <p:cNvPicPr>
            <a:picLocks noChangeAspect="1"/>
          </p:cNvPicPr>
          <p:nvPr/>
        </p:nvPicPr>
        <p:blipFill rotWithShape="1">
          <a:blip r:embed="rId2"/>
          <a:srcRect t="10000"/>
          <a:stretch/>
        </p:blipFill>
        <p:spPr>
          <a:xfrm>
            <a:off x="20" y="0"/>
            <a:ext cx="12191980" cy="6857990"/>
          </a:xfrm>
          <a:prstGeom prst="rect">
            <a:avLst/>
          </a:prstGeom>
        </p:spPr>
      </p:pic>
      <p:sp>
        <p:nvSpPr>
          <p:cNvPr id="4" name="TextBox 3">
            <a:extLst>
              <a:ext uri="{FF2B5EF4-FFF2-40B4-BE49-F238E27FC236}">
                <a16:creationId xmlns:a16="http://schemas.microsoft.com/office/drawing/2014/main" id="{63E1728B-F9B9-798E-3073-46B7C2E63C48}"/>
              </a:ext>
            </a:extLst>
          </p:cNvPr>
          <p:cNvSpPr txBox="1"/>
          <p:nvPr/>
        </p:nvSpPr>
        <p:spPr>
          <a:xfrm>
            <a:off x="518312" y="1028156"/>
            <a:ext cx="10866619" cy="2554545"/>
          </a:xfrm>
          <a:prstGeom prst="rect">
            <a:avLst/>
          </a:prstGeom>
          <a:noFill/>
        </p:spPr>
        <p:txBody>
          <a:bodyPr wrap="square">
            <a:spAutoFit/>
          </a:bodyPr>
          <a:lstStyle/>
          <a:p>
            <a:pPr algn="ctr"/>
            <a:r>
              <a:rPr lang="en-US" sz="8000" b="1" i="0" u="none" strike="noStrike" dirty="0">
                <a:solidFill>
                  <a:srgbClr val="FFFF00"/>
                </a:solidFill>
                <a:effectLst/>
                <a:latin typeface="Crimson Pro Bold Italic"/>
              </a:rPr>
              <a:t>Just say the word</a:t>
            </a:r>
          </a:p>
          <a:p>
            <a:pPr algn="ctr"/>
            <a:r>
              <a:rPr lang="en-US" sz="8000" b="1" dirty="0">
                <a:solidFill>
                  <a:srgbClr val="FFFF00"/>
                </a:solidFill>
                <a:latin typeface="Crimson Pro Bold Italic"/>
              </a:rPr>
              <a:t>Go and heal that doctor</a:t>
            </a:r>
            <a:endParaRPr lang="en-US" sz="8000" b="1" dirty="0">
              <a:solidFill>
                <a:srgbClr val="FFFF00"/>
              </a:solidFill>
            </a:endParaRPr>
          </a:p>
        </p:txBody>
      </p:sp>
    </p:spTree>
    <p:extLst>
      <p:ext uri="{BB962C8B-B14F-4D97-AF65-F5344CB8AC3E}">
        <p14:creationId xmlns:p14="http://schemas.microsoft.com/office/powerpoint/2010/main" val="11133923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03EC3-5564-0A44-EEEF-2E6F7261BBA7}"/>
              </a:ext>
            </a:extLst>
          </p:cNvPr>
          <p:cNvSpPr>
            <a:spLocks noGrp="1"/>
          </p:cNvSpPr>
          <p:nvPr>
            <p:ph type="title"/>
          </p:nvPr>
        </p:nvSpPr>
        <p:spPr/>
        <p:txBody>
          <a:bodyPr>
            <a:normAutofit fontScale="90000"/>
          </a:bodyPr>
          <a:lstStyle/>
          <a:p>
            <a:endParaRPr lang="en-US" dirty="0"/>
          </a:p>
        </p:txBody>
      </p:sp>
      <p:sp>
        <p:nvSpPr>
          <p:cNvPr id="3" name="Text Placeholder 2">
            <a:extLst>
              <a:ext uri="{FF2B5EF4-FFF2-40B4-BE49-F238E27FC236}">
                <a16:creationId xmlns:a16="http://schemas.microsoft.com/office/drawing/2014/main" id="{65EC3349-8042-1DB2-B47A-956C52377DD9}"/>
              </a:ext>
            </a:extLst>
          </p:cNvPr>
          <p:cNvSpPr>
            <a:spLocks noGrp="1"/>
          </p:cNvSpPr>
          <p:nvPr>
            <p:ph type="body" idx="1"/>
          </p:nvPr>
        </p:nvSpPr>
        <p:spPr/>
        <p:txBody>
          <a:bodyPr/>
          <a:lstStyle/>
          <a:p>
            <a:endParaRPr lang="en-US" dirty="0"/>
          </a:p>
        </p:txBody>
      </p:sp>
      <p:pic>
        <p:nvPicPr>
          <p:cNvPr id="4" name="Picture 3" descr="A person in a dark sky&#10;&#10;Description automatically generated">
            <a:extLst>
              <a:ext uri="{FF2B5EF4-FFF2-40B4-BE49-F238E27FC236}">
                <a16:creationId xmlns:a16="http://schemas.microsoft.com/office/drawing/2014/main" id="{FC76B74D-73D2-EEEF-40D9-63E0ED308F3B}"/>
              </a:ext>
            </a:extLst>
          </p:cNvPr>
          <p:cNvPicPr>
            <a:picLocks noChangeAspect="1"/>
          </p:cNvPicPr>
          <p:nvPr/>
        </p:nvPicPr>
        <p:blipFill rotWithShape="1">
          <a:blip r:embed="rId2"/>
          <a:srcRect t="10000"/>
          <a:stretch/>
        </p:blipFill>
        <p:spPr>
          <a:xfrm>
            <a:off x="-85558" y="-24909"/>
            <a:ext cx="12491452" cy="6982152"/>
          </a:xfrm>
          <a:prstGeom prst="rect">
            <a:avLst/>
          </a:prstGeom>
        </p:spPr>
      </p:pic>
      <p:sp>
        <p:nvSpPr>
          <p:cNvPr id="7" name="TextBox 6">
            <a:extLst>
              <a:ext uri="{FF2B5EF4-FFF2-40B4-BE49-F238E27FC236}">
                <a16:creationId xmlns:a16="http://schemas.microsoft.com/office/drawing/2014/main" id="{67E21AD2-E32C-5B3C-5F4F-5D4C5A3D6148}"/>
              </a:ext>
            </a:extLst>
          </p:cNvPr>
          <p:cNvSpPr txBox="1"/>
          <p:nvPr/>
        </p:nvSpPr>
        <p:spPr>
          <a:xfrm>
            <a:off x="866271" y="593368"/>
            <a:ext cx="10587791" cy="4247317"/>
          </a:xfrm>
          <a:prstGeom prst="rect">
            <a:avLst/>
          </a:prstGeom>
          <a:noFill/>
        </p:spPr>
        <p:txBody>
          <a:bodyPr wrap="square">
            <a:spAutoFit/>
          </a:bodyPr>
          <a:lstStyle/>
          <a:p>
            <a:pPr algn="ctr"/>
            <a:r>
              <a:rPr lang="en-US" sz="5400" dirty="0">
                <a:solidFill>
                  <a:schemeClr val="bg1"/>
                </a:solidFill>
                <a:latin typeface="CRIMSON PRO LIGHT ROMAN" pitchFamily="2" charset="77"/>
              </a:rPr>
              <a:t>Could it be that when Jesus was a young boy, the Father asked Him questions, drawing Him to scripture, so that He could fully discover who He was? </a:t>
            </a:r>
          </a:p>
        </p:txBody>
      </p:sp>
    </p:spTree>
    <p:extLst>
      <p:ext uri="{BB962C8B-B14F-4D97-AF65-F5344CB8AC3E}">
        <p14:creationId xmlns:p14="http://schemas.microsoft.com/office/powerpoint/2010/main" val="1788477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E9873-F80B-C3C7-D5AA-B3D5EE2C3778}"/>
            </a:ext>
          </a:extLst>
        </p:cNvPr>
        <p:cNvGrpSpPr/>
        <p:nvPr/>
      </p:nvGrpSpPr>
      <p:grpSpPr>
        <a:xfrm>
          <a:off x="0" y="0"/>
          <a:ext cx="0" cy="0"/>
          <a:chOff x="0" y="0"/>
          <a:chExt cx="0" cy="0"/>
        </a:xfrm>
      </p:grpSpPr>
      <p:pic>
        <p:nvPicPr>
          <p:cNvPr id="3" name="Picture 2" descr="A person in a dark sky&#10;&#10;Description automatically generated">
            <a:extLst>
              <a:ext uri="{FF2B5EF4-FFF2-40B4-BE49-F238E27FC236}">
                <a16:creationId xmlns:a16="http://schemas.microsoft.com/office/drawing/2014/main" id="{4A45C086-196E-4C83-D86C-17E099D27C60}"/>
              </a:ext>
            </a:extLst>
          </p:cNvPr>
          <p:cNvPicPr>
            <a:picLocks noChangeAspect="1"/>
          </p:cNvPicPr>
          <p:nvPr/>
        </p:nvPicPr>
        <p:blipFill rotWithShape="1">
          <a:blip r:embed="rId2"/>
          <a:srcRect t="10000"/>
          <a:stretch/>
        </p:blipFill>
        <p:spPr>
          <a:xfrm>
            <a:off x="-74862" y="-42111"/>
            <a:ext cx="12341724" cy="6942221"/>
          </a:xfrm>
          <a:prstGeom prst="rect">
            <a:avLst/>
          </a:prstGeom>
        </p:spPr>
      </p:pic>
      <p:sp>
        <p:nvSpPr>
          <p:cNvPr id="5" name="TextBox 4">
            <a:extLst>
              <a:ext uri="{FF2B5EF4-FFF2-40B4-BE49-F238E27FC236}">
                <a16:creationId xmlns:a16="http://schemas.microsoft.com/office/drawing/2014/main" id="{64D61F3E-2644-1BD1-14A0-4A3BBDAF8660}"/>
              </a:ext>
            </a:extLst>
          </p:cNvPr>
          <p:cNvSpPr txBox="1"/>
          <p:nvPr/>
        </p:nvSpPr>
        <p:spPr>
          <a:xfrm>
            <a:off x="1287378" y="789712"/>
            <a:ext cx="9829800" cy="4154984"/>
          </a:xfrm>
          <a:prstGeom prst="rect">
            <a:avLst/>
          </a:prstGeom>
          <a:noFill/>
        </p:spPr>
        <p:txBody>
          <a:bodyPr wrap="square">
            <a:spAutoFit/>
          </a:bodyPr>
          <a:lstStyle/>
          <a:p>
            <a:pPr algn="ctr"/>
            <a:r>
              <a:rPr lang="en-US" sz="6600" b="1" dirty="0">
                <a:solidFill>
                  <a:srgbClr val="FFFF00"/>
                </a:solidFill>
                <a:latin typeface="CRIMSON PRO SEMIBOLD ROMAN" pitchFamily="2" charset="77"/>
              </a:rPr>
              <a:t>Father show me what you are doing:</a:t>
            </a:r>
          </a:p>
          <a:p>
            <a:pPr algn="ctr"/>
            <a:r>
              <a:rPr lang="en-US" sz="6600" b="1" u="none" strike="noStrike" dirty="0">
                <a:solidFill>
                  <a:srgbClr val="FFFF00"/>
                </a:solidFill>
                <a:effectLst/>
                <a:latin typeface="CRIMSON PRO SEMIBOLD ROMAN" pitchFamily="2" charset="77"/>
              </a:rPr>
              <a:t>With my wife?</a:t>
            </a:r>
          </a:p>
          <a:p>
            <a:pPr algn="ctr"/>
            <a:r>
              <a:rPr lang="en-US" sz="6600" b="1" dirty="0">
                <a:solidFill>
                  <a:srgbClr val="FFFF00"/>
                </a:solidFill>
                <a:latin typeface="CRIMSON PRO SEMIBOLD ROMAN" pitchFamily="2" charset="77"/>
              </a:rPr>
              <a:t>With my Kids?</a:t>
            </a:r>
            <a:endParaRPr lang="en-US" sz="6600" b="1" u="none" strike="noStrike" dirty="0">
              <a:solidFill>
                <a:srgbClr val="FFFF00"/>
              </a:solidFill>
              <a:effectLst/>
              <a:latin typeface="CRIMSON PRO SEMIBOLD ROMAN" pitchFamily="2" charset="77"/>
            </a:endParaRPr>
          </a:p>
        </p:txBody>
      </p:sp>
    </p:spTree>
    <p:extLst>
      <p:ext uri="{BB962C8B-B14F-4D97-AF65-F5344CB8AC3E}">
        <p14:creationId xmlns:p14="http://schemas.microsoft.com/office/powerpoint/2010/main" val="3105865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03EC3-5564-0A44-EEEF-2E6F7261BBA7}"/>
              </a:ext>
            </a:extLst>
          </p:cNvPr>
          <p:cNvSpPr>
            <a:spLocks noGrp="1"/>
          </p:cNvSpPr>
          <p:nvPr>
            <p:ph type="title"/>
          </p:nvPr>
        </p:nvSpPr>
        <p:spPr/>
        <p:txBody>
          <a:bodyPr>
            <a:normAutofit fontScale="90000"/>
          </a:bodyPr>
          <a:lstStyle/>
          <a:p>
            <a:endParaRPr lang="en-US" dirty="0"/>
          </a:p>
        </p:txBody>
      </p:sp>
      <p:sp>
        <p:nvSpPr>
          <p:cNvPr id="3" name="Text Placeholder 2">
            <a:extLst>
              <a:ext uri="{FF2B5EF4-FFF2-40B4-BE49-F238E27FC236}">
                <a16:creationId xmlns:a16="http://schemas.microsoft.com/office/drawing/2014/main" id="{65EC3349-8042-1DB2-B47A-956C52377DD9}"/>
              </a:ext>
            </a:extLst>
          </p:cNvPr>
          <p:cNvSpPr>
            <a:spLocks noGrp="1"/>
          </p:cNvSpPr>
          <p:nvPr>
            <p:ph type="body" idx="1"/>
          </p:nvPr>
        </p:nvSpPr>
        <p:spPr/>
        <p:txBody>
          <a:bodyPr/>
          <a:lstStyle/>
          <a:p>
            <a:endParaRPr lang="en-US" dirty="0"/>
          </a:p>
        </p:txBody>
      </p:sp>
      <p:pic>
        <p:nvPicPr>
          <p:cNvPr id="4" name="Picture 3" descr="A person in a dark sky&#10;&#10;Description automatically generated">
            <a:extLst>
              <a:ext uri="{FF2B5EF4-FFF2-40B4-BE49-F238E27FC236}">
                <a16:creationId xmlns:a16="http://schemas.microsoft.com/office/drawing/2014/main" id="{FC76B74D-73D2-EEEF-40D9-63E0ED308F3B}"/>
              </a:ext>
            </a:extLst>
          </p:cNvPr>
          <p:cNvPicPr>
            <a:picLocks noChangeAspect="1"/>
          </p:cNvPicPr>
          <p:nvPr/>
        </p:nvPicPr>
        <p:blipFill rotWithShape="1">
          <a:blip r:embed="rId2"/>
          <a:srcRect t="10000"/>
          <a:stretch/>
        </p:blipFill>
        <p:spPr>
          <a:xfrm>
            <a:off x="-85558" y="-24909"/>
            <a:ext cx="12491452" cy="6982152"/>
          </a:xfrm>
          <a:prstGeom prst="rect">
            <a:avLst/>
          </a:prstGeom>
        </p:spPr>
      </p:pic>
      <p:sp>
        <p:nvSpPr>
          <p:cNvPr id="7" name="TextBox 6">
            <a:extLst>
              <a:ext uri="{FF2B5EF4-FFF2-40B4-BE49-F238E27FC236}">
                <a16:creationId xmlns:a16="http://schemas.microsoft.com/office/drawing/2014/main" id="{67E21AD2-E32C-5B3C-5F4F-5D4C5A3D6148}"/>
              </a:ext>
            </a:extLst>
          </p:cNvPr>
          <p:cNvSpPr txBox="1"/>
          <p:nvPr/>
        </p:nvSpPr>
        <p:spPr>
          <a:xfrm>
            <a:off x="866271" y="593368"/>
            <a:ext cx="10587791" cy="3416320"/>
          </a:xfrm>
          <a:prstGeom prst="rect">
            <a:avLst/>
          </a:prstGeom>
          <a:noFill/>
        </p:spPr>
        <p:txBody>
          <a:bodyPr wrap="square">
            <a:spAutoFit/>
          </a:bodyPr>
          <a:lstStyle/>
          <a:p>
            <a:pPr algn="ctr"/>
            <a:r>
              <a:rPr lang="en-US" sz="5400" dirty="0">
                <a:solidFill>
                  <a:schemeClr val="bg1"/>
                </a:solidFill>
                <a:latin typeface="Crimson Pro Regular Roman"/>
              </a:rPr>
              <a:t>“Now when all the people were baptized, and when Jesus also had been baptized and </a:t>
            </a:r>
            <a:r>
              <a:rPr lang="en-US" sz="5400" dirty="0">
                <a:solidFill>
                  <a:srgbClr val="FFFF00"/>
                </a:solidFill>
                <a:latin typeface="Crimson Pro Regular Roman"/>
              </a:rPr>
              <a:t>was praying</a:t>
            </a:r>
            <a:r>
              <a:rPr lang="en-US" sz="5400" dirty="0">
                <a:solidFill>
                  <a:schemeClr val="bg1"/>
                </a:solidFill>
                <a:latin typeface="Crimson Pro Regular Roman"/>
              </a:rPr>
              <a:t>, the heavens were opened</a:t>
            </a:r>
            <a:endParaRPr lang="en-US" sz="69100" dirty="0">
              <a:solidFill>
                <a:schemeClr val="bg1"/>
              </a:solidFill>
              <a:latin typeface=""/>
            </a:endParaRPr>
          </a:p>
        </p:txBody>
      </p:sp>
    </p:spTree>
    <p:extLst>
      <p:ext uri="{BB962C8B-B14F-4D97-AF65-F5344CB8AC3E}">
        <p14:creationId xmlns:p14="http://schemas.microsoft.com/office/powerpoint/2010/main" val="1826972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03EC3-5564-0A44-EEEF-2E6F7261BBA7}"/>
              </a:ext>
            </a:extLst>
          </p:cNvPr>
          <p:cNvSpPr>
            <a:spLocks noGrp="1"/>
          </p:cNvSpPr>
          <p:nvPr>
            <p:ph type="title"/>
          </p:nvPr>
        </p:nvSpPr>
        <p:spPr/>
        <p:txBody>
          <a:bodyPr>
            <a:normAutofit fontScale="90000"/>
          </a:bodyPr>
          <a:lstStyle/>
          <a:p>
            <a:endParaRPr lang="en-US" dirty="0"/>
          </a:p>
        </p:txBody>
      </p:sp>
      <p:sp>
        <p:nvSpPr>
          <p:cNvPr id="3" name="Text Placeholder 2">
            <a:extLst>
              <a:ext uri="{FF2B5EF4-FFF2-40B4-BE49-F238E27FC236}">
                <a16:creationId xmlns:a16="http://schemas.microsoft.com/office/drawing/2014/main" id="{65EC3349-8042-1DB2-B47A-956C52377DD9}"/>
              </a:ext>
            </a:extLst>
          </p:cNvPr>
          <p:cNvSpPr>
            <a:spLocks noGrp="1"/>
          </p:cNvSpPr>
          <p:nvPr>
            <p:ph type="body" idx="1"/>
          </p:nvPr>
        </p:nvSpPr>
        <p:spPr/>
        <p:txBody>
          <a:bodyPr/>
          <a:lstStyle/>
          <a:p>
            <a:endParaRPr lang="en-US" dirty="0"/>
          </a:p>
        </p:txBody>
      </p:sp>
      <p:pic>
        <p:nvPicPr>
          <p:cNvPr id="4" name="Picture 3" descr="A person in a dark sky&#10;&#10;Description automatically generated">
            <a:extLst>
              <a:ext uri="{FF2B5EF4-FFF2-40B4-BE49-F238E27FC236}">
                <a16:creationId xmlns:a16="http://schemas.microsoft.com/office/drawing/2014/main" id="{FC76B74D-73D2-EEEF-40D9-63E0ED308F3B}"/>
              </a:ext>
            </a:extLst>
          </p:cNvPr>
          <p:cNvPicPr>
            <a:picLocks noChangeAspect="1"/>
          </p:cNvPicPr>
          <p:nvPr/>
        </p:nvPicPr>
        <p:blipFill rotWithShape="1">
          <a:blip r:embed="rId2"/>
          <a:srcRect t="10000"/>
          <a:stretch/>
        </p:blipFill>
        <p:spPr>
          <a:xfrm>
            <a:off x="-85558" y="-24909"/>
            <a:ext cx="12491452" cy="6982152"/>
          </a:xfrm>
          <a:prstGeom prst="rect">
            <a:avLst/>
          </a:prstGeom>
        </p:spPr>
      </p:pic>
      <p:sp>
        <p:nvSpPr>
          <p:cNvPr id="7" name="TextBox 6">
            <a:extLst>
              <a:ext uri="{FF2B5EF4-FFF2-40B4-BE49-F238E27FC236}">
                <a16:creationId xmlns:a16="http://schemas.microsoft.com/office/drawing/2014/main" id="{67E21AD2-E32C-5B3C-5F4F-5D4C5A3D6148}"/>
              </a:ext>
            </a:extLst>
          </p:cNvPr>
          <p:cNvSpPr txBox="1"/>
          <p:nvPr/>
        </p:nvSpPr>
        <p:spPr>
          <a:xfrm>
            <a:off x="866271" y="593368"/>
            <a:ext cx="10587791" cy="4247317"/>
          </a:xfrm>
          <a:prstGeom prst="rect">
            <a:avLst/>
          </a:prstGeom>
          <a:noFill/>
        </p:spPr>
        <p:txBody>
          <a:bodyPr wrap="square">
            <a:spAutoFit/>
          </a:bodyPr>
          <a:lstStyle/>
          <a:p>
            <a:pPr algn="ctr"/>
            <a:r>
              <a:rPr lang="en-US" sz="5400" dirty="0">
                <a:solidFill>
                  <a:schemeClr val="bg1"/>
                </a:solidFill>
                <a:latin typeface="Crimson Pro Regular Roman"/>
              </a:rPr>
              <a:t>and the Holy Spirit descended on him in bodily form, like a dove; and a voice came from heaven, “You are my beloved Son; with you I am well pleased.” (Luke 3:21–22 ESV)</a:t>
            </a:r>
            <a:endParaRPr lang="en-US" sz="69100" dirty="0">
              <a:solidFill>
                <a:schemeClr val="bg1"/>
              </a:solidFill>
              <a:latin typeface=""/>
            </a:endParaRPr>
          </a:p>
        </p:txBody>
      </p:sp>
    </p:spTree>
    <p:extLst>
      <p:ext uri="{BB962C8B-B14F-4D97-AF65-F5344CB8AC3E}">
        <p14:creationId xmlns:p14="http://schemas.microsoft.com/office/powerpoint/2010/main" val="2611106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03EC3-5564-0A44-EEEF-2E6F7261BBA7}"/>
              </a:ext>
            </a:extLst>
          </p:cNvPr>
          <p:cNvSpPr>
            <a:spLocks noGrp="1"/>
          </p:cNvSpPr>
          <p:nvPr>
            <p:ph type="title"/>
          </p:nvPr>
        </p:nvSpPr>
        <p:spPr/>
        <p:txBody>
          <a:bodyPr>
            <a:normAutofit fontScale="90000"/>
          </a:bodyPr>
          <a:lstStyle/>
          <a:p>
            <a:endParaRPr lang="en-US" dirty="0"/>
          </a:p>
        </p:txBody>
      </p:sp>
      <p:sp>
        <p:nvSpPr>
          <p:cNvPr id="3" name="Text Placeholder 2">
            <a:extLst>
              <a:ext uri="{FF2B5EF4-FFF2-40B4-BE49-F238E27FC236}">
                <a16:creationId xmlns:a16="http://schemas.microsoft.com/office/drawing/2014/main" id="{65EC3349-8042-1DB2-B47A-956C52377DD9}"/>
              </a:ext>
            </a:extLst>
          </p:cNvPr>
          <p:cNvSpPr>
            <a:spLocks noGrp="1"/>
          </p:cNvSpPr>
          <p:nvPr>
            <p:ph type="body" idx="1"/>
          </p:nvPr>
        </p:nvSpPr>
        <p:spPr/>
        <p:txBody>
          <a:bodyPr/>
          <a:lstStyle/>
          <a:p>
            <a:endParaRPr lang="en-US" dirty="0"/>
          </a:p>
        </p:txBody>
      </p:sp>
      <p:pic>
        <p:nvPicPr>
          <p:cNvPr id="4" name="Picture 3" descr="A person in a dark sky&#10;&#10;Description automatically generated">
            <a:extLst>
              <a:ext uri="{FF2B5EF4-FFF2-40B4-BE49-F238E27FC236}">
                <a16:creationId xmlns:a16="http://schemas.microsoft.com/office/drawing/2014/main" id="{FC76B74D-73D2-EEEF-40D9-63E0ED308F3B}"/>
              </a:ext>
            </a:extLst>
          </p:cNvPr>
          <p:cNvPicPr>
            <a:picLocks noChangeAspect="1"/>
          </p:cNvPicPr>
          <p:nvPr/>
        </p:nvPicPr>
        <p:blipFill rotWithShape="1">
          <a:blip r:embed="rId2"/>
          <a:srcRect t="10000"/>
          <a:stretch/>
        </p:blipFill>
        <p:spPr>
          <a:xfrm>
            <a:off x="-149726" y="-62076"/>
            <a:ext cx="12491452" cy="6982152"/>
          </a:xfrm>
          <a:prstGeom prst="rect">
            <a:avLst/>
          </a:prstGeom>
        </p:spPr>
      </p:pic>
      <p:sp>
        <p:nvSpPr>
          <p:cNvPr id="7" name="TextBox 6">
            <a:extLst>
              <a:ext uri="{FF2B5EF4-FFF2-40B4-BE49-F238E27FC236}">
                <a16:creationId xmlns:a16="http://schemas.microsoft.com/office/drawing/2014/main" id="{67E21AD2-E32C-5B3C-5F4F-5D4C5A3D6148}"/>
              </a:ext>
            </a:extLst>
          </p:cNvPr>
          <p:cNvSpPr txBox="1"/>
          <p:nvPr/>
        </p:nvSpPr>
        <p:spPr>
          <a:xfrm>
            <a:off x="802104" y="2244573"/>
            <a:ext cx="10587791" cy="1569660"/>
          </a:xfrm>
          <a:prstGeom prst="rect">
            <a:avLst/>
          </a:prstGeom>
          <a:noFill/>
        </p:spPr>
        <p:txBody>
          <a:bodyPr wrap="square">
            <a:spAutoFit/>
          </a:bodyPr>
          <a:lstStyle/>
          <a:p>
            <a:pPr algn="ctr"/>
            <a:r>
              <a:rPr lang="en-US" sz="4800" dirty="0">
                <a:solidFill>
                  <a:srgbClr val="FFFF00"/>
                </a:solidFill>
                <a:latin typeface="Crimson Pro Regular Roman"/>
              </a:rPr>
              <a:t>COME HOLY SPIRIT AND FILL ME WITH YOUR POWER</a:t>
            </a:r>
            <a:endParaRPr lang="en-US" sz="3200" dirty="0">
              <a:solidFill>
                <a:schemeClr val="bg1"/>
              </a:solidFill>
              <a:latin typeface="Crimson Pro Regular Roman"/>
            </a:endParaRPr>
          </a:p>
        </p:txBody>
      </p:sp>
      <p:sp>
        <p:nvSpPr>
          <p:cNvPr id="5" name="TextBox 4">
            <a:extLst>
              <a:ext uri="{FF2B5EF4-FFF2-40B4-BE49-F238E27FC236}">
                <a16:creationId xmlns:a16="http://schemas.microsoft.com/office/drawing/2014/main" id="{DB470C9F-152C-6F9B-EAB0-F1DA39B98F92}"/>
              </a:ext>
            </a:extLst>
          </p:cNvPr>
          <p:cNvSpPr txBox="1"/>
          <p:nvPr/>
        </p:nvSpPr>
        <p:spPr>
          <a:xfrm>
            <a:off x="415600" y="766167"/>
            <a:ext cx="11360800" cy="1569660"/>
          </a:xfrm>
          <a:prstGeom prst="rect">
            <a:avLst/>
          </a:prstGeom>
          <a:noFill/>
        </p:spPr>
        <p:txBody>
          <a:bodyPr wrap="square">
            <a:spAutoFit/>
          </a:bodyPr>
          <a:lstStyle/>
          <a:p>
            <a:pPr algn="ctr"/>
            <a:r>
              <a:rPr lang="en-US" sz="5867" dirty="0">
                <a:solidFill>
                  <a:schemeClr val="bg1"/>
                </a:solidFill>
                <a:latin typeface="Crimson Pro Regular Roman"/>
              </a:rPr>
              <a:t>Jesus prayed, Two prayers</a:t>
            </a:r>
          </a:p>
          <a:p>
            <a:pPr marL="609585" indent="-609585" algn="ctr">
              <a:buAutoNum type="arabicPeriod"/>
            </a:pPr>
            <a:endParaRPr lang="en-US" sz="3733" dirty="0">
              <a:solidFill>
                <a:schemeClr val="bg1"/>
              </a:solidFill>
              <a:latin typeface="Crimson Pro Regular Roman"/>
            </a:endParaRPr>
          </a:p>
        </p:txBody>
      </p:sp>
    </p:spTree>
    <p:extLst>
      <p:ext uri="{BB962C8B-B14F-4D97-AF65-F5344CB8AC3E}">
        <p14:creationId xmlns:p14="http://schemas.microsoft.com/office/powerpoint/2010/main" val="145912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03EC3-5564-0A44-EEEF-2E6F7261BBA7}"/>
              </a:ext>
            </a:extLst>
          </p:cNvPr>
          <p:cNvSpPr>
            <a:spLocks noGrp="1"/>
          </p:cNvSpPr>
          <p:nvPr>
            <p:ph type="title"/>
          </p:nvPr>
        </p:nvSpPr>
        <p:spPr/>
        <p:txBody>
          <a:bodyPr>
            <a:normAutofit fontScale="90000"/>
          </a:bodyPr>
          <a:lstStyle/>
          <a:p>
            <a:endParaRPr lang="en-US" dirty="0"/>
          </a:p>
        </p:txBody>
      </p:sp>
      <p:sp>
        <p:nvSpPr>
          <p:cNvPr id="3" name="Text Placeholder 2">
            <a:extLst>
              <a:ext uri="{FF2B5EF4-FFF2-40B4-BE49-F238E27FC236}">
                <a16:creationId xmlns:a16="http://schemas.microsoft.com/office/drawing/2014/main" id="{65EC3349-8042-1DB2-B47A-956C52377DD9}"/>
              </a:ext>
            </a:extLst>
          </p:cNvPr>
          <p:cNvSpPr>
            <a:spLocks noGrp="1"/>
          </p:cNvSpPr>
          <p:nvPr>
            <p:ph type="body" idx="1"/>
          </p:nvPr>
        </p:nvSpPr>
        <p:spPr/>
        <p:txBody>
          <a:bodyPr/>
          <a:lstStyle/>
          <a:p>
            <a:endParaRPr lang="en-US" dirty="0"/>
          </a:p>
        </p:txBody>
      </p:sp>
      <p:pic>
        <p:nvPicPr>
          <p:cNvPr id="4" name="Picture 3" descr="A person in a dark sky&#10;&#10;Description automatically generated">
            <a:extLst>
              <a:ext uri="{FF2B5EF4-FFF2-40B4-BE49-F238E27FC236}">
                <a16:creationId xmlns:a16="http://schemas.microsoft.com/office/drawing/2014/main" id="{FC76B74D-73D2-EEEF-40D9-63E0ED308F3B}"/>
              </a:ext>
            </a:extLst>
          </p:cNvPr>
          <p:cNvPicPr>
            <a:picLocks noChangeAspect="1"/>
          </p:cNvPicPr>
          <p:nvPr/>
        </p:nvPicPr>
        <p:blipFill rotWithShape="1">
          <a:blip r:embed="rId2"/>
          <a:srcRect t="10000"/>
          <a:stretch/>
        </p:blipFill>
        <p:spPr>
          <a:xfrm>
            <a:off x="-149727" y="-62076"/>
            <a:ext cx="12491452" cy="6982152"/>
          </a:xfrm>
          <a:prstGeom prst="rect">
            <a:avLst/>
          </a:prstGeom>
        </p:spPr>
      </p:pic>
      <p:sp>
        <p:nvSpPr>
          <p:cNvPr id="5" name="TextBox 4">
            <a:extLst>
              <a:ext uri="{FF2B5EF4-FFF2-40B4-BE49-F238E27FC236}">
                <a16:creationId xmlns:a16="http://schemas.microsoft.com/office/drawing/2014/main" id="{DB470C9F-152C-6F9B-EAB0-F1DA39B98F92}"/>
              </a:ext>
            </a:extLst>
          </p:cNvPr>
          <p:cNvSpPr txBox="1"/>
          <p:nvPr/>
        </p:nvSpPr>
        <p:spPr>
          <a:xfrm>
            <a:off x="415600" y="766167"/>
            <a:ext cx="11360800" cy="1569660"/>
          </a:xfrm>
          <a:prstGeom prst="rect">
            <a:avLst/>
          </a:prstGeom>
          <a:noFill/>
        </p:spPr>
        <p:txBody>
          <a:bodyPr wrap="square">
            <a:spAutoFit/>
          </a:bodyPr>
          <a:lstStyle/>
          <a:p>
            <a:pPr algn="ctr"/>
            <a:r>
              <a:rPr lang="en-US" sz="5867" dirty="0">
                <a:solidFill>
                  <a:schemeClr val="bg1"/>
                </a:solidFill>
                <a:latin typeface="Crimson Pro Regular Roman"/>
              </a:rPr>
              <a:t>Jesus prayed, Two prayers</a:t>
            </a:r>
          </a:p>
          <a:p>
            <a:pPr marL="609585" indent="-609585" algn="ctr">
              <a:buAutoNum type="arabicPeriod"/>
            </a:pPr>
            <a:endParaRPr lang="en-US" sz="3733" dirty="0">
              <a:solidFill>
                <a:schemeClr val="bg1"/>
              </a:solidFill>
              <a:latin typeface="Crimson Pro Regular Roman"/>
            </a:endParaRPr>
          </a:p>
        </p:txBody>
      </p:sp>
      <p:sp>
        <p:nvSpPr>
          <p:cNvPr id="8" name="TextBox 7">
            <a:extLst>
              <a:ext uri="{FF2B5EF4-FFF2-40B4-BE49-F238E27FC236}">
                <a16:creationId xmlns:a16="http://schemas.microsoft.com/office/drawing/2014/main" id="{98F3DF3A-588E-4FC6-6710-A9AB9A85CD3B}"/>
              </a:ext>
            </a:extLst>
          </p:cNvPr>
          <p:cNvSpPr txBox="1"/>
          <p:nvPr/>
        </p:nvSpPr>
        <p:spPr>
          <a:xfrm>
            <a:off x="802104" y="2335827"/>
            <a:ext cx="10587791" cy="1569660"/>
          </a:xfrm>
          <a:prstGeom prst="rect">
            <a:avLst/>
          </a:prstGeom>
          <a:noFill/>
        </p:spPr>
        <p:txBody>
          <a:bodyPr wrap="square">
            <a:spAutoFit/>
          </a:bodyPr>
          <a:lstStyle/>
          <a:p>
            <a:pPr algn="ctr"/>
            <a:r>
              <a:rPr lang="en-US" sz="4800" dirty="0">
                <a:solidFill>
                  <a:srgbClr val="FFFF00"/>
                </a:solidFill>
                <a:latin typeface="Crimson Pro Regular Roman"/>
              </a:rPr>
              <a:t>FATHER, REVEAL YOUR LOVE TO ME AS YOUR SON</a:t>
            </a:r>
            <a:endParaRPr lang="en-US" sz="67100" dirty="0">
              <a:solidFill>
                <a:srgbClr val="FFFF00"/>
              </a:solidFill>
              <a:latin typeface=""/>
            </a:endParaRPr>
          </a:p>
        </p:txBody>
      </p:sp>
    </p:spTree>
    <p:extLst>
      <p:ext uri="{BB962C8B-B14F-4D97-AF65-F5344CB8AC3E}">
        <p14:creationId xmlns:p14="http://schemas.microsoft.com/office/powerpoint/2010/main" val="172639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9936F-E83C-3869-969B-D4C6567E649E}"/>
            </a:ext>
          </a:extLst>
        </p:cNvPr>
        <p:cNvGrpSpPr/>
        <p:nvPr/>
      </p:nvGrpSpPr>
      <p:grpSpPr>
        <a:xfrm>
          <a:off x="0" y="0"/>
          <a:ext cx="0" cy="0"/>
          <a:chOff x="0" y="0"/>
          <a:chExt cx="0" cy="0"/>
        </a:xfrm>
      </p:grpSpPr>
      <p:pic>
        <p:nvPicPr>
          <p:cNvPr id="3" name="Picture 2" descr="A person in a dark sky&#10;&#10;Description automatically generated">
            <a:extLst>
              <a:ext uri="{FF2B5EF4-FFF2-40B4-BE49-F238E27FC236}">
                <a16:creationId xmlns:a16="http://schemas.microsoft.com/office/drawing/2014/main" id="{860D68D6-2E02-77B5-51BA-086ACB097D13}"/>
              </a:ext>
            </a:extLst>
          </p:cNvPr>
          <p:cNvPicPr>
            <a:picLocks noChangeAspect="1"/>
          </p:cNvPicPr>
          <p:nvPr/>
        </p:nvPicPr>
        <p:blipFill rotWithShape="1">
          <a:blip r:embed="rId2"/>
          <a:srcRect t="10000"/>
          <a:stretch/>
        </p:blipFill>
        <p:spPr>
          <a:xfrm>
            <a:off x="0" y="10"/>
            <a:ext cx="12191980" cy="6857990"/>
          </a:xfrm>
          <a:prstGeom prst="rect">
            <a:avLst/>
          </a:prstGeom>
        </p:spPr>
      </p:pic>
      <p:sp>
        <p:nvSpPr>
          <p:cNvPr id="4" name="TextBox 3">
            <a:extLst>
              <a:ext uri="{FF2B5EF4-FFF2-40B4-BE49-F238E27FC236}">
                <a16:creationId xmlns:a16="http://schemas.microsoft.com/office/drawing/2014/main" id="{0434D052-90C1-3BBC-7A98-0C6315A6AC40}"/>
              </a:ext>
            </a:extLst>
          </p:cNvPr>
          <p:cNvSpPr txBox="1"/>
          <p:nvPr/>
        </p:nvSpPr>
        <p:spPr>
          <a:xfrm>
            <a:off x="825105" y="692087"/>
            <a:ext cx="10541769" cy="3785652"/>
          </a:xfrm>
          <a:prstGeom prst="rect">
            <a:avLst/>
          </a:prstGeom>
          <a:noFill/>
        </p:spPr>
        <p:txBody>
          <a:bodyPr wrap="square">
            <a:spAutoFit/>
          </a:bodyPr>
          <a:lstStyle/>
          <a:p>
            <a:pPr algn="ctr"/>
            <a:r>
              <a:rPr lang="en-US" sz="6000" dirty="0">
                <a:solidFill>
                  <a:schemeClr val="bg1"/>
                </a:solidFill>
                <a:latin typeface="CRIMSON PRO MEDIUM ROMAN" pitchFamily="2" charset="77"/>
              </a:rPr>
              <a:t>“And along with the Spirit, a voice: “This is my Son, chosen and marked by my love, delight of my life.” (Matt. 3:17 MESSAGE)</a:t>
            </a:r>
            <a:endParaRPr lang="en-US" sz="192900" dirty="0">
              <a:solidFill>
                <a:schemeClr val="bg1"/>
              </a:solidFill>
              <a:latin typeface="CRIMSON PRO MEDIUM ROMAN" pitchFamily="2" charset="77"/>
            </a:endParaRPr>
          </a:p>
        </p:txBody>
      </p:sp>
    </p:spTree>
    <p:extLst>
      <p:ext uri="{BB962C8B-B14F-4D97-AF65-F5344CB8AC3E}">
        <p14:creationId xmlns:p14="http://schemas.microsoft.com/office/powerpoint/2010/main" val="3037361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0D518-9E0E-9AA2-A051-4EAEE6A2F71E}"/>
            </a:ext>
          </a:extLst>
        </p:cNvPr>
        <p:cNvGrpSpPr/>
        <p:nvPr/>
      </p:nvGrpSpPr>
      <p:grpSpPr>
        <a:xfrm>
          <a:off x="0" y="0"/>
          <a:ext cx="0" cy="0"/>
          <a:chOff x="0" y="0"/>
          <a:chExt cx="0" cy="0"/>
        </a:xfrm>
      </p:grpSpPr>
      <p:pic>
        <p:nvPicPr>
          <p:cNvPr id="3" name="Picture 2" descr="A person in a dark sky&#10;&#10;Description automatically generated">
            <a:extLst>
              <a:ext uri="{FF2B5EF4-FFF2-40B4-BE49-F238E27FC236}">
                <a16:creationId xmlns:a16="http://schemas.microsoft.com/office/drawing/2014/main" id="{B21C7CE8-1F0C-A26E-066B-2F51BDCD51CC}"/>
              </a:ext>
            </a:extLst>
          </p:cNvPr>
          <p:cNvPicPr>
            <a:picLocks noChangeAspect="1"/>
          </p:cNvPicPr>
          <p:nvPr/>
        </p:nvPicPr>
        <p:blipFill rotWithShape="1">
          <a:blip r:embed="rId2"/>
          <a:srcRect t="10000"/>
          <a:stretch/>
        </p:blipFill>
        <p:spPr>
          <a:xfrm>
            <a:off x="20" y="0"/>
            <a:ext cx="12191980" cy="6857990"/>
          </a:xfrm>
          <a:prstGeom prst="rect">
            <a:avLst/>
          </a:prstGeom>
        </p:spPr>
      </p:pic>
      <p:sp>
        <p:nvSpPr>
          <p:cNvPr id="4" name="TextBox 3">
            <a:extLst>
              <a:ext uri="{FF2B5EF4-FFF2-40B4-BE49-F238E27FC236}">
                <a16:creationId xmlns:a16="http://schemas.microsoft.com/office/drawing/2014/main" id="{63E1728B-F9B9-798E-3073-46B7C2E63C48}"/>
              </a:ext>
            </a:extLst>
          </p:cNvPr>
          <p:cNvSpPr txBox="1"/>
          <p:nvPr/>
        </p:nvSpPr>
        <p:spPr>
          <a:xfrm>
            <a:off x="518312" y="1028156"/>
            <a:ext cx="10866619" cy="1323439"/>
          </a:xfrm>
          <a:prstGeom prst="rect">
            <a:avLst/>
          </a:prstGeom>
          <a:noFill/>
        </p:spPr>
        <p:txBody>
          <a:bodyPr wrap="square">
            <a:spAutoFit/>
          </a:bodyPr>
          <a:lstStyle/>
          <a:p>
            <a:pPr algn="ctr"/>
            <a:r>
              <a:rPr lang="en-US" sz="8000" b="1" i="0" u="none" strike="noStrike" dirty="0">
                <a:solidFill>
                  <a:srgbClr val="FFFF00"/>
                </a:solidFill>
                <a:effectLst/>
                <a:latin typeface="Crimson Pro Bold Italic"/>
              </a:rPr>
              <a:t>Let’s bless our Kids</a:t>
            </a:r>
            <a:endParaRPr lang="en-US" sz="8000" b="1" dirty="0">
              <a:solidFill>
                <a:srgbClr val="FFFF00"/>
              </a:solidFill>
            </a:endParaRPr>
          </a:p>
        </p:txBody>
      </p:sp>
    </p:spTree>
    <p:extLst>
      <p:ext uri="{BB962C8B-B14F-4D97-AF65-F5344CB8AC3E}">
        <p14:creationId xmlns:p14="http://schemas.microsoft.com/office/powerpoint/2010/main" val="2301580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3"/>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endParaRPr/>
          </a:p>
        </p:txBody>
      </p:sp>
      <p:sp>
        <p:nvSpPr>
          <p:cNvPr id="265" name="Google Shape;265;p43"/>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0" indent="0">
              <a:spcAft>
                <a:spcPts val="1600"/>
              </a:spcAft>
              <a:buNone/>
            </a:pPr>
            <a:endParaRPr/>
          </a:p>
        </p:txBody>
      </p:sp>
      <p:pic>
        <p:nvPicPr>
          <p:cNvPr id="3" name="Picture 2" descr="A person holding a baby&#10;&#10;Description automatically generated">
            <a:extLst>
              <a:ext uri="{FF2B5EF4-FFF2-40B4-BE49-F238E27FC236}">
                <a16:creationId xmlns:a16="http://schemas.microsoft.com/office/drawing/2014/main" id="{48CE9A39-55F6-35C6-5876-488A0D95F0DF}"/>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2"/>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endParaRPr/>
          </a:p>
        </p:txBody>
      </p:sp>
      <p:sp>
        <p:nvSpPr>
          <p:cNvPr id="258" name="Google Shape;258;p42"/>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0" indent="0">
              <a:spcAft>
                <a:spcPts val="1600"/>
              </a:spcAft>
              <a:buNone/>
            </a:pPr>
            <a:endParaRPr/>
          </a:p>
        </p:txBody>
      </p:sp>
      <p:pic>
        <p:nvPicPr>
          <p:cNvPr id="259" name="Google Shape;259;p42"/>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9087-EF1A-7D7B-2A29-3A7272593DBC}"/>
            </a:ext>
          </a:extLst>
        </p:cNvPr>
        <p:cNvGrpSpPr/>
        <p:nvPr/>
      </p:nvGrpSpPr>
      <p:grpSpPr>
        <a:xfrm>
          <a:off x="0" y="0"/>
          <a:ext cx="0" cy="0"/>
          <a:chOff x="0" y="0"/>
          <a:chExt cx="0" cy="0"/>
        </a:xfrm>
      </p:grpSpPr>
      <p:pic>
        <p:nvPicPr>
          <p:cNvPr id="3" name="Picture 2" descr="A person in a dark sky&#10;&#10;Description automatically generated">
            <a:extLst>
              <a:ext uri="{FF2B5EF4-FFF2-40B4-BE49-F238E27FC236}">
                <a16:creationId xmlns:a16="http://schemas.microsoft.com/office/drawing/2014/main" id="{8C80E2D8-22E6-02B3-0542-7F74A258FAFD}"/>
              </a:ext>
            </a:extLst>
          </p:cNvPr>
          <p:cNvPicPr>
            <a:picLocks noChangeAspect="1"/>
          </p:cNvPicPr>
          <p:nvPr/>
        </p:nvPicPr>
        <p:blipFill rotWithShape="1">
          <a:blip r:embed="rId2"/>
          <a:srcRect t="10000"/>
          <a:stretch/>
        </p:blipFill>
        <p:spPr>
          <a:xfrm>
            <a:off x="1" y="1"/>
            <a:ext cx="12191980" cy="6857991"/>
          </a:xfrm>
          <a:prstGeom prst="rect">
            <a:avLst/>
          </a:prstGeom>
        </p:spPr>
      </p:pic>
      <p:sp>
        <p:nvSpPr>
          <p:cNvPr id="4" name="TextBox 3">
            <a:extLst>
              <a:ext uri="{FF2B5EF4-FFF2-40B4-BE49-F238E27FC236}">
                <a16:creationId xmlns:a16="http://schemas.microsoft.com/office/drawing/2014/main" id="{34B08735-5116-E41D-1278-FD7A29DF730C}"/>
              </a:ext>
            </a:extLst>
          </p:cNvPr>
          <p:cNvSpPr txBox="1"/>
          <p:nvPr/>
        </p:nvSpPr>
        <p:spPr>
          <a:xfrm>
            <a:off x="925388" y="695796"/>
            <a:ext cx="10698045" cy="3046988"/>
          </a:xfrm>
          <a:prstGeom prst="rect">
            <a:avLst/>
          </a:prstGeom>
          <a:noFill/>
        </p:spPr>
        <p:txBody>
          <a:bodyPr wrap="square">
            <a:spAutoFit/>
          </a:bodyPr>
          <a:lstStyle/>
          <a:p>
            <a:pPr algn="ctr"/>
            <a:r>
              <a:rPr lang="en-US" sz="4800" dirty="0">
                <a:solidFill>
                  <a:schemeClr val="bg1"/>
                </a:solidFill>
                <a:latin typeface="Crimson Pro Regular Roman"/>
              </a:rPr>
              <a:t>“For the sake of Christ, then, I am content with weaknesses, insults, hardships, persecutions, and calamities. For when I am weak, then I am strong.”</a:t>
            </a:r>
          </a:p>
        </p:txBody>
      </p:sp>
      <p:sp>
        <p:nvSpPr>
          <p:cNvPr id="5" name="TextBox 4">
            <a:extLst>
              <a:ext uri="{FF2B5EF4-FFF2-40B4-BE49-F238E27FC236}">
                <a16:creationId xmlns:a16="http://schemas.microsoft.com/office/drawing/2014/main" id="{C6552A12-644D-F0EA-AF53-CC802A7FA46B}"/>
              </a:ext>
            </a:extLst>
          </p:cNvPr>
          <p:cNvSpPr txBox="1"/>
          <p:nvPr/>
        </p:nvSpPr>
        <p:spPr>
          <a:xfrm>
            <a:off x="4470400" y="5137959"/>
            <a:ext cx="7721600" cy="1478353"/>
          </a:xfrm>
          <a:prstGeom prst="rect">
            <a:avLst/>
          </a:prstGeom>
          <a:noFill/>
        </p:spPr>
        <p:txBody>
          <a:bodyPr wrap="square">
            <a:spAutoFit/>
          </a:bodyPr>
          <a:lstStyle/>
          <a:p>
            <a:pPr algn="ctr"/>
            <a:r>
              <a:rPr lang="en-US" sz="3200" b="1" dirty="0">
                <a:solidFill>
                  <a:schemeClr val="bg1"/>
                </a:solidFill>
                <a:latin typeface="Zapfino" panose="03030300040707070C03" pitchFamily="66" charset="77"/>
              </a:rPr>
              <a:t>2 Cor. 12:10 ESV</a:t>
            </a:r>
          </a:p>
        </p:txBody>
      </p:sp>
    </p:spTree>
    <p:extLst>
      <p:ext uri="{BB962C8B-B14F-4D97-AF65-F5344CB8AC3E}">
        <p14:creationId xmlns:p14="http://schemas.microsoft.com/office/powerpoint/2010/main" val="14667135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97063-4601-51BC-71C6-8C61522A766B}"/>
            </a:ext>
          </a:extLst>
        </p:cNvPr>
        <p:cNvGrpSpPr/>
        <p:nvPr/>
      </p:nvGrpSpPr>
      <p:grpSpPr>
        <a:xfrm>
          <a:off x="0" y="0"/>
          <a:ext cx="0" cy="0"/>
          <a:chOff x="0" y="0"/>
          <a:chExt cx="0" cy="0"/>
        </a:xfrm>
      </p:grpSpPr>
      <p:pic>
        <p:nvPicPr>
          <p:cNvPr id="3" name="Picture 2" descr="A person in a dark sky&#10;&#10;Description automatically generated">
            <a:extLst>
              <a:ext uri="{FF2B5EF4-FFF2-40B4-BE49-F238E27FC236}">
                <a16:creationId xmlns:a16="http://schemas.microsoft.com/office/drawing/2014/main" id="{AC6558F8-9929-E362-5C7A-5534E933D476}"/>
              </a:ext>
            </a:extLst>
          </p:cNvPr>
          <p:cNvPicPr>
            <a:picLocks noChangeAspect="1"/>
          </p:cNvPicPr>
          <p:nvPr/>
        </p:nvPicPr>
        <p:blipFill rotWithShape="1">
          <a:blip r:embed="rId2"/>
          <a:srcRect t="10000"/>
          <a:stretch/>
        </p:blipFill>
        <p:spPr>
          <a:xfrm>
            <a:off x="0" y="0"/>
            <a:ext cx="12191980" cy="6857990"/>
          </a:xfrm>
          <a:prstGeom prst="rect">
            <a:avLst/>
          </a:prstGeom>
        </p:spPr>
      </p:pic>
      <p:sp>
        <p:nvSpPr>
          <p:cNvPr id="2" name="TextBox 1">
            <a:extLst>
              <a:ext uri="{FF2B5EF4-FFF2-40B4-BE49-F238E27FC236}">
                <a16:creationId xmlns:a16="http://schemas.microsoft.com/office/drawing/2014/main" id="{089F822D-2BFC-420A-69CC-5B464425BF3C}"/>
              </a:ext>
            </a:extLst>
          </p:cNvPr>
          <p:cNvSpPr txBox="1"/>
          <p:nvPr/>
        </p:nvSpPr>
        <p:spPr>
          <a:xfrm>
            <a:off x="142391" y="389745"/>
            <a:ext cx="11907198" cy="4247317"/>
          </a:xfrm>
          <a:prstGeom prst="rect">
            <a:avLst/>
          </a:prstGeom>
          <a:noFill/>
        </p:spPr>
        <p:txBody>
          <a:bodyPr wrap="square" rtlCol="0">
            <a:spAutoFit/>
          </a:bodyPr>
          <a:lstStyle/>
          <a:p>
            <a:pPr algn="ctr"/>
            <a:r>
              <a:rPr lang="en-US" sz="5400" b="1" dirty="0">
                <a:solidFill>
                  <a:schemeClr val="bg1"/>
                </a:solidFill>
                <a:latin typeface=""/>
              </a:rPr>
              <a:t>Jesus answered, </a:t>
            </a:r>
            <a:r>
              <a:rPr lang="en-US" sz="5400" b="1" i="0" dirty="0">
                <a:solidFill>
                  <a:schemeClr val="bg1"/>
                </a:solidFill>
                <a:effectLst/>
                <a:latin typeface=""/>
              </a:rPr>
              <a:t>“I am the way, and the truth, and the life.</a:t>
            </a:r>
          </a:p>
          <a:p>
            <a:pPr algn="ctr"/>
            <a:r>
              <a:rPr lang="en-US" sz="5400" b="1" i="0" dirty="0">
                <a:solidFill>
                  <a:schemeClr val="bg1"/>
                </a:solidFill>
                <a:effectLst/>
                <a:latin typeface=""/>
              </a:rPr>
              <a:t> No one comes to the Father except through Me… Anyone who has seen Me has seen the Father.”</a:t>
            </a:r>
            <a:endParaRPr lang="en-US" sz="5400" b="1" dirty="0">
              <a:solidFill>
                <a:schemeClr val="bg1"/>
              </a:solidFill>
              <a:latin typeface=""/>
            </a:endParaRPr>
          </a:p>
        </p:txBody>
      </p:sp>
      <p:sp>
        <p:nvSpPr>
          <p:cNvPr id="4" name="TextBox 3">
            <a:extLst>
              <a:ext uri="{FF2B5EF4-FFF2-40B4-BE49-F238E27FC236}">
                <a16:creationId xmlns:a16="http://schemas.microsoft.com/office/drawing/2014/main" id="{D42F9730-556C-7954-DC6D-BCF595898D1D}"/>
              </a:ext>
            </a:extLst>
          </p:cNvPr>
          <p:cNvSpPr txBox="1"/>
          <p:nvPr/>
        </p:nvSpPr>
        <p:spPr>
          <a:xfrm>
            <a:off x="4140856" y="4531905"/>
            <a:ext cx="8866522" cy="2431243"/>
          </a:xfrm>
          <a:prstGeom prst="rect">
            <a:avLst/>
          </a:prstGeom>
          <a:noFill/>
        </p:spPr>
        <p:txBody>
          <a:bodyPr wrap="square">
            <a:spAutoFit/>
          </a:bodyPr>
          <a:lstStyle/>
          <a:p>
            <a:pPr algn="ctr"/>
            <a:r>
              <a:rPr lang="en-US" sz="5400" b="1" i="0" dirty="0">
                <a:solidFill>
                  <a:schemeClr val="bg1"/>
                </a:solidFill>
                <a:effectLst/>
                <a:latin typeface="Zapfino" panose="03030300040707070C03" pitchFamily="66" charset="77"/>
              </a:rPr>
              <a:t>John 14:6,9</a:t>
            </a:r>
          </a:p>
        </p:txBody>
      </p:sp>
      <p:pic>
        <p:nvPicPr>
          <p:cNvPr id="5" name="Picture 4" descr="A person in a dark sky&#10;&#10;Description automatically generated">
            <a:extLst>
              <a:ext uri="{FF2B5EF4-FFF2-40B4-BE49-F238E27FC236}">
                <a16:creationId xmlns:a16="http://schemas.microsoft.com/office/drawing/2014/main" id="{C1372613-A6C8-7A22-DD69-D29E2F38C79D}"/>
              </a:ext>
            </a:extLst>
          </p:cNvPr>
          <p:cNvPicPr>
            <a:picLocks noChangeAspect="1"/>
          </p:cNvPicPr>
          <p:nvPr/>
        </p:nvPicPr>
        <p:blipFill rotWithShape="1">
          <a:blip r:embed="rId2"/>
          <a:srcRect t="10000"/>
          <a:stretch/>
        </p:blipFill>
        <p:spPr>
          <a:xfrm>
            <a:off x="20" y="10"/>
            <a:ext cx="12191980" cy="6857990"/>
          </a:xfrm>
          <a:prstGeom prst="rect">
            <a:avLst/>
          </a:prstGeom>
        </p:spPr>
      </p:pic>
      <p:sp>
        <p:nvSpPr>
          <p:cNvPr id="6" name="TextBox 5">
            <a:extLst>
              <a:ext uri="{FF2B5EF4-FFF2-40B4-BE49-F238E27FC236}">
                <a16:creationId xmlns:a16="http://schemas.microsoft.com/office/drawing/2014/main" id="{6C0ECB66-097A-EC06-BB0B-3A3D4C603B91}"/>
              </a:ext>
            </a:extLst>
          </p:cNvPr>
          <p:cNvSpPr txBox="1"/>
          <p:nvPr/>
        </p:nvSpPr>
        <p:spPr>
          <a:xfrm>
            <a:off x="531342" y="1556950"/>
            <a:ext cx="6932140" cy="1200329"/>
          </a:xfrm>
          <a:prstGeom prst="rect">
            <a:avLst/>
          </a:prstGeom>
          <a:noFill/>
        </p:spPr>
        <p:txBody>
          <a:bodyPr wrap="square" rtlCol="0">
            <a:spAutoFit/>
          </a:bodyPr>
          <a:lstStyle/>
          <a:p>
            <a:r>
              <a:rPr lang="en-US" sz="7200" dirty="0">
                <a:solidFill>
                  <a:schemeClr val="bg1"/>
                </a:solidFill>
              </a:rPr>
              <a:t>The Next Step:</a:t>
            </a:r>
          </a:p>
        </p:txBody>
      </p:sp>
      <p:pic>
        <p:nvPicPr>
          <p:cNvPr id="7" name="Picture 6" descr="A person with mustache and glasses smiling&#10;&#10;Description automatically generated">
            <a:extLst>
              <a:ext uri="{FF2B5EF4-FFF2-40B4-BE49-F238E27FC236}">
                <a16:creationId xmlns:a16="http://schemas.microsoft.com/office/drawing/2014/main" id="{2EF0AFB8-1240-8C61-B412-89A427875ACA}"/>
              </a:ext>
            </a:extLst>
          </p:cNvPr>
          <p:cNvPicPr>
            <a:picLocks noChangeAspect="1"/>
          </p:cNvPicPr>
          <p:nvPr/>
        </p:nvPicPr>
        <p:blipFill>
          <a:blip r:embed="rId3"/>
          <a:stretch>
            <a:fillRect/>
          </a:stretch>
        </p:blipFill>
        <p:spPr>
          <a:xfrm>
            <a:off x="6610865" y="468012"/>
            <a:ext cx="3947984" cy="5921976"/>
          </a:xfrm>
          <a:prstGeom prst="rect">
            <a:avLst/>
          </a:prstGeom>
        </p:spPr>
      </p:pic>
    </p:spTree>
    <p:extLst>
      <p:ext uri="{BB962C8B-B14F-4D97-AF65-F5344CB8AC3E}">
        <p14:creationId xmlns:p14="http://schemas.microsoft.com/office/powerpoint/2010/main" val="4998103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dark sky&#10;&#10;Description automatically generated">
            <a:extLst>
              <a:ext uri="{FF2B5EF4-FFF2-40B4-BE49-F238E27FC236}">
                <a16:creationId xmlns:a16="http://schemas.microsoft.com/office/drawing/2014/main" id="{8106365F-1292-3E43-AAB9-0017A8C7F31C}"/>
              </a:ext>
            </a:extLst>
          </p:cNvPr>
          <p:cNvPicPr>
            <a:picLocks noChangeAspect="1"/>
          </p:cNvPicPr>
          <p:nvPr/>
        </p:nvPicPr>
        <p:blipFill rotWithShape="1">
          <a:blip r:embed="rId2"/>
          <a:srcRect t="10000"/>
          <a:stretch/>
        </p:blipFill>
        <p:spPr>
          <a:xfrm>
            <a:off x="0" y="10"/>
            <a:ext cx="12191980" cy="6857990"/>
          </a:xfrm>
          <a:prstGeom prst="rect">
            <a:avLst/>
          </a:prstGeom>
        </p:spPr>
      </p:pic>
      <p:sp>
        <p:nvSpPr>
          <p:cNvPr id="2" name="TextBox 1">
            <a:extLst>
              <a:ext uri="{FF2B5EF4-FFF2-40B4-BE49-F238E27FC236}">
                <a16:creationId xmlns:a16="http://schemas.microsoft.com/office/drawing/2014/main" id="{508105B6-022D-2D2A-A493-526A55AB2D07}"/>
              </a:ext>
            </a:extLst>
          </p:cNvPr>
          <p:cNvSpPr txBox="1"/>
          <p:nvPr/>
        </p:nvSpPr>
        <p:spPr>
          <a:xfrm>
            <a:off x="531342" y="1092255"/>
            <a:ext cx="4505353" cy="1107996"/>
          </a:xfrm>
          <a:prstGeom prst="rect">
            <a:avLst/>
          </a:prstGeom>
          <a:noFill/>
        </p:spPr>
        <p:txBody>
          <a:bodyPr wrap="square" rtlCol="0">
            <a:spAutoFit/>
          </a:bodyPr>
          <a:lstStyle/>
          <a:p>
            <a:r>
              <a:rPr lang="en-US" sz="6600" dirty="0">
                <a:solidFill>
                  <a:schemeClr val="bg1"/>
                </a:solidFill>
              </a:rPr>
              <a:t>Scan Me =&gt;</a:t>
            </a:r>
          </a:p>
        </p:txBody>
      </p:sp>
      <p:pic>
        <p:nvPicPr>
          <p:cNvPr id="6" name="Picture 5" descr="A qr code on a white background&#10;&#10;Description automatically generated">
            <a:extLst>
              <a:ext uri="{FF2B5EF4-FFF2-40B4-BE49-F238E27FC236}">
                <a16:creationId xmlns:a16="http://schemas.microsoft.com/office/drawing/2014/main" id="{C0499356-590F-347E-B9C8-D5FE3C4D0527}"/>
              </a:ext>
            </a:extLst>
          </p:cNvPr>
          <p:cNvPicPr>
            <a:picLocks noChangeAspect="1"/>
          </p:cNvPicPr>
          <p:nvPr/>
        </p:nvPicPr>
        <p:blipFill>
          <a:blip r:embed="rId3"/>
          <a:stretch>
            <a:fillRect/>
          </a:stretch>
        </p:blipFill>
        <p:spPr>
          <a:xfrm>
            <a:off x="5542004" y="436615"/>
            <a:ext cx="6118654" cy="6118654"/>
          </a:xfrm>
          <a:prstGeom prst="rect">
            <a:avLst/>
          </a:prstGeom>
        </p:spPr>
      </p:pic>
      <p:sp>
        <p:nvSpPr>
          <p:cNvPr id="5" name="TextBox 4">
            <a:extLst>
              <a:ext uri="{FF2B5EF4-FFF2-40B4-BE49-F238E27FC236}">
                <a16:creationId xmlns:a16="http://schemas.microsoft.com/office/drawing/2014/main" id="{32122711-0B32-4A18-D05A-9CE874557F3A}"/>
              </a:ext>
            </a:extLst>
          </p:cNvPr>
          <p:cNvSpPr txBox="1"/>
          <p:nvPr/>
        </p:nvSpPr>
        <p:spPr>
          <a:xfrm>
            <a:off x="531342" y="2703212"/>
            <a:ext cx="3878705" cy="2123658"/>
          </a:xfrm>
          <a:prstGeom prst="rect">
            <a:avLst/>
          </a:prstGeom>
          <a:noFill/>
        </p:spPr>
        <p:txBody>
          <a:bodyPr wrap="square">
            <a:spAutoFit/>
          </a:bodyPr>
          <a:lstStyle/>
          <a:p>
            <a:pPr algn="ctr"/>
            <a:r>
              <a:rPr lang="en-US" sz="6600" b="1" dirty="0">
                <a:solidFill>
                  <a:srgbClr val="FFFF00"/>
                </a:solidFill>
              </a:rPr>
              <a:t>For Free </a:t>
            </a:r>
          </a:p>
          <a:p>
            <a:pPr algn="ctr"/>
            <a:r>
              <a:rPr lang="en-US" sz="6600" b="1" dirty="0">
                <a:solidFill>
                  <a:srgbClr val="FFFF00"/>
                </a:solidFill>
              </a:rPr>
              <a:t>Access</a:t>
            </a:r>
            <a:endParaRPr lang="en-US" sz="5400" b="1" dirty="0">
              <a:solidFill>
                <a:srgbClr val="FFFF00"/>
              </a:solidFill>
            </a:endParaRPr>
          </a:p>
        </p:txBody>
      </p:sp>
    </p:spTree>
    <p:extLst>
      <p:ext uri="{BB962C8B-B14F-4D97-AF65-F5344CB8AC3E}">
        <p14:creationId xmlns:p14="http://schemas.microsoft.com/office/powerpoint/2010/main" val="15233438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qr code on a book&#10;&#10;Description automatically generated">
            <a:extLst>
              <a:ext uri="{FF2B5EF4-FFF2-40B4-BE49-F238E27FC236}">
                <a16:creationId xmlns:a16="http://schemas.microsoft.com/office/drawing/2014/main" id="{00A06E0B-F5B8-BBC6-4128-654F27CE449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30625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0D518-9E0E-9AA2-A051-4EAEE6A2F71E}"/>
            </a:ext>
          </a:extLst>
        </p:cNvPr>
        <p:cNvGrpSpPr/>
        <p:nvPr/>
      </p:nvGrpSpPr>
      <p:grpSpPr>
        <a:xfrm>
          <a:off x="0" y="0"/>
          <a:ext cx="0" cy="0"/>
          <a:chOff x="0" y="0"/>
          <a:chExt cx="0" cy="0"/>
        </a:xfrm>
      </p:grpSpPr>
      <p:pic>
        <p:nvPicPr>
          <p:cNvPr id="3" name="Picture 2" descr="A person in a dark sky&#10;&#10;Description automatically generated">
            <a:extLst>
              <a:ext uri="{FF2B5EF4-FFF2-40B4-BE49-F238E27FC236}">
                <a16:creationId xmlns:a16="http://schemas.microsoft.com/office/drawing/2014/main" id="{B21C7CE8-1F0C-A26E-066B-2F51BDCD51CC}"/>
              </a:ext>
            </a:extLst>
          </p:cNvPr>
          <p:cNvPicPr>
            <a:picLocks noChangeAspect="1"/>
          </p:cNvPicPr>
          <p:nvPr/>
        </p:nvPicPr>
        <p:blipFill rotWithShape="1">
          <a:blip r:embed="rId2"/>
          <a:srcRect t="10000"/>
          <a:stretch/>
        </p:blipFill>
        <p:spPr>
          <a:xfrm>
            <a:off x="0" y="0"/>
            <a:ext cx="12191980" cy="6857990"/>
          </a:xfrm>
          <a:prstGeom prst="rect">
            <a:avLst/>
          </a:prstGeom>
        </p:spPr>
      </p:pic>
      <p:sp>
        <p:nvSpPr>
          <p:cNvPr id="4" name="TextBox 3">
            <a:extLst>
              <a:ext uri="{FF2B5EF4-FFF2-40B4-BE49-F238E27FC236}">
                <a16:creationId xmlns:a16="http://schemas.microsoft.com/office/drawing/2014/main" id="{63E1728B-F9B9-798E-3073-46B7C2E63C48}"/>
              </a:ext>
            </a:extLst>
          </p:cNvPr>
          <p:cNvSpPr txBox="1"/>
          <p:nvPr/>
        </p:nvSpPr>
        <p:spPr>
          <a:xfrm>
            <a:off x="403524" y="843672"/>
            <a:ext cx="11384931" cy="3416320"/>
          </a:xfrm>
          <a:prstGeom prst="rect">
            <a:avLst/>
          </a:prstGeom>
          <a:noFill/>
        </p:spPr>
        <p:txBody>
          <a:bodyPr wrap="square">
            <a:spAutoFit/>
          </a:bodyPr>
          <a:lstStyle/>
          <a:p>
            <a:pPr algn="ctr"/>
            <a:r>
              <a:rPr lang="en-US" sz="5400" b="1" i="0" u="none" strike="noStrike" dirty="0">
                <a:solidFill>
                  <a:srgbClr val="FFFF00"/>
                </a:solidFill>
                <a:effectLst/>
                <a:latin typeface="Crimson Pro Bold Italic"/>
              </a:rPr>
              <a:t>When our identity is parked in our giftedness, our identity can turn towards our gifts and keep us from  discovering our true identity.</a:t>
            </a:r>
            <a:endParaRPr lang="en-US" sz="5400" b="1" dirty="0">
              <a:solidFill>
                <a:srgbClr val="FFFF00"/>
              </a:solidFill>
            </a:endParaRPr>
          </a:p>
        </p:txBody>
      </p:sp>
    </p:spTree>
    <p:extLst>
      <p:ext uri="{BB962C8B-B14F-4D97-AF65-F5344CB8AC3E}">
        <p14:creationId xmlns:p14="http://schemas.microsoft.com/office/powerpoint/2010/main" val="1309172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0D518-9E0E-9AA2-A051-4EAEE6A2F71E}"/>
            </a:ext>
          </a:extLst>
        </p:cNvPr>
        <p:cNvGrpSpPr/>
        <p:nvPr/>
      </p:nvGrpSpPr>
      <p:grpSpPr>
        <a:xfrm>
          <a:off x="0" y="0"/>
          <a:ext cx="0" cy="0"/>
          <a:chOff x="0" y="0"/>
          <a:chExt cx="0" cy="0"/>
        </a:xfrm>
      </p:grpSpPr>
      <p:pic>
        <p:nvPicPr>
          <p:cNvPr id="3" name="Picture 2" descr="A person in a dark sky&#10;&#10;Description automatically generated">
            <a:extLst>
              <a:ext uri="{FF2B5EF4-FFF2-40B4-BE49-F238E27FC236}">
                <a16:creationId xmlns:a16="http://schemas.microsoft.com/office/drawing/2014/main" id="{B21C7CE8-1F0C-A26E-066B-2F51BDCD51CC}"/>
              </a:ext>
            </a:extLst>
          </p:cNvPr>
          <p:cNvPicPr>
            <a:picLocks noChangeAspect="1"/>
          </p:cNvPicPr>
          <p:nvPr/>
        </p:nvPicPr>
        <p:blipFill rotWithShape="1">
          <a:blip r:embed="rId2"/>
          <a:srcRect t="10000"/>
          <a:stretch/>
        </p:blipFill>
        <p:spPr>
          <a:xfrm>
            <a:off x="20" y="-78900"/>
            <a:ext cx="12472512" cy="7015789"/>
          </a:xfrm>
          <a:prstGeom prst="rect">
            <a:avLst/>
          </a:prstGeom>
        </p:spPr>
      </p:pic>
      <p:pic>
        <p:nvPicPr>
          <p:cNvPr id="5" name="Picture 4" descr="A football player running on a field&#10;&#10;Description automatically generated">
            <a:extLst>
              <a:ext uri="{FF2B5EF4-FFF2-40B4-BE49-F238E27FC236}">
                <a16:creationId xmlns:a16="http://schemas.microsoft.com/office/drawing/2014/main" id="{192040B4-FF6F-1BC5-8CC4-572B1BE0E47B}"/>
              </a:ext>
            </a:extLst>
          </p:cNvPr>
          <p:cNvPicPr>
            <a:picLocks noChangeAspect="1"/>
          </p:cNvPicPr>
          <p:nvPr/>
        </p:nvPicPr>
        <p:blipFill>
          <a:blip r:embed="rId3"/>
          <a:stretch>
            <a:fillRect/>
          </a:stretch>
        </p:blipFill>
        <p:spPr>
          <a:xfrm>
            <a:off x="550125" y="-78900"/>
            <a:ext cx="5545875" cy="7015789"/>
          </a:xfrm>
          <a:prstGeom prst="rect">
            <a:avLst/>
          </a:prstGeom>
        </p:spPr>
      </p:pic>
      <p:sp>
        <p:nvSpPr>
          <p:cNvPr id="6" name="TextBox 5">
            <a:extLst>
              <a:ext uri="{FF2B5EF4-FFF2-40B4-BE49-F238E27FC236}">
                <a16:creationId xmlns:a16="http://schemas.microsoft.com/office/drawing/2014/main" id="{F77725C9-12E6-F69F-7C4D-3F6FDEDE1FEB}"/>
              </a:ext>
            </a:extLst>
          </p:cNvPr>
          <p:cNvSpPr txBox="1"/>
          <p:nvPr/>
        </p:nvSpPr>
        <p:spPr>
          <a:xfrm>
            <a:off x="6646126" y="1055257"/>
            <a:ext cx="5330283" cy="5262979"/>
          </a:xfrm>
          <a:prstGeom prst="rect">
            <a:avLst/>
          </a:prstGeom>
          <a:noFill/>
        </p:spPr>
        <p:txBody>
          <a:bodyPr wrap="square" rtlCol="0">
            <a:spAutoFit/>
          </a:bodyPr>
          <a:lstStyle/>
          <a:p>
            <a:r>
              <a:rPr lang="en-US" sz="4800" dirty="0">
                <a:solidFill>
                  <a:srgbClr val="FFFF00"/>
                </a:solidFill>
              </a:rPr>
              <a:t>I was trained to be a champion and win</a:t>
            </a:r>
          </a:p>
          <a:p>
            <a:endParaRPr lang="en-US" sz="4800" dirty="0">
              <a:solidFill>
                <a:srgbClr val="FFFF00"/>
              </a:solidFill>
            </a:endParaRPr>
          </a:p>
          <a:p>
            <a:r>
              <a:rPr lang="en-US" sz="4800" dirty="0">
                <a:solidFill>
                  <a:srgbClr val="FFFF00"/>
                </a:solidFill>
              </a:rPr>
              <a:t>Wimber – “I didn’t think you would make it ministry”</a:t>
            </a:r>
          </a:p>
        </p:txBody>
      </p:sp>
    </p:spTree>
    <p:extLst>
      <p:ext uri="{BB962C8B-B14F-4D97-AF65-F5344CB8AC3E}">
        <p14:creationId xmlns:p14="http://schemas.microsoft.com/office/powerpoint/2010/main" val="1054542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D90D518-9E0E-9AA2-A051-4EAEE6A2F71E}"/>
            </a:ext>
          </a:extLst>
        </p:cNvPr>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in a dark sky&#10;&#10;Description automatically generated">
            <a:extLst>
              <a:ext uri="{FF2B5EF4-FFF2-40B4-BE49-F238E27FC236}">
                <a16:creationId xmlns:a16="http://schemas.microsoft.com/office/drawing/2014/main" id="{B21C7CE8-1F0C-A26E-066B-2F51BDCD51CC}"/>
              </a:ext>
            </a:extLst>
          </p:cNvPr>
          <p:cNvPicPr>
            <a:picLocks noChangeAspect="1"/>
          </p:cNvPicPr>
          <p:nvPr/>
        </p:nvPicPr>
        <p:blipFill rotWithShape="1">
          <a:blip r:embed="rId2">
            <a:alphaModFix amt="40000"/>
          </a:blip>
          <a:srcRect r="22989"/>
          <a:stretch/>
        </p:blipFill>
        <p:spPr>
          <a:xfrm>
            <a:off x="5368118" y="-2458"/>
            <a:ext cx="8450329" cy="6858000"/>
          </a:xfrm>
          <a:prstGeom prst="rect">
            <a:avLst/>
          </a:prstGeom>
        </p:spPr>
      </p:pic>
      <p:sp>
        <p:nvSpPr>
          <p:cNvPr id="4" name="TextBox 3">
            <a:extLst>
              <a:ext uri="{FF2B5EF4-FFF2-40B4-BE49-F238E27FC236}">
                <a16:creationId xmlns:a16="http://schemas.microsoft.com/office/drawing/2014/main" id="{63E1728B-F9B9-798E-3073-46B7C2E63C48}"/>
              </a:ext>
            </a:extLst>
          </p:cNvPr>
          <p:cNvSpPr txBox="1"/>
          <p:nvPr/>
        </p:nvSpPr>
        <p:spPr>
          <a:xfrm>
            <a:off x="7246684" y="-97243"/>
            <a:ext cx="4014439" cy="352378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b="1" i="0" u="none" strike="noStrike" kern="1200" dirty="0">
                <a:solidFill>
                  <a:srgbClr val="FFFF00"/>
                </a:solidFill>
                <a:effectLst/>
                <a:latin typeface="+mj-lt"/>
                <a:ea typeface="+mj-ea"/>
                <a:cs typeface="+mj-cs"/>
              </a:rPr>
              <a:t>“Triple the anointing of Elijah?” </a:t>
            </a:r>
            <a:r>
              <a:rPr lang="en-US" sz="5400" b="1" i="0" u="none" strike="noStrike" kern="1200" dirty="0">
                <a:solidFill>
                  <a:srgbClr val="FFFF00"/>
                </a:solidFill>
                <a:effectLst/>
                <a:latin typeface="+mj-lt"/>
                <a:ea typeface="+mj-ea"/>
                <a:cs typeface="+mj-cs"/>
                <a:sym typeface="Wingdings" pitchFamily="2" charset="2"/>
              </a:rPr>
              <a:t></a:t>
            </a:r>
            <a:endParaRPr lang="en-US" sz="5400" b="1" kern="1200" dirty="0">
              <a:solidFill>
                <a:srgbClr val="FFFF00"/>
              </a:solidFill>
              <a:latin typeface="+mj-lt"/>
              <a:ea typeface="+mj-ea"/>
              <a:cs typeface="+mj-cs"/>
            </a:endParaRPr>
          </a:p>
        </p:txBody>
      </p:sp>
      <p:pic>
        <p:nvPicPr>
          <p:cNvPr id="1026" name="Picture 2" descr="Movie Review: 'The Ten Commandments' an Enduring Epic ...">
            <a:extLst>
              <a:ext uri="{FF2B5EF4-FFF2-40B4-BE49-F238E27FC236}">
                <a16:creationId xmlns:a16="http://schemas.microsoft.com/office/drawing/2014/main" id="{6FE7163D-801A-BB50-BDCB-9701D14157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427" r="29926" b="-2"/>
          <a:stretch/>
        </p:blipFill>
        <p:spPr bwMode="auto">
          <a:xfrm>
            <a:off x="603391" y="142128"/>
            <a:ext cx="5715634" cy="6573743"/>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902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9087-EF1A-7D7B-2A29-3A7272593DBC}"/>
            </a:ext>
          </a:extLst>
        </p:cNvPr>
        <p:cNvGrpSpPr/>
        <p:nvPr/>
      </p:nvGrpSpPr>
      <p:grpSpPr>
        <a:xfrm>
          <a:off x="0" y="0"/>
          <a:ext cx="0" cy="0"/>
          <a:chOff x="0" y="0"/>
          <a:chExt cx="0" cy="0"/>
        </a:xfrm>
      </p:grpSpPr>
      <p:pic>
        <p:nvPicPr>
          <p:cNvPr id="3" name="Picture 2" descr="A person in a dark sky&#10;&#10;Description automatically generated">
            <a:extLst>
              <a:ext uri="{FF2B5EF4-FFF2-40B4-BE49-F238E27FC236}">
                <a16:creationId xmlns:a16="http://schemas.microsoft.com/office/drawing/2014/main" id="{8C80E2D8-22E6-02B3-0542-7F74A258FAFD}"/>
              </a:ext>
            </a:extLst>
          </p:cNvPr>
          <p:cNvPicPr>
            <a:picLocks noChangeAspect="1"/>
          </p:cNvPicPr>
          <p:nvPr/>
        </p:nvPicPr>
        <p:blipFill rotWithShape="1">
          <a:blip r:embed="rId2"/>
          <a:srcRect t="10000"/>
          <a:stretch/>
        </p:blipFill>
        <p:spPr>
          <a:xfrm>
            <a:off x="1" y="1"/>
            <a:ext cx="12191980" cy="6857991"/>
          </a:xfrm>
          <a:prstGeom prst="rect">
            <a:avLst/>
          </a:prstGeom>
        </p:spPr>
      </p:pic>
      <p:sp>
        <p:nvSpPr>
          <p:cNvPr id="4" name="TextBox 3">
            <a:extLst>
              <a:ext uri="{FF2B5EF4-FFF2-40B4-BE49-F238E27FC236}">
                <a16:creationId xmlns:a16="http://schemas.microsoft.com/office/drawing/2014/main" id="{34B08735-5116-E41D-1278-FD7A29DF730C}"/>
              </a:ext>
            </a:extLst>
          </p:cNvPr>
          <p:cNvSpPr txBox="1"/>
          <p:nvPr/>
        </p:nvSpPr>
        <p:spPr>
          <a:xfrm>
            <a:off x="746968" y="495074"/>
            <a:ext cx="10698045" cy="3785652"/>
          </a:xfrm>
          <a:prstGeom prst="rect">
            <a:avLst/>
          </a:prstGeom>
          <a:noFill/>
        </p:spPr>
        <p:txBody>
          <a:bodyPr wrap="square">
            <a:spAutoFit/>
          </a:bodyPr>
          <a:lstStyle/>
          <a:p>
            <a:pPr algn="ctr"/>
            <a:r>
              <a:rPr lang="en-US" sz="4800" dirty="0">
                <a:solidFill>
                  <a:schemeClr val="bg1"/>
                </a:solidFill>
                <a:latin typeface="Crimson Pro Regular Roman"/>
              </a:rPr>
              <a:t>“Truly, I say to you, among those born of women there has arisen no one greater than John the Baptist. Yet the one who is least in the kingdom of heaven is greater than he.”</a:t>
            </a:r>
          </a:p>
        </p:txBody>
      </p:sp>
      <p:sp>
        <p:nvSpPr>
          <p:cNvPr id="5" name="TextBox 4">
            <a:extLst>
              <a:ext uri="{FF2B5EF4-FFF2-40B4-BE49-F238E27FC236}">
                <a16:creationId xmlns:a16="http://schemas.microsoft.com/office/drawing/2014/main" id="{C6552A12-644D-F0EA-AF53-CC802A7FA46B}"/>
              </a:ext>
            </a:extLst>
          </p:cNvPr>
          <p:cNvSpPr txBox="1"/>
          <p:nvPr/>
        </p:nvSpPr>
        <p:spPr>
          <a:xfrm>
            <a:off x="4470400" y="5137959"/>
            <a:ext cx="7721600" cy="1478353"/>
          </a:xfrm>
          <a:prstGeom prst="rect">
            <a:avLst/>
          </a:prstGeom>
          <a:noFill/>
        </p:spPr>
        <p:txBody>
          <a:bodyPr wrap="square">
            <a:spAutoFit/>
          </a:bodyPr>
          <a:lstStyle/>
          <a:p>
            <a:pPr algn="ctr"/>
            <a:r>
              <a:rPr lang="en-US" sz="3200" b="1" dirty="0">
                <a:solidFill>
                  <a:schemeClr val="bg1"/>
                </a:solidFill>
                <a:latin typeface="Zapfino" panose="03030300040707070C03" pitchFamily="66" charset="77"/>
              </a:rPr>
              <a:t>Matt. 11:11 ESV</a:t>
            </a:r>
          </a:p>
        </p:txBody>
      </p:sp>
    </p:spTree>
    <p:extLst>
      <p:ext uri="{BB962C8B-B14F-4D97-AF65-F5344CB8AC3E}">
        <p14:creationId xmlns:p14="http://schemas.microsoft.com/office/powerpoint/2010/main" val="3910325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9087-EF1A-7D7B-2A29-3A7272593DBC}"/>
            </a:ext>
          </a:extLst>
        </p:cNvPr>
        <p:cNvGrpSpPr/>
        <p:nvPr/>
      </p:nvGrpSpPr>
      <p:grpSpPr>
        <a:xfrm>
          <a:off x="0" y="0"/>
          <a:ext cx="0" cy="0"/>
          <a:chOff x="0" y="0"/>
          <a:chExt cx="0" cy="0"/>
        </a:xfrm>
      </p:grpSpPr>
      <p:pic>
        <p:nvPicPr>
          <p:cNvPr id="3" name="Picture 2" descr="A person in a dark sky&#10;&#10;Description automatically generated">
            <a:extLst>
              <a:ext uri="{FF2B5EF4-FFF2-40B4-BE49-F238E27FC236}">
                <a16:creationId xmlns:a16="http://schemas.microsoft.com/office/drawing/2014/main" id="{8C80E2D8-22E6-02B3-0542-7F74A258FAFD}"/>
              </a:ext>
            </a:extLst>
          </p:cNvPr>
          <p:cNvPicPr>
            <a:picLocks noChangeAspect="1"/>
          </p:cNvPicPr>
          <p:nvPr/>
        </p:nvPicPr>
        <p:blipFill rotWithShape="1">
          <a:blip r:embed="rId2"/>
          <a:srcRect t="10000"/>
          <a:stretch/>
        </p:blipFill>
        <p:spPr>
          <a:xfrm>
            <a:off x="1" y="1"/>
            <a:ext cx="12191980" cy="6857991"/>
          </a:xfrm>
          <a:prstGeom prst="rect">
            <a:avLst/>
          </a:prstGeom>
        </p:spPr>
      </p:pic>
      <p:sp>
        <p:nvSpPr>
          <p:cNvPr id="4" name="TextBox 3">
            <a:extLst>
              <a:ext uri="{FF2B5EF4-FFF2-40B4-BE49-F238E27FC236}">
                <a16:creationId xmlns:a16="http://schemas.microsoft.com/office/drawing/2014/main" id="{34B08735-5116-E41D-1278-FD7A29DF730C}"/>
              </a:ext>
            </a:extLst>
          </p:cNvPr>
          <p:cNvSpPr txBox="1"/>
          <p:nvPr/>
        </p:nvSpPr>
        <p:spPr>
          <a:xfrm>
            <a:off x="746968" y="495074"/>
            <a:ext cx="10698045" cy="3046988"/>
          </a:xfrm>
          <a:prstGeom prst="rect">
            <a:avLst/>
          </a:prstGeom>
          <a:noFill/>
        </p:spPr>
        <p:txBody>
          <a:bodyPr wrap="square">
            <a:spAutoFit/>
          </a:bodyPr>
          <a:lstStyle/>
          <a:p>
            <a:pPr algn="ctr"/>
            <a:r>
              <a:rPr lang="en-US" sz="4800" dirty="0">
                <a:solidFill>
                  <a:schemeClr val="bg1"/>
                </a:solidFill>
                <a:latin typeface="Crimson Pro Regular Roman"/>
              </a:rPr>
              <a:t>“As Jesus passed on from there, he saw a man called Matthew sitting at the tax booth, and he said to him, “Follow me.” And he rose and followed him.”</a:t>
            </a:r>
          </a:p>
        </p:txBody>
      </p:sp>
      <p:sp>
        <p:nvSpPr>
          <p:cNvPr id="5" name="TextBox 4">
            <a:extLst>
              <a:ext uri="{FF2B5EF4-FFF2-40B4-BE49-F238E27FC236}">
                <a16:creationId xmlns:a16="http://schemas.microsoft.com/office/drawing/2014/main" id="{C6552A12-644D-F0EA-AF53-CC802A7FA46B}"/>
              </a:ext>
            </a:extLst>
          </p:cNvPr>
          <p:cNvSpPr txBox="1"/>
          <p:nvPr/>
        </p:nvSpPr>
        <p:spPr>
          <a:xfrm>
            <a:off x="4470400" y="5137959"/>
            <a:ext cx="7721600" cy="1478353"/>
          </a:xfrm>
          <a:prstGeom prst="rect">
            <a:avLst/>
          </a:prstGeom>
          <a:noFill/>
        </p:spPr>
        <p:txBody>
          <a:bodyPr wrap="square">
            <a:spAutoFit/>
          </a:bodyPr>
          <a:lstStyle/>
          <a:p>
            <a:pPr algn="ctr"/>
            <a:r>
              <a:rPr lang="en-US" sz="3200" b="1" dirty="0">
                <a:solidFill>
                  <a:schemeClr val="bg1"/>
                </a:solidFill>
                <a:latin typeface="Zapfino" panose="03030300040707070C03" pitchFamily="66" charset="77"/>
              </a:rPr>
              <a:t>(Matt. 9:9 ESV).      </a:t>
            </a:r>
          </a:p>
        </p:txBody>
      </p:sp>
    </p:spTree>
    <p:extLst>
      <p:ext uri="{BB962C8B-B14F-4D97-AF65-F5344CB8AC3E}">
        <p14:creationId xmlns:p14="http://schemas.microsoft.com/office/powerpoint/2010/main" val="1187451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0D518-9E0E-9AA2-A051-4EAEE6A2F71E}"/>
            </a:ext>
          </a:extLst>
        </p:cNvPr>
        <p:cNvGrpSpPr/>
        <p:nvPr/>
      </p:nvGrpSpPr>
      <p:grpSpPr>
        <a:xfrm>
          <a:off x="0" y="0"/>
          <a:ext cx="0" cy="0"/>
          <a:chOff x="0" y="0"/>
          <a:chExt cx="0" cy="0"/>
        </a:xfrm>
      </p:grpSpPr>
      <p:pic>
        <p:nvPicPr>
          <p:cNvPr id="3" name="Picture 2" descr="A person in a dark sky&#10;&#10;Description automatically generated">
            <a:extLst>
              <a:ext uri="{FF2B5EF4-FFF2-40B4-BE49-F238E27FC236}">
                <a16:creationId xmlns:a16="http://schemas.microsoft.com/office/drawing/2014/main" id="{B21C7CE8-1F0C-A26E-066B-2F51BDCD51CC}"/>
              </a:ext>
            </a:extLst>
          </p:cNvPr>
          <p:cNvPicPr>
            <a:picLocks noChangeAspect="1"/>
          </p:cNvPicPr>
          <p:nvPr/>
        </p:nvPicPr>
        <p:blipFill rotWithShape="1">
          <a:blip r:embed="rId2"/>
          <a:srcRect t="10000"/>
          <a:stretch/>
        </p:blipFill>
        <p:spPr>
          <a:xfrm>
            <a:off x="-6780" y="10"/>
            <a:ext cx="12191980" cy="6857990"/>
          </a:xfrm>
          <a:prstGeom prst="rect">
            <a:avLst/>
          </a:prstGeom>
        </p:spPr>
      </p:pic>
      <p:sp>
        <p:nvSpPr>
          <p:cNvPr id="4" name="TextBox 3">
            <a:extLst>
              <a:ext uri="{FF2B5EF4-FFF2-40B4-BE49-F238E27FC236}">
                <a16:creationId xmlns:a16="http://schemas.microsoft.com/office/drawing/2014/main" id="{63E1728B-F9B9-798E-3073-46B7C2E63C48}"/>
              </a:ext>
            </a:extLst>
          </p:cNvPr>
          <p:cNvSpPr txBox="1"/>
          <p:nvPr/>
        </p:nvSpPr>
        <p:spPr>
          <a:xfrm>
            <a:off x="891290" y="832767"/>
            <a:ext cx="10866619" cy="2862322"/>
          </a:xfrm>
          <a:prstGeom prst="rect">
            <a:avLst/>
          </a:prstGeom>
          <a:noFill/>
        </p:spPr>
        <p:txBody>
          <a:bodyPr wrap="square">
            <a:spAutoFit/>
          </a:bodyPr>
          <a:lstStyle/>
          <a:p>
            <a:pPr algn="ctr"/>
            <a:r>
              <a:rPr lang="en-US" sz="6000" b="1" u="none" strike="noStrike" dirty="0">
                <a:solidFill>
                  <a:schemeClr val="bg1"/>
                </a:solidFill>
                <a:effectLst/>
                <a:latin typeface="CRIMSON PRO SEMIBOLD ROMAN" pitchFamily="2" charset="77"/>
              </a:rPr>
              <a:t>Imagine being able to see what the Father </a:t>
            </a:r>
            <a:r>
              <a:rPr lang="en-US" sz="6000" b="1" dirty="0">
                <a:solidFill>
                  <a:schemeClr val="bg1"/>
                </a:solidFill>
                <a:latin typeface="CRIMSON PRO SEMIBOLD ROMAN" pitchFamily="2" charset="77"/>
              </a:rPr>
              <a:t>is doing all around you everyday and doing it with Him</a:t>
            </a:r>
          </a:p>
        </p:txBody>
      </p:sp>
      <p:sp>
        <p:nvSpPr>
          <p:cNvPr id="5" name="TextBox 4">
            <a:extLst>
              <a:ext uri="{FF2B5EF4-FFF2-40B4-BE49-F238E27FC236}">
                <a16:creationId xmlns:a16="http://schemas.microsoft.com/office/drawing/2014/main" id="{8B2B3FE8-804F-756A-22F3-FBE53124AE06}"/>
              </a:ext>
            </a:extLst>
          </p:cNvPr>
          <p:cNvSpPr txBox="1"/>
          <p:nvPr/>
        </p:nvSpPr>
        <p:spPr>
          <a:xfrm>
            <a:off x="5286375" y="4861046"/>
            <a:ext cx="6229350" cy="830997"/>
          </a:xfrm>
          <a:prstGeom prst="rect">
            <a:avLst/>
          </a:prstGeom>
          <a:noFill/>
        </p:spPr>
        <p:txBody>
          <a:bodyPr wrap="square">
            <a:spAutoFit/>
          </a:bodyPr>
          <a:lstStyle/>
          <a:p>
            <a:pPr algn="ctr"/>
            <a:r>
              <a:rPr lang="en-US" sz="4800" b="1" u="none" strike="noStrike" dirty="0">
                <a:solidFill>
                  <a:srgbClr val="FFFF00"/>
                </a:solidFill>
                <a:effectLst/>
                <a:latin typeface="CRIMSON PRO SEMIBOLD ROMAN" pitchFamily="2" charset="77"/>
              </a:rPr>
              <a:t>Larry Myers Wedding</a:t>
            </a:r>
            <a:endParaRPr lang="en-US" sz="4800" b="1" dirty="0">
              <a:solidFill>
                <a:srgbClr val="FFFF00"/>
              </a:solidFill>
              <a:latin typeface="CRIMSON PRO SEMIBOLD ROMAN" pitchFamily="2" charset="77"/>
            </a:endParaRPr>
          </a:p>
        </p:txBody>
      </p:sp>
    </p:spTree>
    <p:extLst>
      <p:ext uri="{BB962C8B-B14F-4D97-AF65-F5344CB8AC3E}">
        <p14:creationId xmlns:p14="http://schemas.microsoft.com/office/powerpoint/2010/main" val="11774714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8653</TotalTime>
  <Words>848</Words>
  <Application>Microsoft Macintosh PowerPoint</Application>
  <PresentationFormat>Widescreen</PresentationFormat>
  <Paragraphs>52</Paragraphs>
  <Slides>32</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Aptos</vt:lpstr>
      <vt:lpstr>Aptos Display</vt:lpstr>
      <vt:lpstr>Aptos Narrow</vt:lpstr>
      <vt:lpstr>Arial</vt:lpstr>
      <vt:lpstr>Crimson Pro Bold Italic</vt:lpstr>
      <vt:lpstr>CRIMSON PRO LIGHT ROMAN</vt:lpstr>
      <vt:lpstr>CRIMSON PRO MEDIUM ROMAN</vt:lpstr>
      <vt:lpstr>Crimson Pro Regular Roman</vt:lpstr>
      <vt:lpstr>CRIMSON PRO SEMIBOLD ROMAN</vt:lpstr>
      <vt:lpstr>system-ui</vt:lpstr>
      <vt:lpstr>Zapfino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 Carlton</dc:creator>
  <cp:lastModifiedBy>Ed Tandy McGlasson</cp:lastModifiedBy>
  <cp:revision>14</cp:revision>
  <dcterms:created xsi:type="dcterms:W3CDTF">2024-02-15T19:18:27Z</dcterms:created>
  <dcterms:modified xsi:type="dcterms:W3CDTF">2024-10-18T22:46:30Z</dcterms:modified>
</cp:coreProperties>
</file>