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One Little Font" charset="1" panose="00000500000000000000"/>
      <p:regular r:id="rId21"/>
    </p:embeddedFont>
    <p:embeddedFont>
      <p:font typeface="One Little Font Bold" charset="1" panose="00000800000000000000"/>
      <p:regular r:id="rId22"/>
    </p:embeddedFont>
    <p:embeddedFont>
      <p:font typeface="More Sugar" charset="1" panose="00000000000000000000"/>
      <p:regular r:id="rId23"/>
    </p:embeddedFont>
    <p:embeddedFont>
      <p:font typeface="Kapsalon" charset="1" panose="00000000000000000000"/>
      <p:regular r:id="rId24"/>
    </p:embeddedFont>
    <p:embeddedFont>
      <p:font typeface="Montserrat Bold" charset="1" panose="000008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85.svg" Type="http://schemas.openxmlformats.org/officeDocument/2006/relationships/image"/><Relationship Id="rId12" Target="../media/image87.png" Type="http://schemas.openxmlformats.org/officeDocument/2006/relationships/image"/><Relationship Id="rId2" Target="../media/image76.pn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85.svg" Type="http://schemas.openxmlformats.org/officeDocument/2006/relationships/image"/><Relationship Id="rId12" Target="../media/image88.png" Type="http://schemas.openxmlformats.org/officeDocument/2006/relationships/image"/><Relationship Id="rId2" Target="../media/image76.pn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png" Type="http://schemas.openxmlformats.org/officeDocument/2006/relationships/image"/><Relationship Id="rId12" Target="../media/image99.svg" Type="http://schemas.openxmlformats.org/officeDocument/2006/relationships/image"/><Relationship Id="rId2" Target="../media/image89.png" Type="http://schemas.openxmlformats.org/officeDocument/2006/relationships/image"/><Relationship Id="rId3" Target="../media/image90.sv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 Id="rId6" Target="../media/image93.png" Type="http://schemas.openxmlformats.org/officeDocument/2006/relationships/image"/><Relationship Id="rId7" Target="../media/image94.svg" Type="http://schemas.openxmlformats.org/officeDocument/2006/relationships/image"/><Relationship Id="rId8" Target="../media/image95.png" Type="http://schemas.openxmlformats.org/officeDocument/2006/relationships/image"/><Relationship Id="rId9" Target="../media/image9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https://wordwall.net/resource/69987502/social/peer-pressure" TargetMode="External" Type="http://schemas.openxmlformats.org/officeDocument/2006/relationships/hyperlink"/><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6.png" Type="http://schemas.openxmlformats.org/officeDocument/2006/relationships/image"/><Relationship Id="rId11" Target="../media/image117.svg" Type="http://schemas.openxmlformats.org/officeDocument/2006/relationships/image"/><Relationship Id="rId2" Target="../media/image108.png" Type="http://schemas.openxmlformats.org/officeDocument/2006/relationships/image"/><Relationship Id="rId3" Target="../media/image10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 Id="rId8" Target="../media/image114.png" Type="http://schemas.openxmlformats.org/officeDocument/2006/relationships/image"/><Relationship Id="rId9" Target="../media/image11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41.gif"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12" Target="../media/image52.png" Type="http://schemas.openxmlformats.org/officeDocument/2006/relationships/image"/><Relationship Id="rId13" Target="../media/image53.svg" Type="http://schemas.openxmlformats.org/officeDocument/2006/relationships/image"/><Relationship Id="rId14" Target="../media/image54.png" Type="http://schemas.openxmlformats.org/officeDocument/2006/relationships/image"/><Relationship Id="rId15" Target="../media/image55.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66.png" Type="http://schemas.openxmlformats.org/officeDocument/2006/relationships/image"/><Relationship Id="rId13" Target="../media/image67.svg" Type="http://schemas.openxmlformats.org/officeDocument/2006/relationships/image"/><Relationship Id="rId2" Target="../media/image56.png" Type="http://schemas.openxmlformats.org/officeDocument/2006/relationships/image"/><Relationship Id="rId3" Target="../media/image57.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youtu.be/ky0Vj98FP-o?feature=shared" TargetMode="External" Type="http://schemas.openxmlformats.org/officeDocument/2006/relationships/hyperlink"/><Relationship Id="rId2" Target="../media/image68.png" Type="http://schemas.openxmlformats.org/officeDocument/2006/relationships/image"/><Relationship Id="rId3" Target="../media/image69.sv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85.svg" Type="http://schemas.openxmlformats.org/officeDocument/2006/relationships/image"/><Relationship Id="rId2" Target="../media/image76.pn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3657285">
            <a:off x="-918988" y="-1428750"/>
            <a:ext cx="4521758" cy="4114800"/>
          </a:xfrm>
          <a:custGeom>
            <a:avLst/>
            <a:gdLst/>
            <a:ahLst/>
            <a:cxnLst/>
            <a:rect r="r" b="b" t="t" l="l"/>
            <a:pathLst>
              <a:path h="4114800" w="4521758">
                <a:moveTo>
                  <a:pt x="0" y="0"/>
                </a:moveTo>
                <a:lnTo>
                  <a:pt x="4521758" y="0"/>
                </a:lnTo>
                <a:lnTo>
                  <a:pt x="45217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144918">
            <a:off x="15002439" y="6815148"/>
            <a:ext cx="4513723" cy="4886303"/>
          </a:xfrm>
          <a:custGeom>
            <a:avLst/>
            <a:gdLst/>
            <a:ahLst/>
            <a:cxnLst/>
            <a:rect r="r" b="b" t="t" l="l"/>
            <a:pathLst>
              <a:path h="4886303" w="4513723">
                <a:moveTo>
                  <a:pt x="0" y="0"/>
                </a:moveTo>
                <a:lnTo>
                  <a:pt x="4513722" y="0"/>
                </a:lnTo>
                <a:lnTo>
                  <a:pt x="4513722" y="4886304"/>
                </a:lnTo>
                <a:lnTo>
                  <a:pt x="0" y="48863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8410475" y="6571130"/>
            <a:ext cx="1467050" cy="187049"/>
          </a:xfrm>
          <a:custGeom>
            <a:avLst/>
            <a:gdLst/>
            <a:ahLst/>
            <a:cxnLst/>
            <a:rect r="r" b="b" t="t" l="l"/>
            <a:pathLst>
              <a:path h="187049" w="1467050">
                <a:moveTo>
                  <a:pt x="0" y="0"/>
                </a:moveTo>
                <a:lnTo>
                  <a:pt x="1467050" y="0"/>
                </a:lnTo>
                <a:lnTo>
                  <a:pt x="1467050" y="187049"/>
                </a:lnTo>
                <a:lnTo>
                  <a:pt x="0" y="1870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722640">
            <a:off x="15927979" y="-663387"/>
            <a:ext cx="5013593" cy="3384175"/>
          </a:xfrm>
          <a:custGeom>
            <a:avLst/>
            <a:gdLst/>
            <a:ahLst/>
            <a:cxnLst/>
            <a:rect r="r" b="b" t="t" l="l"/>
            <a:pathLst>
              <a:path h="3384175" w="5013593">
                <a:moveTo>
                  <a:pt x="0" y="0"/>
                </a:moveTo>
                <a:lnTo>
                  <a:pt x="5013592" y="0"/>
                </a:lnTo>
                <a:lnTo>
                  <a:pt x="5013592" y="3384174"/>
                </a:lnTo>
                <a:lnTo>
                  <a:pt x="0" y="3384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3232502">
            <a:off x="-856983" y="5658309"/>
            <a:ext cx="1713966" cy="4828073"/>
          </a:xfrm>
          <a:custGeom>
            <a:avLst/>
            <a:gdLst/>
            <a:ahLst/>
            <a:cxnLst/>
            <a:rect r="r" b="b" t="t" l="l"/>
            <a:pathLst>
              <a:path h="4828073" w="1713966">
                <a:moveTo>
                  <a:pt x="0" y="0"/>
                </a:moveTo>
                <a:lnTo>
                  <a:pt x="1713966" y="0"/>
                </a:lnTo>
                <a:lnTo>
                  <a:pt x="1713966" y="4828073"/>
                </a:lnTo>
                <a:lnTo>
                  <a:pt x="0" y="48280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911387" y="5563636"/>
            <a:ext cx="543743" cy="786609"/>
          </a:xfrm>
          <a:custGeom>
            <a:avLst/>
            <a:gdLst/>
            <a:ahLst/>
            <a:cxnLst/>
            <a:rect r="r" b="b" t="t" l="l"/>
            <a:pathLst>
              <a:path h="786609" w="543743">
                <a:moveTo>
                  <a:pt x="0" y="0"/>
                </a:moveTo>
                <a:lnTo>
                  <a:pt x="543743" y="0"/>
                </a:lnTo>
                <a:lnTo>
                  <a:pt x="543743" y="786609"/>
                </a:lnTo>
                <a:lnTo>
                  <a:pt x="0" y="78660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5225050" y="4647834"/>
            <a:ext cx="396533" cy="495666"/>
          </a:xfrm>
          <a:custGeom>
            <a:avLst/>
            <a:gdLst/>
            <a:ahLst/>
            <a:cxnLst/>
            <a:rect r="r" b="b" t="t" l="l"/>
            <a:pathLst>
              <a:path h="495666" w="396533">
                <a:moveTo>
                  <a:pt x="0" y="0"/>
                </a:moveTo>
                <a:lnTo>
                  <a:pt x="396532" y="0"/>
                </a:lnTo>
                <a:lnTo>
                  <a:pt x="396532" y="495666"/>
                </a:lnTo>
                <a:lnTo>
                  <a:pt x="0" y="49566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2415389" y="0"/>
            <a:ext cx="13457222" cy="2688530"/>
          </a:xfrm>
          <a:custGeom>
            <a:avLst/>
            <a:gdLst/>
            <a:ahLst/>
            <a:cxnLst/>
            <a:rect r="r" b="b" t="t" l="l"/>
            <a:pathLst>
              <a:path h="2688530" w="13457222">
                <a:moveTo>
                  <a:pt x="0" y="0"/>
                </a:moveTo>
                <a:lnTo>
                  <a:pt x="13457222" y="0"/>
                </a:lnTo>
                <a:lnTo>
                  <a:pt x="13457222" y="2688530"/>
                </a:lnTo>
                <a:lnTo>
                  <a:pt x="0" y="2688530"/>
                </a:lnTo>
                <a:lnTo>
                  <a:pt x="0" y="0"/>
                </a:lnTo>
                <a:close/>
              </a:path>
            </a:pathLst>
          </a:custGeom>
          <a:blipFill>
            <a:blip r:embed="rId16"/>
            <a:stretch>
              <a:fillRect l="0" t="-84107" r="0" b="-97446"/>
            </a:stretch>
          </a:blipFill>
        </p:spPr>
      </p:sp>
      <p:sp>
        <p:nvSpPr>
          <p:cNvPr name="TextBox 10" id="10"/>
          <p:cNvSpPr txBox="true"/>
          <p:nvPr/>
        </p:nvSpPr>
        <p:spPr>
          <a:xfrm rot="0">
            <a:off x="6588394" y="9311394"/>
            <a:ext cx="5111212" cy="613410"/>
          </a:xfrm>
          <a:prstGeom prst="rect">
            <a:avLst/>
          </a:prstGeom>
        </p:spPr>
        <p:txBody>
          <a:bodyPr anchor="t" rtlCol="false" tIns="0" lIns="0" bIns="0" rIns="0">
            <a:spAutoFit/>
          </a:bodyPr>
          <a:lstStyle/>
          <a:p>
            <a:pPr algn="ctr">
              <a:lnSpc>
                <a:spcPts val="5040"/>
              </a:lnSpc>
            </a:pPr>
            <a:r>
              <a:rPr lang="en-US" sz="3600">
                <a:solidFill>
                  <a:srgbClr val="664C65"/>
                </a:solidFill>
                <a:latin typeface="One Little Font"/>
                <a:ea typeface="One Little Font"/>
                <a:cs typeface="One Little Font"/>
                <a:sym typeface="One Little Font"/>
              </a:rPr>
              <a:t>Week 8</a:t>
            </a:r>
          </a:p>
        </p:txBody>
      </p:sp>
      <p:sp>
        <p:nvSpPr>
          <p:cNvPr name="TextBox 11" id="11"/>
          <p:cNvSpPr txBox="true"/>
          <p:nvPr/>
        </p:nvSpPr>
        <p:spPr>
          <a:xfrm rot="0">
            <a:off x="3856054" y="3710970"/>
            <a:ext cx="10575892" cy="2550369"/>
          </a:xfrm>
          <a:prstGeom prst="rect">
            <a:avLst/>
          </a:prstGeom>
        </p:spPr>
        <p:txBody>
          <a:bodyPr anchor="t" rtlCol="false" tIns="0" lIns="0" bIns="0" rIns="0">
            <a:spAutoFit/>
          </a:bodyPr>
          <a:lstStyle/>
          <a:p>
            <a:pPr algn="ctr">
              <a:lnSpc>
                <a:spcPts val="9869"/>
              </a:lnSpc>
            </a:pPr>
            <a:r>
              <a:rPr lang="en-US" b="true" sz="9771">
                <a:solidFill>
                  <a:srgbClr val="664C65"/>
                </a:solidFill>
                <a:latin typeface="One Little Font Bold"/>
                <a:ea typeface="One Little Font Bold"/>
                <a:cs typeface="One Little Font Bold"/>
                <a:sym typeface="One Little Font Bold"/>
              </a:rPr>
              <a:t> S</a:t>
            </a:r>
            <a:r>
              <a:rPr lang="en-US" sz="9771" b="true">
                <a:solidFill>
                  <a:srgbClr val="664C65"/>
                </a:solidFill>
                <a:latin typeface="One Little Font Bold"/>
                <a:ea typeface="One Little Font Bold"/>
                <a:cs typeface="One Little Font Bold"/>
                <a:sym typeface="One Little Font Bold"/>
              </a:rPr>
              <a:t>aying “No” to Peer Pressure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419100"/>
            <a:ext cx="7754892" cy="8217104"/>
          </a:xfrm>
          <a:custGeom>
            <a:avLst/>
            <a:gdLst/>
            <a:ahLst/>
            <a:cxnLst/>
            <a:rect r="r" b="b" t="t" l="l"/>
            <a:pathLst>
              <a:path h="8217104" w="7754892">
                <a:moveTo>
                  <a:pt x="0" y="0"/>
                </a:moveTo>
                <a:lnTo>
                  <a:pt x="7754892" y="0"/>
                </a:lnTo>
                <a:lnTo>
                  <a:pt x="7754892" y="8217104"/>
                </a:lnTo>
                <a:lnTo>
                  <a:pt x="0" y="8217104"/>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442031">
            <a:off x="473040" y="-1797870"/>
            <a:ext cx="2725243" cy="2903055"/>
          </a:xfrm>
          <a:custGeom>
            <a:avLst/>
            <a:gdLst/>
            <a:ahLst/>
            <a:cxnLst/>
            <a:rect r="r" b="b" t="t" l="l"/>
            <a:pathLst>
              <a:path h="2903055" w="2725243">
                <a:moveTo>
                  <a:pt x="0" y="0"/>
                </a:moveTo>
                <a:lnTo>
                  <a:pt x="2725244" y="0"/>
                </a:lnTo>
                <a:lnTo>
                  <a:pt x="2725244" y="2903056"/>
                </a:lnTo>
                <a:lnTo>
                  <a:pt x="0" y="29030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1897616">
            <a:off x="15527611" y="9317455"/>
            <a:ext cx="2315249" cy="2353494"/>
          </a:xfrm>
          <a:custGeom>
            <a:avLst/>
            <a:gdLst/>
            <a:ahLst/>
            <a:cxnLst/>
            <a:rect r="r" b="b" t="t" l="l"/>
            <a:pathLst>
              <a:path h="2353494" w="2315249">
                <a:moveTo>
                  <a:pt x="0" y="0"/>
                </a:moveTo>
                <a:lnTo>
                  <a:pt x="2315249" y="0"/>
                </a:lnTo>
                <a:lnTo>
                  <a:pt x="2315249" y="2353493"/>
                </a:lnTo>
                <a:lnTo>
                  <a:pt x="0" y="2353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3302188">
            <a:off x="-1286542" y="10084265"/>
            <a:ext cx="5637574" cy="4037913"/>
          </a:xfrm>
          <a:custGeom>
            <a:avLst/>
            <a:gdLst/>
            <a:ahLst/>
            <a:cxnLst/>
            <a:rect r="r" b="b" t="t" l="l"/>
            <a:pathLst>
              <a:path h="4037913" w="5637574">
                <a:moveTo>
                  <a:pt x="0" y="0"/>
                </a:moveTo>
                <a:lnTo>
                  <a:pt x="5637574" y="0"/>
                </a:lnTo>
                <a:lnTo>
                  <a:pt x="5637574" y="4037912"/>
                </a:lnTo>
                <a:lnTo>
                  <a:pt x="0" y="403791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5051080">
            <a:off x="13193995" y="-6776105"/>
            <a:ext cx="10432799" cy="6051024"/>
          </a:xfrm>
          <a:custGeom>
            <a:avLst/>
            <a:gdLst/>
            <a:ahLst/>
            <a:cxnLst/>
            <a:rect r="r" b="b" t="t" l="l"/>
            <a:pathLst>
              <a:path h="6051024" w="10432799">
                <a:moveTo>
                  <a:pt x="0" y="0"/>
                </a:moveTo>
                <a:lnTo>
                  <a:pt x="10432799" y="0"/>
                </a:lnTo>
                <a:lnTo>
                  <a:pt x="10432799" y="6051024"/>
                </a:lnTo>
                <a:lnTo>
                  <a:pt x="0" y="6051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7" id="7"/>
          <p:cNvSpPr txBox="true"/>
          <p:nvPr/>
        </p:nvSpPr>
        <p:spPr>
          <a:xfrm rot="0">
            <a:off x="1974199" y="2294202"/>
            <a:ext cx="14339601" cy="3334784"/>
          </a:xfrm>
          <a:prstGeom prst="rect">
            <a:avLst/>
          </a:prstGeom>
        </p:spPr>
        <p:txBody>
          <a:bodyPr anchor="t" rtlCol="false" tIns="0" lIns="0" bIns="0" rIns="0">
            <a:spAutoFit/>
          </a:bodyPr>
          <a:lstStyle/>
          <a:p>
            <a:pPr algn="ctr" marL="0" indent="0" lvl="0">
              <a:lnSpc>
                <a:spcPts val="6588"/>
              </a:lnSpc>
            </a:pPr>
            <a:r>
              <a:rPr lang="en-US" sz="5989">
                <a:solidFill>
                  <a:srgbClr val="664C65"/>
                </a:solidFill>
                <a:latin typeface="More Sugar"/>
                <a:ea typeface="More Sugar"/>
                <a:cs typeface="More Sugar"/>
                <a:sym typeface="More Sugar"/>
              </a:rPr>
              <a:t>Jesus had many friends, including his close inner circle of Peter, James, and John, his very close friends in Bethany like Mary, Martha, and Lazarus,</a:t>
            </a:r>
          </a:p>
        </p:txBody>
      </p:sp>
      <p:sp>
        <p:nvSpPr>
          <p:cNvPr name="TextBox 8" id="8"/>
          <p:cNvSpPr txBox="true"/>
          <p:nvPr/>
        </p:nvSpPr>
        <p:spPr>
          <a:xfrm rot="0">
            <a:off x="2695142" y="81178"/>
            <a:ext cx="12897716"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Jesus had friends</a:t>
            </a:r>
          </a:p>
        </p:txBody>
      </p:sp>
      <p:sp>
        <p:nvSpPr>
          <p:cNvPr name="Freeform 9" id="9"/>
          <p:cNvSpPr/>
          <p:nvPr/>
        </p:nvSpPr>
        <p:spPr>
          <a:xfrm flipH="false" flipV="false" rot="0">
            <a:off x="4368760" y="6074939"/>
            <a:ext cx="9550480" cy="5122530"/>
          </a:xfrm>
          <a:custGeom>
            <a:avLst/>
            <a:gdLst/>
            <a:ahLst/>
            <a:cxnLst/>
            <a:rect r="r" b="b" t="t" l="l"/>
            <a:pathLst>
              <a:path h="5122530" w="9550480">
                <a:moveTo>
                  <a:pt x="0" y="0"/>
                </a:moveTo>
                <a:lnTo>
                  <a:pt x="9550480" y="0"/>
                </a:lnTo>
                <a:lnTo>
                  <a:pt x="9550480" y="5122530"/>
                </a:lnTo>
                <a:lnTo>
                  <a:pt x="0" y="5122530"/>
                </a:lnTo>
                <a:lnTo>
                  <a:pt x="0" y="0"/>
                </a:lnTo>
                <a:close/>
              </a:path>
            </a:pathLst>
          </a:custGeom>
          <a:blipFill>
            <a:blip r:embed="rId1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419100"/>
            <a:ext cx="7754892" cy="8217104"/>
          </a:xfrm>
          <a:custGeom>
            <a:avLst/>
            <a:gdLst/>
            <a:ahLst/>
            <a:cxnLst/>
            <a:rect r="r" b="b" t="t" l="l"/>
            <a:pathLst>
              <a:path h="8217104" w="7754892">
                <a:moveTo>
                  <a:pt x="0" y="0"/>
                </a:moveTo>
                <a:lnTo>
                  <a:pt x="7754892" y="0"/>
                </a:lnTo>
                <a:lnTo>
                  <a:pt x="7754892" y="8217104"/>
                </a:lnTo>
                <a:lnTo>
                  <a:pt x="0" y="8217104"/>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442031">
            <a:off x="473040" y="-1797870"/>
            <a:ext cx="2725243" cy="2903055"/>
          </a:xfrm>
          <a:custGeom>
            <a:avLst/>
            <a:gdLst/>
            <a:ahLst/>
            <a:cxnLst/>
            <a:rect r="r" b="b" t="t" l="l"/>
            <a:pathLst>
              <a:path h="2903055" w="2725243">
                <a:moveTo>
                  <a:pt x="0" y="0"/>
                </a:moveTo>
                <a:lnTo>
                  <a:pt x="2725244" y="0"/>
                </a:lnTo>
                <a:lnTo>
                  <a:pt x="2725244" y="2903056"/>
                </a:lnTo>
                <a:lnTo>
                  <a:pt x="0" y="29030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1897616">
            <a:off x="15527611" y="9317455"/>
            <a:ext cx="2315249" cy="2353494"/>
          </a:xfrm>
          <a:custGeom>
            <a:avLst/>
            <a:gdLst/>
            <a:ahLst/>
            <a:cxnLst/>
            <a:rect r="r" b="b" t="t" l="l"/>
            <a:pathLst>
              <a:path h="2353494" w="2315249">
                <a:moveTo>
                  <a:pt x="0" y="0"/>
                </a:moveTo>
                <a:lnTo>
                  <a:pt x="2315249" y="0"/>
                </a:lnTo>
                <a:lnTo>
                  <a:pt x="2315249" y="2353493"/>
                </a:lnTo>
                <a:lnTo>
                  <a:pt x="0" y="2353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3302188">
            <a:off x="-1286542" y="10084265"/>
            <a:ext cx="5637574" cy="4037913"/>
          </a:xfrm>
          <a:custGeom>
            <a:avLst/>
            <a:gdLst/>
            <a:ahLst/>
            <a:cxnLst/>
            <a:rect r="r" b="b" t="t" l="l"/>
            <a:pathLst>
              <a:path h="4037913" w="5637574">
                <a:moveTo>
                  <a:pt x="0" y="0"/>
                </a:moveTo>
                <a:lnTo>
                  <a:pt x="5637574" y="0"/>
                </a:lnTo>
                <a:lnTo>
                  <a:pt x="5637574" y="4037912"/>
                </a:lnTo>
                <a:lnTo>
                  <a:pt x="0" y="403791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5051080">
            <a:off x="13193995" y="-6776105"/>
            <a:ext cx="10432799" cy="6051024"/>
          </a:xfrm>
          <a:custGeom>
            <a:avLst/>
            <a:gdLst/>
            <a:ahLst/>
            <a:cxnLst/>
            <a:rect r="r" b="b" t="t" l="l"/>
            <a:pathLst>
              <a:path h="6051024" w="10432799">
                <a:moveTo>
                  <a:pt x="0" y="0"/>
                </a:moveTo>
                <a:lnTo>
                  <a:pt x="10432799" y="0"/>
                </a:lnTo>
                <a:lnTo>
                  <a:pt x="10432799" y="6051024"/>
                </a:lnTo>
                <a:lnTo>
                  <a:pt x="0" y="6051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7" id="7"/>
          <p:cNvSpPr txBox="true"/>
          <p:nvPr/>
        </p:nvSpPr>
        <p:spPr>
          <a:xfrm rot="0">
            <a:off x="6465003" y="3530269"/>
            <a:ext cx="9866451" cy="3293138"/>
          </a:xfrm>
          <a:prstGeom prst="rect">
            <a:avLst/>
          </a:prstGeom>
        </p:spPr>
        <p:txBody>
          <a:bodyPr anchor="t" rtlCol="false" tIns="0" lIns="0" bIns="0" rIns="0">
            <a:spAutoFit/>
          </a:bodyPr>
          <a:lstStyle/>
          <a:p>
            <a:pPr algn="ctr" marL="0" indent="0" lvl="0">
              <a:lnSpc>
                <a:spcPts val="8636"/>
              </a:lnSpc>
            </a:pPr>
            <a:r>
              <a:rPr lang="en-US" sz="7851">
                <a:solidFill>
                  <a:srgbClr val="664C65"/>
                </a:solidFill>
                <a:latin typeface="More Sugar"/>
                <a:ea typeface="More Sugar"/>
                <a:cs typeface="More Sugar"/>
                <a:sym typeface="More Sugar"/>
              </a:rPr>
              <a:t>Jesus would often go to be by Himself to pray to God. </a:t>
            </a:r>
          </a:p>
        </p:txBody>
      </p:sp>
      <p:sp>
        <p:nvSpPr>
          <p:cNvPr name="TextBox 8" id="8"/>
          <p:cNvSpPr txBox="true"/>
          <p:nvPr/>
        </p:nvSpPr>
        <p:spPr>
          <a:xfrm rot="0">
            <a:off x="2695142" y="81178"/>
            <a:ext cx="12897716"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Jesus prays</a:t>
            </a:r>
          </a:p>
        </p:txBody>
      </p:sp>
      <p:sp>
        <p:nvSpPr>
          <p:cNvPr name="Freeform 9" id="9"/>
          <p:cNvSpPr/>
          <p:nvPr/>
        </p:nvSpPr>
        <p:spPr>
          <a:xfrm flipH="false" flipV="false" rot="0">
            <a:off x="426534" y="2264601"/>
            <a:ext cx="6038469" cy="8229600"/>
          </a:xfrm>
          <a:custGeom>
            <a:avLst/>
            <a:gdLst/>
            <a:ahLst/>
            <a:cxnLst/>
            <a:rect r="r" b="b" t="t" l="l"/>
            <a:pathLst>
              <a:path h="8229600" w="6038469">
                <a:moveTo>
                  <a:pt x="0" y="0"/>
                </a:moveTo>
                <a:lnTo>
                  <a:pt x="6038469" y="0"/>
                </a:lnTo>
                <a:lnTo>
                  <a:pt x="6038469" y="8229600"/>
                </a:lnTo>
                <a:lnTo>
                  <a:pt x="0" y="8229600"/>
                </a:lnTo>
                <a:lnTo>
                  <a:pt x="0" y="0"/>
                </a:lnTo>
                <a:close/>
              </a:path>
            </a:pathLst>
          </a:custGeom>
          <a:blipFill>
            <a:blip r:embed="rId1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p:cSld>
    <p:bg>
      <p:bgPr>
        <a:solidFill>
          <a:srgbClr val="FFF9FB"/>
        </a:solidFill>
      </p:bgPr>
    </p:bg>
    <p:spTree>
      <p:nvGrpSpPr>
        <p:cNvPr id="1" name=""/>
        <p:cNvGrpSpPr/>
        <p:nvPr/>
      </p:nvGrpSpPr>
      <p:grpSpPr>
        <a:xfrm>
          <a:off x="0" y="0"/>
          <a:ext cx="0" cy="0"/>
          <a:chOff x="0" y="0"/>
          <a:chExt cx="0" cy="0"/>
        </a:xfrm>
      </p:grpSpPr>
      <p:sp>
        <p:nvSpPr>
          <p:cNvPr name="TextBox 2" id="2"/>
          <p:cNvSpPr txBox="true"/>
          <p:nvPr/>
        </p:nvSpPr>
        <p:spPr>
          <a:xfrm rot="0">
            <a:off x="1855412" y="219075"/>
            <a:ext cx="14577176" cy="3023550"/>
          </a:xfrm>
          <a:prstGeom prst="rect">
            <a:avLst/>
          </a:prstGeom>
        </p:spPr>
        <p:txBody>
          <a:bodyPr anchor="t" rtlCol="false" tIns="0" lIns="0" bIns="0" rIns="0">
            <a:spAutoFit/>
          </a:bodyPr>
          <a:lstStyle/>
          <a:p>
            <a:pPr algn="ctr">
              <a:lnSpc>
                <a:spcPts val="7747"/>
              </a:lnSpc>
            </a:pPr>
            <a:r>
              <a:rPr lang="en-US" sz="8513">
                <a:solidFill>
                  <a:srgbClr val="F1A106"/>
                </a:solidFill>
                <a:latin typeface="Kapsalon"/>
                <a:ea typeface="Kapsalon"/>
                <a:cs typeface="Kapsalon"/>
                <a:sym typeface="Kapsalon"/>
              </a:rPr>
              <a:t>Remember what we learned in this series: Safe in God’s Hands</a:t>
            </a:r>
          </a:p>
        </p:txBody>
      </p:sp>
      <p:sp>
        <p:nvSpPr>
          <p:cNvPr name="TextBox 3" id="3"/>
          <p:cNvSpPr txBox="true"/>
          <p:nvPr/>
        </p:nvSpPr>
        <p:spPr>
          <a:xfrm rot="0">
            <a:off x="2067902" y="3175950"/>
            <a:ext cx="14152196" cy="6448555"/>
          </a:xfrm>
          <a:prstGeom prst="rect">
            <a:avLst/>
          </a:prstGeom>
        </p:spPr>
        <p:txBody>
          <a:bodyPr anchor="t" rtlCol="false" tIns="0" lIns="0" bIns="0" rIns="0">
            <a:spAutoFit/>
          </a:bodyPr>
          <a:lstStyle/>
          <a:p>
            <a:pPr algn="ctr">
              <a:lnSpc>
                <a:spcPts val="5693"/>
              </a:lnSpc>
            </a:pPr>
            <a:r>
              <a:rPr lang="en-US" b="true" sz="4067">
                <a:solidFill>
                  <a:srgbClr val="545454"/>
                </a:solidFill>
                <a:latin typeface="Montserrat Bold"/>
                <a:ea typeface="Montserrat Bold"/>
                <a:cs typeface="Montserrat Bold"/>
                <a:sym typeface="Montserrat Bold"/>
              </a:rPr>
              <a:t>God is our protector but we must choose to make good choices! The world wants us to do bad things. We are going to be different and we won’t fit in with the world if we are following Jesus!! Like Jesus we must stay close to God!</a:t>
            </a:r>
          </a:p>
          <a:p>
            <a:pPr algn="ctr">
              <a:lnSpc>
                <a:spcPts val="5693"/>
              </a:lnSpc>
            </a:pPr>
          </a:p>
          <a:p>
            <a:pPr algn="ctr">
              <a:lnSpc>
                <a:spcPts val="5693"/>
              </a:lnSpc>
              <a:spcBef>
                <a:spcPct val="0"/>
              </a:spcBef>
            </a:pPr>
            <a:r>
              <a:rPr lang="en-US" b="true" sz="4067">
                <a:solidFill>
                  <a:srgbClr val="545454"/>
                </a:solidFill>
                <a:latin typeface="Montserrat Bold"/>
                <a:ea typeface="Montserrat Bold"/>
                <a:cs typeface="Montserrat Bold"/>
                <a:sym typeface="Montserrat Bold"/>
              </a:rPr>
              <a:t>Also we can help our friends not fall into peer pressure. We are called to do great things for God even when we’re young!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9444692">
            <a:off x="-306011" y="9119046"/>
            <a:ext cx="2940051" cy="2238114"/>
          </a:xfrm>
          <a:custGeom>
            <a:avLst/>
            <a:gdLst/>
            <a:ahLst/>
            <a:cxnLst/>
            <a:rect r="r" b="b" t="t" l="l"/>
            <a:pathLst>
              <a:path h="2238114" w="2940051">
                <a:moveTo>
                  <a:pt x="0" y="0"/>
                </a:moveTo>
                <a:lnTo>
                  <a:pt x="2940051" y="0"/>
                </a:lnTo>
                <a:lnTo>
                  <a:pt x="2940051" y="2238114"/>
                </a:lnTo>
                <a:lnTo>
                  <a:pt x="0" y="22381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5759228" y="8766158"/>
            <a:ext cx="3000143" cy="2943890"/>
          </a:xfrm>
          <a:custGeom>
            <a:avLst/>
            <a:gdLst/>
            <a:ahLst/>
            <a:cxnLst/>
            <a:rect r="r" b="b" t="t" l="l"/>
            <a:pathLst>
              <a:path h="2943890" w="3000143">
                <a:moveTo>
                  <a:pt x="0" y="0"/>
                </a:moveTo>
                <a:lnTo>
                  <a:pt x="3000144" y="0"/>
                </a:lnTo>
                <a:lnTo>
                  <a:pt x="3000144" y="2943891"/>
                </a:lnTo>
                <a:lnTo>
                  <a:pt x="0" y="29438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9155879">
            <a:off x="832989" y="-1249859"/>
            <a:ext cx="2031021" cy="2499719"/>
          </a:xfrm>
          <a:custGeom>
            <a:avLst/>
            <a:gdLst/>
            <a:ahLst/>
            <a:cxnLst/>
            <a:rect r="r" b="b" t="t" l="l"/>
            <a:pathLst>
              <a:path h="2499719" w="2031021">
                <a:moveTo>
                  <a:pt x="0" y="0"/>
                </a:moveTo>
                <a:lnTo>
                  <a:pt x="2031022" y="0"/>
                </a:lnTo>
                <a:lnTo>
                  <a:pt x="2031022" y="2499718"/>
                </a:lnTo>
                <a:lnTo>
                  <a:pt x="0" y="24997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3274726">
            <a:off x="13901731" y="-2381910"/>
            <a:ext cx="3914888" cy="3596803"/>
          </a:xfrm>
          <a:custGeom>
            <a:avLst/>
            <a:gdLst/>
            <a:ahLst/>
            <a:cxnLst/>
            <a:rect r="r" b="b" t="t" l="l"/>
            <a:pathLst>
              <a:path h="3596803" w="3914888">
                <a:moveTo>
                  <a:pt x="0" y="0"/>
                </a:moveTo>
                <a:lnTo>
                  <a:pt x="3914888" y="0"/>
                </a:lnTo>
                <a:lnTo>
                  <a:pt x="3914888" y="3596804"/>
                </a:lnTo>
                <a:lnTo>
                  <a:pt x="0" y="359680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0">
            <a:off x="13259132" y="4734598"/>
            <a:ext cx="4053253" cy="5552402"/>
          </a:xfrm>
          <a:custGeom>
            <a:avLst/>
            <a:gdLst/>
            <a:ahLst/>
            <a:cxnLst/>
            <a:rect r="r" b="b" t="t" l="l"/>
            <a:pathLst>
              <a:path h="5552402" w="4053253">
                <a:moveTo>
                  <a:pt x="0" y="0"/>
                </a:moveTo>
                <a:lnTo>
                  <a:pt x="4053254" y="0"/>
                </a:lnTo>
                <a:lnTo>
                  <a:pt x="4053254" y="5552402"/>
                </a:lnTo>
                <a:lnTo>
                  <a:pt x="0" y="5552402"/>
                </a:lnTo>
                <a:lnTo>
                  <a:pt x="0" y="0"/>
                </a:lnTo>
                <a:close/>
              </a:path>
            </a:pathLst>
          </a:custGeom>
          <a:blipFill>
            <a:blip r:embed="rId10"/>
            <a:stretch>
              <a:fillRect l="0" t="0" r="0" b="0"/>
            </a:stretch>
          </a:blipFill>
        </p:spPr>
      </p:sp>
      <p:sp>
        <p:nvSpPr>
          <p:cNvPr name="TextBox 7" id="7"/>
          <p:cNvSpPr txBox="true"/>
          <p:nvPr/>
        </p:nvSpPr>
        <p:spPr>
          <a:xfrm rot="0">
            <a:off x="4396439" y="1471518"/>
            <a:ext cx="9495121" cy="6621409"/>
          </a:xfrm>
          <a:prstGeom prst="rect">
            <a:avLst/>
          </a:prstGeom>
        </p:spPr>
        <p:txBody>
          <a:bodyPr anchor="t" rtlCol="false" tIns="0" lIns="0" bIns="0" rIns="0">
            <a:spAutoFit/>
          </a:bodyPr>
          <a:lstStyle/>
          <a:p>
            <a:pPr algn="ctr" marL="0" indent="0" lvl="0">
              <a:lnSpc>
                <a:spcPts val="13045"/>
              </a:lnSpc>
            </a:pPr>
            <a:r>
              <a:rPr lang="en-US" sz="11859">
                <a:solidFill>
                  <a:srgbClr val="664C65"/>
                </a:solidFill>
                <a:latin typeface="More Sugar"/>
                <a:ea typeface="More Sugar"/>
                <a:cs typeface="More Sugar"/>
                <a:sym typeface="More Sugar"/>
              </a:rPr>
              <a:t>We can say no to negative peer pressure!! </a:t>
            </a:r>
          </a:p>
        </p:txBody>
      </p:sp>
      <p:sp>
        <p:nvSpPr>
          <p:cNvPr name="Freeform 8" id="8"/>
          <p:cNvSpPr/>
          <p:nvPr/>
        </p:nvSpPr>
        <p:spPr>
          <a:xfrm flipH="false" flipV="false" rot="0">
            <a:off x="878285" y="5680058"/>
            <a:ext cx="3518154" cy="6172200"/>
          </a:xfrm>
          <a:custGeom>
            <a:avLst/>
            <a:gdLst/>
            <a:ahLst/>
            <a:cxnLst/>
            <a:rect r="r" b="b" t="t" l="l"/>
            <a:pathLst>
              <a:path h="6172200" w="3518154">
                <a:moveTo>
                  <a:pt x="0" y="0"/>
                </a:moveTo>
                <a:lnTo>
                  <a:pt x="3518154" y="0"/>
                </a:lnTo>
                <a:lnTo>
                  <a:pt x="3518154" y="6172200"/>
                </a:lnTo>
                <a:lnTo>
                  <a:pt x="0" y="61722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0" y="9048294"/>
            <a:ext cx="3313572" cy="2857956"/>
          </a:xfrm>
          <a:custGeom>
            <a:avLst/>
            <a:gdLst/>
            <a:ahLst/>
            <a:cxnLst/>
            <a:rect r="r" b="b" t="t" l="l"/>
            <a:pathLst>
              <a:path h="2857956" w="3313572">
                <a:moveTo>
                  <a:pt x="0" y="0"/>
                </a:moveTo>
                <a:lnTo>
                  <a:pt x="3313572" y="0"/>
                </a:lnTo>
                <a:lnTo>
                  <a:pt x="3313572" y="2857956"/>
                </a:lnTo>
                <a:lnTo>
                  <a:pt x="0" y="28579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5331329" y="-704338"/>
            <a:ext cx="4231893" cy="2676672"/>
          </a:xfrm>
          <a:custGeom>
            <a:avLst/>
            <a:gdLst/>
            <a:ahLst/>
            <a:cxnLst/>
            <a:rect r="r" b="b" t="t" l="l"/>
            <a:pathLst>
              <a:path h="2676672" w="4231893">
                <a:moveTo>
                  <a:pt x="0" y="0"/>
                </a:moveTo>
                <a:lnTo>
                  <a:pt x="4231893" y="0"/>
                </a:lnTo>
                <a:lnTo>
                  <a:pt x="4231893" y="2676672"/>
                </a:lnTo>
                <a:lnTo>
                  <a:pt x="0" y="26766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4296699" y="8838972"/>
            <a:ext cx="3708464" cy="4114800"/>
          </a:xfrm>
          <a:custGeom>
            <a:avLst/>
            <a:gdLst/>
            <a:ahLst/>
            <a:cxnLst/>
            <a:rect r="r" b="b" t="t" l="l"/>
            <a:pathLst>
              <a:path h="4114800" w="3708464">
                <a:moveTo>
                  <a:pt x="0" y="0"/>
                </a:moveTo>
                <a:lnTo>
                  <a:pt x="3708464" y="0"/>
                </a:lnTo>
                <a:lnTo>
                  <a:pt x="370846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3433183">
            <a:off x="-1239627" y="-2533650"/>
            <a:ext cx="3986212" cy="4114800"/>
          </a:xfrm>
          <a:custGeom>
            <a:avLst/>
            <a:gdLst/>
            <a:ahLst/>
            <a:cxnLst/>
            <a:rect r="r" b="b" t="t" l="l"/>
            <a:pathLst>
              <a:path h="4114800" w="3986212">
                <a:moveTo>
                  <a:pt x="0" y="0"/>
                </a:moveTo>
                <a:lnTo>
                  <a:pt x="3986213" y="0"/>
                </a:lnTo>
                <a:lnTo>
                  <a:pt x="398621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TextBox 6" id="6"/>
          <p:cNvSpPr txBox="true"/>
          <p:nvPr/>
        </p:nvSpPr>
        <p:spPr>
          <a:xfrm rot="0">
            <a:off x="6339128" y="3968508"/>
            <a:ext cx="5609745" cy="1588589"/>
          </a:xfrm>
          <a:prstGeom prst="rect">
            <a:avLst/>
          </a:prstGeom>
        </p:spPr>
        <p:txBody>
          <a:bodyPr anchor="t" rtlCol="false" tIns="0" lIns="0" bIns="0" rIns="0">
            <a:spAutoFit/>
          </a:bodyPr>
          <a:lstStyle/>
          <a:p>
            <a:pPr algn="l" marL="0" indent="0" lvl="0">
              <a:lnSpc>
                <a:spcPts val="12194"/>
              </a:lnSpc>
            </a:pPr>
            <a:r>
              <a:rPr lang="en-US" sz="11085" u="sng">
                <a:solidFill>
                  <a:srgbClr val="664C65"/>
                </a:solidFill>
                <a:latin typeface="More Sugar"/>
                <a:ea typeface="More Sugar"/>
                <a:cs typeface="More Sugar"/>
                <a:sym typeface="More Sugar"/>
                <a:hlinkClick r:id="rId10" tooltip="https://wordwall.net/resource/69987502/social/peer-pressure"/>
              </a:rPr>
              <a:t>Activity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7794907" y="9171094"/>
            <a:ext cx="2698187" cy="435083"/>
          </a:xfrm>
          <a:custGeom>
            <a:avLst/>
            <a:gdLst/>
            <a:ahLst/>
            <a:cxnLst/>
            <a:rect r="r" b="b" t="t" l="l"/>
            <a:pathLst>
              <a:path h="435083" w="2698187">
                <a:moveTo>
                  <a:pt x="0" y="0"/>
                </a:moveTo>
                <a:lnTo>
                  <a:pt x="2698186" y="0"/>
                </a:lnTo>
                <a:lnTo>
                  <a:pt x="2698186" y="435083"/>
                </a:lnTo>
                <a:lnTo>
                  <a:pt x="0" y="435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00648" y="-1912718"/>
            <a:ext cx="4553029" cy="4114800"/>
          </a:xfrm>
          <a:custGeom>
            <a:avLst/>
            <a:gdLst/>
            <a:ahLst/>
            <a:cxnLst/>
            <a:rect r="r" b="b" t="t" l="l"/>
            <a:pathLst>
              <a:path h="4114800" w="4553029">
                <a:moveTo>
                  <a:pt x="0" y="4114800"/>
                </a:moveTo>
                <a:lnTo>
                  <a:pt x="4553029" y="4114800"/>
                </a:lnTo>
                <a:lnTo>
                  <a:pt x="4553029"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5113046" y="-1912718"/>
            <a:ext cx="6007007" cy="4114800"/>
          </a:xfrm>
          <a:custGeom>
            <a:avLst/>
            <a:gdLst/>
            <a:ahLst/>
            <a:cxnLst/>
            <a:rect r="r" b="b" t="t" l="l"/>
            <a:pathLst>
              <a:path h="4114800" w="6007007">
                <a:moveTo>
                  <a:pt x="0" y="0"/>
                </a:moveTo>
                <a:lnTo>
                  <a:pt x="6007008" y="0"/>
                </a:lnTo>
                <a:lnTo>
                  <a:pt x="60070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0">
            <a:off x="17057682" y="8981790"/>
            <a:ext cx="2460635" cy="624386"/>
          </a:xfrm>
          <a:custGeom>
            <a:avLst/>
            <a:gdLst/>
            <a:ahLst/>
            <a:cxnLst/>
            <a:rect r="r" b="b" t="t" l="l"/>
            <a:pathLst>
              <a:path h="624386" w="2460635">
                <a:moveTo>
                  <a:pt x="0" y="0"/>
                </a:moveTo>
                <a:lnTo>
                  <a:pt x="2460636" y="0"/>
                </a:lnTo>
                <a:lnTo>
                  <a:pt x="2460636" y="624387"/>
                </a:lnTo>
                <a:lnTo>
                  <a:pt x="0" y="6243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0">
            <a:off x="464297" y="8869356"/>
            <a:ext cx="1092168" cy="1177540"/>
          </a:xfrm>
          <a:custGeom>
            <a:avLst/>
            <a:gdLst/>
            <a:ahLst/>
            <a:cxnLst/>
            <a:rect r="r" b="b" t="t" l="l"/>
            <a:pathLst>
              <a:path h="1177540" w="1092168">
                <a:moveTo>
                  <a:pt x="0" y="0"/>
                </a:moveTo>
                <a:lnTo>
                  <a:pt x="1092168" y="0"/>
                </a:lnTo>
                <a:lnTo>
                  <a:pt x="1092168" y="1177540"/>
                </a:lnTo>
                <a:lnTo>
                  <a:pt x="0" y="11775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7" id="7"/>
          <p:cNvSpPr txBox="true"/>
          <p:nvPr/>
        </p:nvSpPr>
        <p:spPr>
          <a:xfrm rot="0">
            <a:off x="3174954" y="2881236"/>
            <a:ext cx="11454441" cy="4865624"/>
          </a:xfrm>
          <a:prstGeom prst="rect">
            <a:avLst/>
          </a:prstGeom>
        </p:spPr>
        <p:txBody>
          <a:bodyPr anchor="t" rtlCol="false" tIns="0" lIns="0" bIns="0" rIns="0">
            <a:spAutoFit/>
          </a:bodyPr>
          <a:lstStyle/>
          <a:p>
            <a:pPr algn="ctr">
              <a:lnSpc>
                <a:spcPts val="12977"/>
              </a:lnSpc>
            </a:pPr>
            <a:r>
              <a:rPr lang="en-US" sz="9269">
                <a:solidFill>
                  <a:srgbClr val="664C65"/>
                </a:solidFill>
                <a:latin typeface="One Little Font"/>
                <a:ea typeface="One Little Font"/>
                <a:cs typeface="One Little Font"/>
                <a:sym typeface="One Little Font"/>
              </a:rPr>
              <a:t>“God, help me make good choices and be a good friend. Amen.”</a:t>
            </a:r>
          </a:p>
        </p:txBody>
      </p:sp>
      <p:sp>
        <p:nvSpPr>
          <p:cNvPr name="TextBox 8" id="8"/>
          <p:cNvSpPr txBox="true"/>
          <p:nvPr/>
        </p:nvSpPr>
        <p:spPr>
          <a:xfrm rot="0">
            <a:off x="3174954" y="715443"/>
            <a:ext cx="11938093" cy="1486639"/>
          </a:xfrm>
          <a:prstGeom prst="rect">
            <a:avLst/>
          </a:prstGeom>
        </p:spPr>
        <p:txBody>
          <a:bodyPr anchor="t" rtlCol="false" tIns="0" lIns="0" bIns="0" rIns="0">
            <a:spAutoFit/>
          </a:bodyPr>
          <a:lstStyle/>
          <a:p>
            <a:pPr algn="ctr">
              <a:lnSpc>
                <a:spcPts val="11726"/>
              </a:lnSpc>
            </a:pPr>
            <a:r>
              <a:rPr lang="en-US" b="true" sz="9771">
                <a:solidFill>
                  <a:srgbClr val="664C65"/>
                </a:solidFill>
                <a:latin typeface="One Little Font Bold"/>
                <a:ea typeface="One Little Font Bold"/>
                <a:cs typeface="One Little Font Bold"/>
                <a:sym typeface="One Little Font Bold"/>
              </a:rPr>
              <a:t>CLOSING PRAYER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D389"/>
        </a:solidFill>
      </p:bgPr>
    </p:bg>
    <p:spTree>
      <p:nvGrpSpPr>
        <p:cNvPr id="1" name=""/>
        <p:cNvGrpSpPr/>
        <p:nvPr/>
      </p:nvGrpSpPr>
      <p:grpSpPr>
        <a:xfrm>
          <a:off x="0" y="0"/>
          <a:ext cx="0" cy="0"/>
          <a:chOff x="0" y="0"/>
          <a:chExt cx="0" cy="0"/>
        </a:xfrm>
      </p:grpSpPr>
      <p:sp>
        <p:nvSpPr>
          <p:cNvPr name="Freeform 2" id="2"/>
          <p:cNvSpPr/>
          <p:nvPr/>
        </p:nvSpPr>
        <p:spPr>
          <a:xfrm flipH="false" flipV="false" rot="0">
            <a:off x="0" y="-197273"/>
            <a:ext cx="9207532" cy="10484273"/>
          </a:xfrm>
          <a:custGeom>
            <a:avLst/>
            <a:gdLst/>
            <a:ahLst/>
            <a:cxnLst/>
            <a:rect r="r" b="b" t="t" l="l"/>
            <a:pathLst>
              <a:path h="10484273" w="9207532">
                <a:moveTo>
                  <a:pt x="0" y="0"/>
                </a:moveTo>
                <a:lnTo>
                  <a:pt x="9207532" y="0"/>
                </a:lnTo>
                <a:lnTo>
                  <a:pt x="9207532" y="10484273"/>
                </a:lnTo>
                <a:lnTo>
                  <a:pt x="0" y="10484273"/>
                </a:lnTo>
                <a:lnTo>
                  <a:pt x="0" y="0"/>
                </a:lnTo>
                <a:close/>
              </a:path>
            </a:pathLst>
          </a:custGeom>
          <a:blipFill>
            <a:blip r:embed="rId2"/>
            <a:stretch>
              <a:fillRect l="-22638" t="0" r="-16714" b="-55591"/>
            </a:stretch>
          </a:blipFill>
        </p:spPr>
      </p:sp>
      <p:sp>
        <p:nvSpPr>
          <p:cNvPr name="Freeform 3" id="3"/>
          <p:cNvSpPr/>
          <p:nvPr/>
        </p:nvSpPr>
        <p:spPr>
          <a:xfrm flipH="false" flipV="false" rot="0">
            <a:off x="9207532" y="0"/>
            <a:ext cx="9080468" cy="5948011"/>
          </a:xfrm>
          <a:custGeom>
            <a:avLst/>
            <a:gdLst/>
            <a:ahLst/>
            <a:cxnLst/>
            <a:rect r="r" b="b" t="t" l="l"/>
            <a:pathLst>
              <a:path h="5948011" w="9080468">
                <a:moveTo>
                  <a:pt x="0" y="0"/>
                </a:moveTo>
                <a:lnTo>
                  <a:pt x="9080468" y="0"/>
                </a:lnTo>
                <a:lnTo>
                  <a:pt x="9080468" y="5948011"/>
                </a:lnTo>
                <a:lnTo>
                  <a:pt x="0" y="5948011"/>
                </a:lnTo>
                <a:lnTo>
                  <a:pt x="0" y="0"/>
                </a:lnTo>
                <a:close/>
              </a:path>
            </a:pathLst>
          </a:custGeom>
          <a:blipFill>
            <a:blip r:embed="rId2"/>
            <a:stretch>
              <a:fillRect l="-28280" t="-185464" r="-19749" b="-1846"/>
            </a:stretch>
          </a:blipFill>
        </p:spPr>
      </p:sp>
      <p:sp>
        <p:nvSpPr>
          <p:cNvPr name="Freeform 4" id="4"/>
          <p:cNvSpPr/>
          <p:nvPr/>
        </p:nvSpPr>
        <p:spPr>
          <a:xfrm flipH="false" flipV="false" rot="0">
            <a:off x="12122956" y="5948011"/>
            <a:ext cx="4963026" cy="4114800"/>
          </a:xfrm>
          <a:custGeom>
            <a:avLst/>
            <a:gdLst/>
            <a:ahLst/>
            <a:cxnLst/>
            <a:rect r="r" b="b" t="t" l="l"/>
            <a:pathLst>
              <a:path h="4114800" w="4963026">
                <a:moveTo>
                  <a:pt x="0" y="0"/>
                </a:moveTo>
                <a:lnTo>
                  <a:pt x="4963026" y="0"/>
                </a:lnTo>
                <a:lnTo>
                  <a:pt x="49630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7201642">
            <a:off x="8908952" y="1546857"/>
            <a:ext cx="9878242" cy="9433721"/>
          </a:xfrm>
          <a:custGeom>
            <a:avLst/>
            <a:gdLst/>
            <a:ahLst/>
            <a:cxnLst/>
            <a:rect r="r" b="b" t="t" l="l"/>
            <a:pathLst>
              <a:path h="9433721" w="9878242">
                <a:moveTo>
                  <a:pt x="0" y="0"/>
                </a:moveTo>
                <a:lnTo>
                  <a:pt x="9878242" y="0"/>
                </a:lnTo>
                <a:lnTo>
                  <a:pt x="9878242" y="9433721"/>
                </a:lnTo>
                <a:lnTo>
                  <a:pt x="0" y="9433721"/>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383521">
            <a:off x="-1598587" y="-2098775"/>
            <a:ext cx="4075078" cy="4657231"/>
          </a:xfrm>
          <a:custGeom>
            <a:avLst/>
            <a:gdLst/>
            <a:ahLst/>
            <a:cxnLst/>
            <a:rect r="r" b="b" t="t" l="l"/>
            <a:pathLst>
              <a:path h="4657231" w="4075078">
                <a:moveTo>
                  <a:pt x="0" y="0"/>
                </a:moveTo>
                <a:lnTo>
                  <a:pt x="4075077" y="0"/>
                </a:lnTo>
                <a:lnTo>
                  <a:pt x="4075077" y="4657232"/>
                </a:lnTo>
                <a:lnTo>
                  <a:pt x="0" y="46572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1794165" y="8741422"/>
            <a:ext cx="2863184" cy="3091156"/>
          </a:xfrm>
          <a:custGeom>
            <a:avLst/>
            <a:gdLst/>
            <a:ahLst/>
            <a:cxnLst/>
            <a:rect r="r" b="b" t="t" l="l"/>
            <a:pathLst>
              <a:path h="3091156" w="2863184">
                <a:moveTo>
                  <a:pt x="0" y="0"/>
                </a:moveTo>
                <a:lnTo>
                  <a:pt x="2863184" y="0"/>
                </a:lnTo>
                <a:lnTo>
                  <a:pt x="2863184" y="3091156"/>
                </a:lnTo>
                <a:lnTo>
                  <a:pt x="0" y="30911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1392636">
            <a:off x="6874998" y="-1347194"/>
            <a:ext cx="2239670" cy="2239670"/>
          </a:xfrm>
          <a:custGeom>
            <a:avLst/>
            <a:gdLst/>
            <a:ahLst/>
            <a:cxnLst/>
            <a:rect r="r" b="b" t="t" l="l"/>
            <a:pathLst>
              <a:path h="2239670" w="2239670">
                <a:moveTo>
                  <a:pt x="0" y="0"/>
                </a:moveTo>
                <a:lnTo>
                  <a:pt x="2239670" y="0"/>
                </a:lnTo>
                <a:lnTo>
                  <a:pt x="2239670" y="2239670"/>
                </a:lnTo>
                <a:lnTo>
                  <a:pt x="0" y="22396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0">
            <a:off x="15417635" y="2102385"/>
            <a:ext cx="783740" cy="678915"/>
          </a:xfrm>
          <a:custGeom>
            <a:avLst/>
            <a:gdLst/>
            <a:ahLst/>
            <a:cxnLst/>
            <a:rect r="r" b="b" t="t" l="l"/>
            <a:pathLst>
              <a:path h="678915" w="783740">
                <a:moveTo>
                  <a:pt x="0" y="0"/>
                </a:moveTo>
                <a:lnTo>
                  <a:pt x="783740" y="0"/>
                </a:lnTo>
                <a:lnTo>
                  <a:pt x="783740" y="678915"/>
                </a:lnTo>
                <a:lnTo>
                  <a:pt x="0" y="6789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12343154" y="2781300"/>
            <a:ext cx="5190688" cy="4114800"/>
          </a:xfrm>
          <a:custGeom>
            <a:avLst/>
            <a:gdLst/>
            <a:ahLst/>
            <a:cxnLst/>
            <a:rect r="r" b="b" t="t" l="l"/>
            <a:pathLst>
              <a:path h="4114800" w="5190688">
                <a:moveTo>
                  <a:pt x="0" y="0"/>
                </a:moveTo>
                <a:lnTo>
                  <a:pt x="5190688" y="0"/>
                </a:lnTo>
                <a:lnTo>
                  <a:pt x="519068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1129858" y="2840518"/>
            <a:ext cx="10788872" cy="4389290"/>
          </a:xfrm>
          <a:prstGeom prst="rect">
            <a:avLst/>
          </a:prstGeom>
        </p:spPr>
        <p:txBody>
          <a:bodyPr anchor="t" rtlCol="false" tIns="0" lIns="0" bIns="0" rIns="0">
            <a:spAutoFit/>
          </a:bodyPr>
          <a:lstStyle/>
          <a:p>
            <a:pPr algn="l" marL="0" indent="0" lvl="0">
              <a:lnSpc>
                <a:spcPts val="11503"/>
              </a:lnSpc>
            </a:pPr>
            <a:r>
              <a:rPr lang="en-US" sz="10457">
                <a:solidFill>
                  <a:srgbClr val="664C65"/>
                </a:solidFill>
                <a:latin typeface="More Sugar"/>
                <a:ea typeface="More Sugar"/>
                <a:cs typeface="More Sugar"/>
                <a:sym typeface="More Sugar"/>
              </a:rPr>
              <a:t>1 Corinthians 15:33 — “Choose good friends.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0" y="2028710"/>
            <a:ext cx="8271578" cy="5831463"/>
          </a:xfrm>
          <a:custGeom>
            <a:avLst/>
            <a:gdLst/>
            <a:ahLst/>
            <a:cxnLst/>
            <a:rect r="r" b="b" t="t" l="l"/>
            <a:pathLst>
              <a:path h="5831463" w="8271578">
                <a:moveTo>
                  <a:pt x="0" y="0"/>
                </a:moveTo>
                <a:lnTo>
                  <a:pt x="8271578" y="0"/>
                </a:lnTo>
                <a:lnTo>
                  <a:pt x="8271578" y="5831463"/>
                </a:lnTo>
                <a:lnTo>
                  <a:pt x="0" y="5831463"/>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143401">
            <a:off x="14816756" y="8210603"/>
            <a:ext cx="4885089" cy="4537026"/>
          </a:xfrm>
          <a:custGeom>
            <a:avLst/>
            <a:gdLst/>
            <a:ahLst/>
            <a:cxnLst/>
            <a:rect r="r" b="b" t="t" l="l"/>
            <a:pathLst>
              <a:path h="4537026" w="4885089">
                <a:moveTo>
                  <a:pt x="0" y="0"/>
                </a:moveTo>
                <a:lnTo>
                  <a:pt x="4885088" y="0"/>
                </a:lnTo>
                <a:lnTo>
                  <a:pt x="4885088" y="4537026"/>
                </a:lnTo>
                <a:lnTo>
                  <a:pt x="0" y="45370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3609144">
            <a:off x="15084072" y="-1890157"/>
            <a:ext cx="3756688" cy="3780314"/>
          </a:xfrm>
          <a:custGeom>
            <a:avLst/>
            <a:gdLst/>
            <a:ahLst/>
            <a:cxnLst/>
            <a:rect r="r" b="b" t="t" l="l"/>
            <a:pathLst>
              <a:path h="3780314" w="3756688">
                <a:moveTo>
                  <a:pt x="0" y="0"/>
                </a:moveTo>
                <a:lnTo>
                  <a:pt x="3756688" y="0"/>
                </a:lnTo>
                <a:lnTo>
                  <a:pt x="3756688" y="3780314"/>
                </a:lnTo>
                <a:lnTo>
                  <a:pt x="0" y="37803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0">
            <a:off x="-136809" y="0"/>
            <a:ext cx="2902519" cy="1465772"/>
          </a:xfrm>
          <a:custGeom>
            <a:avLst/>
            <a:gdLst/>
            <a:ahLst/>
            <a:cxnLst/>
            <a:rect r="r" b="b" t="t" l="l"/>
            <a:pathLst>
              <a:path h="1465772" w="2902519">
                <a:moveTo>
                  <a:pt x="0" y="0"/>
                </a:moveTo>
                <a:lnTo>
                  <a:pt x="2902518" y="0"/>
                </a:lnTo>
                <a:lnTo>
                  <a:pt x="2902518" y="1465772"/>
                </a:lnTo>
                <a:lnTo>
                  <a:pt x="0" y="14657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0">
            <a:off x="330279" y="8934450"/>
            <a:ext cx="2998660" cy="4114800"/>
          </a:xfrm>
          <a:custGeom>
            <a:avLst/>
            <a:gdLst/>
            <a:ahLst/>
            <a:cxnLst/>
            <a:rect r="r" b="b" t="t" l="l"/>
            <a:pathLst>
              <a:path h="4114800" w="2998660">
                <a:moveTo>
                  <a:pt x="0" y="0"/>
                </a:moveTo>
                <a:lnTo>
                  <a:pt x="2998660" y="0"/>
                </a:lnTo>
                <a:lnTo>
                  <a:pt x="299866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pic>
        <p:nvPicPr>
          <p:cNvPr name="Picture 7" id="7"/>
          <p:cNvPicPr>
            <a:picLocks noChangeAspect="true"/>
          </p:cNvPicPr>
          <p:nvPr/>
        </p:nvPicPr>
        <p:blipFill>
          <a:blip r:embed="rId12"/>
          <a:srcRect l="0" t="0" r="0" b="0"/>
          <a:stretch>
            <a:fillRect/>
          </a:stretch>
        </p:blipFill>
        <p:spPr>
          <a:xfrm flipH="false" flipV="false" rot="0">
            <a:off x="1204364" y="3043182"/>
            <a:ext cx="4249151" cy="4313858"/>
          </a:xfrm>
          <a:prstGeom prst="rect">
            <a:avLst/>
          </a:prstGeom>
        </p:spPr>
      </p:pic>
      <p:sp>
        <p:nvSpPr>
          <p:cNvPr name="TextBox 8" id="8"/>
          <p:cNvSpPr txBox="true"/>
          <p:nvPr/>
        </p:nvSpPr>
        <p:spPr>
          <a:xfrm rot="0">
            <a:off x="10258554" y="109220"/>
            <a:ext cx="4704850" cy="919480"/>
          </a:xfrm>
          <a:prstGeom prst="rect">
            <a:avLst/>
          </a:prstGeom>
        </p:spPr>
        <p:txBody>
          <a:bodyPr anchor="t" rtlCol="false" tIns="0" lIns="0" bIns="0" rIns="0">
            <a:spAutoFit/>
          </a:bodyPr>
          <a:lstStyle/>
          <a:p>
            <a:pPr algn="r" marL="0" indent="0" lvl="0">
              <a:lnSpc>
                <a:spcPts val="7039"/>
              </a:lnSpc>
            </a:pPr>
            <a:r>
              <a:rPr lang="en-US" sz="6399">
                <a:solidFill>
                  <a:srgbClr val="664C65"/>
                </a:solidFill>
                <a:latin typeface="More Sugar"/>
                <a:ea typeface="More Sugar"/>
                <a:cs typeface="More Sugar"/>
                <a:sym typeface="More Sugar"/>
              </a:rPr>
              <a:t>Focus</a:t>
            </a:r>
          </a:p>
        </p:txBody>
      </p:sp>
      <p:sp>
        <p:nvSpPr>
          <p:cNvPr name="TextBox 9" id="9"/>
          <p:cNvSpPr txBox="true"/>
          <p:nvPr/>
        </p:nvSpPr>
        <p:spPr>
          <a:xfrm rot="0">
            <a:off x="8574537" y="1501926"/>
            <a:ext cx="8684763" cy="6358246"/>
          </a:xfrm>
          <a:prstGeom prst="rect">
            <a:avLst/>
          </a:prstGeom>
        </p:spPr>
        <p:txBody>
          <a:bodyPr anchor="t" rtlCol="false" tIns="0" lIns="0" bIns="0" rIns="0">
            <a:spAutoFit/>
          </a:bodyPr>
          <a:lstStyle/>
          <a:p>
            <a:pPr algn="l" marL="0" indent="0" lvl="0">
              <a:lnSpc>
                <a:spcPts val="12763"/>
              </a:lnSpc>
            </a:pPr>
            <a:r>
              <a:rPr lang="en-US" sz="7977">
                <a:solidFill>
                  <a:srgbClr val="545454"/>
                </a:solidFill>
                <a:latin typeface="One Little Font"/>
                <a:ea typeface="One Little Font"/>
                <a:cs typeface="One Little Font"/>
                <a:sym typeface="One Little Font"/>
              </a:rPr>
              <a:t>God h</a:t>
            </a:r>
            <a:r>
              <a:rPr lang="en-US" sz="7977">
                <a:solidFill>
                  <a:srgbClr val="545454"/>
                </a:solidFill>
                <a:latin typeface="One Little Font"/>
                <a:ea typeface="One Little Font"/>
                <a:cs typeface="One Little Font"/>
                <a:sym typeface="One Little Font"/>
              </a:rPr>
              <a:t>elps us make safe choices, even when friends do wrong.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15332053" y="2399604"/>
            <a:ext cx="1294508" cy="1384500"/>
          </a:xfrm>
          <a:custGeom>
            <a:avLst/>
            <a:gdLst/>
            <a:ahLst/>
            <a:cxnLst/>
            <a:rect r="r" b="b" t="t" l="l"/>
            <a:pathLst>
              <a:path h="1384500" w="1294508">
                <a:moveTo>
                  <a:pt x="0" y="0"/>
                </a:moveTo>
                <a:lnTo>
                  <a:pt x="1294508" y="0"/>
                </a:lnTo>
                <a:lnTo>
                  <a:pt x="1294508" y="1384500"/>
                </a:lnTo>
                <a:lnTo>
                  <a:pt x="0" y="13845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166309">
            <a:off x="3673624" y="624417"/>
            <a:ext cx="1581402" cy="1150470"/>
          </a:xfrm>
          <a:custGeom>
            <a:avLst/>
            <a:gdLst/>
            <a:ahLst/>
            <a:cxnLst/>
            <a:rect r="r" b="b" t="t" l="l"/>
            <a:pathLst>
              <a:path h="1150470" w="1581402">
                <a:moveTo>
                  <a:pt x="0" y="0"/>
                </a:moveTo>
                <a:lnTo>
                  <a:pt x="1581402" y="0"/>
                </a:lnTo>
                <a:lnTo>
                  <a:pt x="1581402" y="1150470"/>
                </a:lnTo>
                <a:lnTo>
                  <a:pt x="0" y="11504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131707" y="7634142"/>
            <a:ext cx="615894" cy="615894"/>
          </a:xfrm>
          <a:custGeom>
            <a:avLst/>
            <a:gdLst/>
            <a:ahLst/>
            <a:cxnLst/>
            <a:rect r="r" b="b" t="t" l="l"/>
            <a:pathLst>
              <a:path h="615894" w="615894">
                <a:moveTo>
                  <a:pt x="0" y="0"/>
                </a:moveTo>
                <a:lnTo>
                  <a:pt x="615894" y="0"/>
                </a:lnTo>
                <a:lnTo>
                  <a:pt x="615894" y="615894"/>
                </a:lnTo>
                <a:lnTo>
                  <a:pt x="0" y="6158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131707" y="-2377656"/>
            <a:ext cx="3729400" cy="3692106"/>
          </a:xfrm>
          <a:custGeom>
            <a:avLst/>
            <a:gdLst/>
            <a:ahLst/>
            <a:cxnLst/>
            <a:rect r="r" b="b" t="t" l="l"/>
            <a:pathLst>
              <a:path h="3692106" w="3729400">
                <a:moveTo>
                  <a:pt x="0" y="0"/>
                </a:moveTo>
                <a:lnTo>
                  <a:pt x="3729400" y="0"/>
                </a:lnTo>
                <a:lnTo>
                  <a:pt x="3729400" y="3692106"/>
                </a:lnTo>
                <a:lnTo>
                  <a:pt x="0" y="36921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true" rot="-1103077">
            <a:off x="13101956" y="9041886"/>
            <a:ext cx="5754701" cy="4531827"/>
          </a:xfrm>
          <a:custGeom>
            <a:avLst/>
            <a:gdLst/>
            <a:ahLst/>
            <a:cxnLst/>
            <a:rect r="r" b="b" t="t" l="l"/>
            <a:pathLst>
              <a:path h="4531827" w="5754701">
                <a:moveTo>
                  <a:pt x="0" y="4531827"/>
                </a:moveTo>
                <a:lnTo>
                  <a:pt x="5754702" y="4531827"/>
                </a:lnTo>
                <a:lnTo>
                  <a:pt x="5754702" y="0"/>
                </a:lnTo>
                <a:lnTo>
                  <a:pt x="0" y="0"/>
                </a:lnTo>
                <a:lnTo>
                  <a:pt x="0" y="4531827"/>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0">
            <a:off x="-480269" y="-964906"/>
            <a:ext cx="3478966" cy="2717942"/>
          </a:xfrm>
          <a:custGeom>
            <a:avLst/>
            <a:gdLst/>
            <a:ahLst/>
            <a:cxnLst/>
            <a:rect r="r" b="b" t="t" l="l"/>
            <a:pathLst>
              <a:path h="2717942" w="3478966">
                <a:moveTo>
                  <a:pt x="0" y="0"/>
                </a:moveTo>
                <a:lnTo>
                  <a:pt x="3478965" y="0"/>
                </a:lnTo>
                <a:lnTo>
                  <a:pt x="3478965" y="2717942"/>
                </a:lnTo>
                <a:lnTo>
                  <a:pt x="0" y="27179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8" id="8"/>
          <p:cNvSpPr/>
          <p:nvPr/>
        </p:nvSpPr>
        <p:spPr>
          <a:xfrm flipH="false" flipV="false" rot="-9830755">
            <a:off x="250934" y="8942523"/>
            <a:ext cx="2145931" cy="2108377"/>
          </a:xfrm>
          <a:custGeom>
            <a:avLst/>
            <a:gdLst/>
            <a:ahLst/>
            <a:cxnLst/>
            <a:rect r="r" b="b" t="t" l="l"/>
            <a:pathLst>
              <a:path h="2108377" w="2145931">
                <a:moveTo>
                  <a:pt x="0" y="0"/>
                </a:moveTo>
                <a:lnTo>
                  <a:pt x="2145931" y="0"/>
                </a:lnTo>
                <a:lnTo>
                  <a:pt x="2145931" y="2108377"/>
                </a:lnTo>
                <a:lnTo>
                  <a:pt x="0" y="210837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a:ln cap="sq">
            <a:noFill/>
            <a:prstDash val="solid"/>
            <a:miter/>
          </a:ln>
        </p:spPr>
      </p:sp>
      <p:sp>
        <p:nvSpPr>
          <p:cNvPr name="TextBox 9" id="9"/>
          <p:cNvSpPr txBox="true"/>
          <p:nvPr/>
        </p:nvSpPr>
        <p:spPr>
          <a:xfrm rot="0">
            <a:off x="3486482" y="3196367"/>
            <a:ext cx="11315036" cy="3979992"/>
          </a:xfrm>
          <a:prstGeom prst="rect">
            <a:avLst/>
          </a:prstGeom>
        </p:spPr>
        <p:txBody>
          <a:bodyPr anchor="t" rtlCol="false" tIns="0" lIns="0" bIns="0" rIns="0">
            <a:spAutoFit/>
          </a:bodyPr>
          <a:lstStyle/>
          <a:p>
            <a:pPr algn="ctr" marL="0" indent="0" lvl="0">
              <a:lnSpc>
                <a:spcPts val="10424"/>
              </a:lnSpc>
            </a:pPr>
            <a:r>
              <a:rPr lang="en-US" sz="9477">
                <a:solidFill>
                  <a:srgbClr val="664C65"/>
                </a:solidFill>
                <a:latin typeface="More Sugar"/>
                <a:ea typeface="More Sugar"/>
                <a:cs typeface="More Sugar"/>
                <a:sym typeface="More Sugar"/>
              </a:rPr>
              <a:t>We will learn to practice saying “no” when needed.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9655832" y="1460988"/>
            <a:ext cx="7355818" cy="7365024"/>
          </a:xfrm>
          <a:custGeom>
            <a:avLst/>
            <a:gdLst/>
            <a:ahLst/>
            <a:cxnLst/>
            <a:rect r="r" b="b" t="t" l="l"/>
            <a:pathLst>
              <a:path h="7365024" w="7355818">
                <a:moveTo>
                  <a:pt x="0" y="0"/>
                </a:moveTo>
                <a:lnTo>
                  <a:pt x="7355818" y="0"/>
                </a:lnTo>
                <a:lnTo>
                  <a:pt x="7355818" y="7365024"/>
                </a:lnTo>
                <a:lnTo>
                  <a:pt x="0" y="736502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85766">
            <a:off x="14395456" y="8231700"/>
            <a:ext cx="1900802" cy="1907957"/>
          </a:xfrm>
          <a:custGeom>
            <a:avLst/>
            <a:gdLst/>
            <a:ahLst/>
            <a:cxnLst/>
            <a:rect r="r" b="b" t="t" l="l"/>
            <a:pathLst>
              <a:path h="1907957" w="1900802">
                <a:moveTo>
                  <a:pt x="0" y="0"/>
                </a:moveTo>
                <a:lnTo>
                  <a:pt x="1900802" y="0"/>
                </a:lnTo>
                <a:lnTo>
                  <a:pt x="1900802" y="1907956"/>
                </a:lnTo>
                <a:lnTo>
                  <a:pt x="0" y="19079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696549">
            <a:off x="-474051" y="-1680177"/>
            <a:ext cx="3276835" cy="4214578"/>
          </a:xfrm>
          <a:custGeom>
            <a:avLst/>
            <a:gdLst/>
            <a:ahLst/>
            <a:cxnLst/>
            <a:rect r="r" b="b" t="t" l="l"/>
            <a:pathLst>
              <a:path h="4214578" w="3276835">
                <a:moveTo>
                  <a:pt x="0" y="0"/>
                </a:moveTo>
                <a:lnTo>
                  <a:pt x="3276835" y="0"/>
                </a:lnTo>
                <a:lnTo>
                  <a:pt x="3276835" y="4214579"/>
                </a:lnTo>
                <a:lnTo>
                  <a:pt x="0" y="42145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7625203">
            <a:off x="-649292" y="8877981"/>
            <a:ext cx="2987257" cy="3540453"/>
          </a:xfrm>
          <a:custGeom>
            <a:avLst/>
            <a:gdLst/>
            <a:ahLst/>
            <a:cxnLst/>
            <a:rect r="r" b="b" t="t" l="l"/>
            <a:pathLst>
              <a:path h="3540453" w="2987257">
                <a:moveTo>
                  <a:pt x="0" y="0"/>
                </a:moveTo>
                <a:lnTo>
                  <a:pt x="2987257" y="0"/>
                </a:lnTo>
                <a:lnTo>
                  <a:pt x="2987257" y="3540453"/>
                </a:lnTo>
                <a:lnTo>
                  <a:pt x="0" y="35404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true" flipV="false" rot="0">
            <a:off x="16444260" y="-1018159"/>
            <a:ext cx="4104942" cy="3586693"/>
          </a:xfrm>
          <a:custGeom>
            <a:avLst/>
            <a:gdLst/>
            <a:ahLst/>
            <a:cxnLst/>
            <a:rect r="r" b="b" t="t" l="l"/>
            <a:pathLst>
              <a:path h="3586693" w="4104942">
                <a:moveTo>
                  <a:pt x="4104942" y="0"/>
                </a:moveTo>
                <a:lnTo>
                  <a:pt x="0" y="0"/>
                </a:lnTo>
                <a:lnTo>
                  <a:pt x="0" y="3586694"/>
                </a:lnTo>
                <a:lnTo>
                  <a:pt x="4104942" y="3586694"/>
                </a:lnTo>
                <a:lnTo>
                  <a:pt x="4104942"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7" id="7"/>
          <p:cNvSpPr/>
          <p:nvPr/>
        </p:nvSpPr>
        <p:spPr>
          <a:xfrm flipH="false" flipV="false" rot="8471521">
            <a:off x="15040057" y="8590808"/>
            <a:ext cx="4743285" cy="4114800"/>
          </a:xfrm>
          <a:custGeom>
            <a:avLst/>
            <a:gdLst/>
            <a:ahLst/>
            <a:cxnLst/>
            <a:rect r="r" b="b" t="t" l="l"/>
            <a:pathLst>
              <a:path h="4114800" w="4743285">
                <a:moveTo>
                  <a:pt x="0" y="0"/>
                </a:moveTo>
                <a:lnTo>
                  <a:pt x="4743286" y="0"/>
                </a:lnTo>
                <a:lnTo>
                  <a:pt x="474328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TextBox 8" id="8"/>
          <p:cNvSpPr txBox="true"/>
          <p:nvPr/>
        </p:nvSpPr>
        <p:spPr>
          <a:xfrm rot="0">
            <a:off x="4855954" y="339260"/>
            <a:ext cx="8576093" cy="919480"/>
          </a:xfrm>
          <a:prstGeom prst="rect">
            <a:avLst/>
          </a:prstGeom>
        </p:spPr>
        <p:txBody>
          <a:bodyPr anchor="t" rtlCol="false" tIns="0" lIns="0" bIns="0" rIns="0">
            <a:spAutoFit/>
          </a:bodyPr>
          <a:lstStyle/>
          <a:p>
            <a:pPr algn="l" marL="0" indent="0" lvl="0">
              <a:lnSpc>
                <a:spcPts val="7039"/>
              </a:lnSpc>
            </a:pPr>
            <a:r>
              <a:rPr lang="en-US" sz="6399">
                <a:solidFill>
                  <a:srgbClr val="664C65"/>
                </a:solidFill>
                <a:latin typeface="More Sugar"/>
                <a:ea typeface="More Sugar"/>
                <a:cs typeface="More Sugar"/>
                <a:sym typeface="More Sugar"/>
              </a:rPr>
              <a:t>Discussion Questions</a:t>
            </a:r>
          </a:p>
        </p:txBody>
      </p:sp>
      <p:sp>
        <p:nvSpPr>
          <p:cNvPr name="TextBox 9" id="9"/>
          <p:cNvSpPr txBox="true"/>
          <p:nvPr/>
        </p:nvSpPr>
        <p:spPr>
          <a:xfrm rot="0">
            <a:off x="236848" y="2273260"/>
            <a:ext cx="17814304" cy="6313399"/>
          </a:xfrm>
          <a:prstGeom prst="rect">
            <a:avLst/>
          </a:prstGeom>
        </p:spPr>
        <p:txBody>
          <a:bodyPr anchor="t" rtlCol="false" tIns="0" lIns="0" bIns="0" rIns="0">
            <a:spAutoFit/>
          </a:bodyPr>
          <a:lstStyle/>
          <a:p>
            <a:pPr algn="l" marL="1712269" indent="-856135" lvl="1">
              <a:lnSpc>
                <a:spcPts val="12689"/>
              </a:lnSpc>
              <a:buAutoNum type="arabicPeriod" startAt="1"/>
            </a:pPr>
            <a:r>
              <a:rPr lang="en-US" sz="7930">
                <a:solidFill>
                  <a:srgbClr val="545454"/>
                </a:solidFill>
                <a:latin typeface="One Little Font"/>
                <a:ea typeface="One Little Font"/>
                <a:cs typeface="One Little Font"/>
                <a:sym typeface="One Little Font"/>
              </a:rPr>
              <a:t>What can you</a:t>
            </a:r>
            <a:r>
              <a:rPr lang="en-US" sz="7930">
                <a:solidFill>
                  <a:srgbClr val="545454"/>
                </a:solidFill>
                <a:latin typeface="One Little Font"/>
                <a:ea typeface="One Little Font"/>
                <a:cs typeface="One Little Font"/>
                <a:sym typeface="One Little Font"/>
              </a:rPr>
              <a:t> say if friends ask you to do something unsafe?</a:t>
            </a:r>
          </a:p>
          <a:p>
            <a:pPr algn="l" marL="1712269" indent="-856135" lvl="1">
              <a:lnSpc>
                <a:spcPts val="12689"/>
              </a:lnSpc>
              <a:buAutoNum type="arabicPeriod" startAt="1"/>
            </a:pPr>
            <a:r>
              <a:rPr lang="en-US" sz="7930">
                <a:solidFill>
                  <a:srgbClr val="545454"/>
                </a:solidFill>
                <a:latin typeface="One Little Font"/>
                <a:ea typeface="One Little Font"/>
                <a:cs typeface="One Little Font"/>
                <a:sym typeface="One Little Font"/>
              </a:rPr>
              <a:t>How can God help you choose right?</a:t>
            </a:r>
          </a:p>
          <a:p>
            <a:pPr algn="l" marL="0" indent="0" lvl="0">
              <a:lnSpc>
                <a:spcPts val="1268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222028" y="9258300"/>
            <a:ext cx="5940657" cy="1559422"/>
          </a:xfrm>
          <a:custGeom>
            <a:avLst/>
            <a:gdLst/>
            <a:ahLst/>
            <a:cxnLst/>
            <a:rect r="r" b="b" t="t" l="l"/>
            <a:pathLst>
              <a:path h="1559422" w="5940657">
                <a:moveTo>
                  <a:pt x="0" y="0"/>
                </a:moveTo>
                <a:lnTo>
                  <a:pt x="5940657" y="0"/>
                </a:lnTo>
                <a:lnTo>
                  <a:pt x="5940657" y="1559422"/>
                </a:lnTo>
                <a:lnTo>
                  <a:pt x="0" y="15594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3271801" y="-347541"/>
            <a:ext cx="5477578" cy="1376241"/>
          </a:xfrm>
          <a:custGeom>
            <a:avLst/>
            <a:gdLst/>
            <a:ahLst/>
            <a:cxnLst/>
            <a:rect r="r" b="b" t="t" l="l"/>
            <a:pathLst>
              <a:path h="1376241" w="5477578">
                <a:moveTo>
                  <a:pt x="0" y="0"/>
                </a:moveTo>
                <a:lnTo>
                  <a:pt x="5477577" y="0"/>
                </a:lnTo>
                <a:lnTo>
                  <a:pt x="5477577" y="1376241"/>
                </a:lnTo>
                <a:lnTo>
                  <a:pt x="0" y="13762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1483622">
            <a:off x="15514261" y="8607504"/>
            <a:ext cx="2459538" cy="2041417"/>
          </a:xfrm>
          <a:custGeom>
            <a:avLst/>
            <a:gdLst/>
            <a:ahLst/>
            <a:cxnLst/>
            <a:rect r="r" b="b" t="t" l="l"/>
            <a:pathLst>
              <a:path h="2041417" w="2459538">
                <a:moveTo>
                  <a:pt x="0" y="0"/>
                </a:moveTo>
                <a:lnTo>
                  <a:pt x="2459538" y="0"/>
                </a:lnTo>
                <a:lnTo>
                  <a:pt x="2459538" y="2041416"/>
                </a:lnTo>
                <a:lnTo>
                  <a:pt x="0" y="20414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9480759">
            <a:off x="239609" y="-1699886"/>
            <a:ext cx="4070332" cy="3358024"/>
          </a:xfrm>
          <a:custGeom>
            <a:avLst/>
            <a:gdLst/>
            <a:ahLst/>
            <a:cxnLst/>
            <a:rect r="r" b="b" t="t" l="l"/>
            <a:pathLst>
              <a:path h="3358024" w="4070332">
                <a:moveTo>
                  <a:pt x="0" y="0"/>
                </a:moveTo>
                <a:lnTo>
                  <a:pt x="4070332" y="0"/>
                </a:lnTo>
                <a:lnTo>
                  <a:pt x="4070332" y="3358023"/>
                </a:lnTo>
                <a:lnTo>
                  <a:pt x="0" y="33580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TextBox 6" id="6"/>
          <p:cNvSpPr txBox="true"/>
          <p:nvPr/>
        </p:nvSpPr>
        <p:spPr>
          <a:xfrm rot="0">
            <a:off x="3349898" y="3802422"/>
            <a:ext cx="11588204" cy="2239731"/>
          </a:xfrm>
          <a:prstGeom prst="rect">
            <a:avLst/>
          </a:prstGeom>
        </p:spPr>
        <p:txBody>
          <a:bodyPr anchor="t" rtlCol="false" tIns="0" lIns="0" bIns="0" rIns="0">
            <a:spAutoFit/>
          </a:bodyPr>
          <a:lstStyle/>
          <a:p>
            <a:pPr algn="ctr">
              <a:lnSpc>
                <a:spcPts val="18857"/>
              </a:lnSpc>
              <a:spcBef>
                <a:spcPct val="0"/>
              </a:spcBef>
            </a:pPr>
            <a:r>
              <a:rPr lang="en-US" sz="11785" u="sng">
                <a:solidFill>
                  <a:srgbClr val="000000"/>
                </a:solidFill>
                <a:latin typeface="One Little Font"/>
                <a:ea typeface="One Little Font"/>
                <a:cs typeface="One Little Font"/>
                <a:sym typeface="One Little Font"/>
                <a:hlinkClick r:id="rId10" tooltip="https://youtu.be/ky0Vj98FP-o?feature=shared"/>
              </a:rPr>
              <a:t>Peer Pressure Video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419100"/>
            <a:ext cx="7754892" cy="8217104"/>
          </a:xfrm>
          <a:custGeom>
            <a:avLst/>
            <a:gdLst/>
            <a:ahLst/>
            <a:cxnLst/>
            <a:rect r="r" b="b" t="t" l="l"/>
            <a:pathLst>
              <a:path h="8217104" w="7754892">
                <a:moveTo>
                  <a:pt x="0" y="0"/>
                </a:moveTo>
                <a:lnTo>
                  <a:pt x="7754892" y="0"/>
                </a:lnTo>
                <a:lnTo>
                  <a:pt x="7754892" y="8217104"/>
                </a:lnTo>
                <a:lnTo>
                  <a:pt x="0" y="8217104"/>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1442031">
            <a:off x="473040" y="-1797870"/>
            <a:ext cx="2725243" cy="2903055"/>
          </a:xfrm>
          <a:custGeom>
            <a:avLst/>
            <a:gdLst/>
            <a:ahLst/>
            <a:cxnLst/>
            <a:rect r="r" b="b" t="t" l="l"/>
            <a:pathLst>
              <a:path h="2903055" w="2725243">
                <a:moveTo>
                  <a:pt x="0" y="0"/>
                </a:moveTo>
                <a:lnTo>
                  <a:pt x="2725244" y="0"/>
                </a:lnTo>
                <a:lnTo>
                  <a:pt x="2725244" y="2903056"/>
                </a:lnTo>
                <a:lnTo>
                  <a:pt x="0" y="29030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1897616">
            <a:off x="15527611" y="9317455"/>
            <a:ext cx="2315249" cy="2353494"/>
          </a:xfrm>
          <a:custGeom>
            <a:avLst/>
            <a:gdLst/>
            <a:ahLst/>
            <a:cxnLst/>
            <a:rect r="r" b="b" t="t" l="l"/>
            <a:pathLst>
              <a:path h="2353494" w="2315249">
                <a:moveTo>
                  <a:pt x="0" y="0"/>
                </a:moveTo>
                <a:lnTo>
                  <a:pt x="2315249" y="0"/>
                </a:lnTo>
                <a:lnTo>
                  <a:pt x="2315249" y="2353493"/>
                </a:lnTo>
                <a:lnTo>
                  <a:pt x="0" y="2353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5" id="5"/>
          <p:cNvSpPr/>
          <p:nvPr/>
        </p:nvSpPr>
        <p:spPr>
          <a:xfrm flipH="false" flipV="false" rot="-3302188">
            <a:off x="-1286542" y="10084265"/>
            <a:ext cx="5637574" cy="4037913"/>
          </a:xfrm>
          <a:custGeom>
            <a:avLst/>
            <a:gdLst/>
            <a:ahLst/>
            <a:cxnLst/>
            <a:rect r="r" b="b" t="t" l="l"/>
            <a:pathLst>
              <a:path h="4037913" w="5637574">
                <a:moveTo>
                  <a:pt x="0" y="0"/>
                </a:moveTo>
                <a:lnTo>
                  <a:pt x="5637574" y="0"/>
                </a:lnTo>
                <a:lnTo>
                  <a:pt x="5637574" y="4037912"/>
                </a:lnTo>
                <a:lnTo>
                  <a:pt x="0" y="403791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5051080">
            <a:off x="13193995" y="-6776105"/>
            <a:ext cx="10432799" cy="6051024"/>
          </a:xfrm>
          <a:custGeom>
            <a:avLst/>
            <a:gdLst/>
            <a:ahLst/>
            <a:cxnLst/>
            <a:rect r="r" b="b" t="t" l="l"/>
            <a:pathLst>
              <a:path h="6051024" w="10432799">
                <a:moveTo>
                  <a:pt x="0" y="0"/>
                </a:moveTo>
                <a:lnTo>
                  <a:pt x="10432799" y="0"/>
                </a:lnTo>
                <a:lnTo>
                  <a:pt x="10432799" y="6051024"/>
                </a:lnTo>
                <a:lnTo>
                  <a:pt x="0" y="6051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7" id="7"/>
          <p:cNvSpPr txBox="true"/>
          <p:nvPr/>
        </p:nvSpPr>
        <p:spPr>
          <a:xfrm rot="0">
            <a:off x="2184782" y="3256668"/>
            <a:ext cx="13918437" cy="4461825"/>
          </a:xfrm>
          <a:prstGeom prst="rect">
            <a:avLst/>
          </a:prstGeom>
        </p:spPr>
        <p:txBody>
          <a:bodyPr anchor="t" rtlCol="false" tIns="0" lIns="0" bIns="0" rIns="0">
            <a:spAutoFit/>
          </a:bodyPr>
          <a:lstStyle/>
          <a:p>
            <a:pPr algn="ctr" marL="0" indent="0" lvl="0">
              <a:lnSpc>
                <a:spcPts val="8795"/>
              </a:lnSpc>
            </a:pPr>
            <a:r>
              <a:rPr lang="en-US" sz="7996">
                <a:solidFill>
                  <a:srgbClr val="664C65"/>
                </a:solidFill>
                <a:latin typeface="More Sugar"/>
                <a:ea typeface="More Sugar"/>
                <a:cs typeface="More Sugar"/>
                <a:sym typeface="More Sugar"/>
              </a:rPr>
              <a:t>When you know who you are in Christ you won’t feel you have to do what others are doing so they can like you. </a:t>
            </a:r>
          </a:p>
        </p:txBody>
      </p:sp>
      <p:sp>
        <p:nvSpPr>
          <p:cNvPr name="TextBox 8" id="8"/>
          <p:cNvSpPr txBox="true"/>
          <p:nvPr/>
        </p:nvSpPr>
        <p:spPr>
          <a:xfrm rot="0">
            <a:off x="2695142" y="586787"/>
            <a:ext cx="12897716"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Identity in Christ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9FB"/>
        </a:solidFill>
      </p:bgPr>
    </p:bg>
    <p:spTree>
      <p:nvGrpSpPr>
        <p:cNvPr id="1" name=""/>
        <p:cNvGrpSpPr/>
        <p:nvPr/>
      </p:nvGrpSpPr>
      <p:grpSpPr>
        <a:xfrm>
          <a:off x="0" y="0"/>
          <a:ext cx="0" cy="0"/>
          <a:chOff x="0" y="0"/>
          <a:chExt cx="0" cy="0"/>
        </a:xfrm>
      </p:grpSpPr>
      <p:sp>
        <p:nvSpPr>
          <p:cNvPr name="TextBox 2" id="2"/>
          <p:cNvSpPr txBox="true"/>
          <p:nvPr/>
        </p:nvSpPr>
        <p:spPr>
          <a:xfrm rot="0">
            <a:off x="1373261" y="882056"/>
            <a:ext cx="16036575" cy="1685495"/>
          </a:xfrm>
          <a:prstGeom prst="rect">
            <a:avLst/>
          </a:prstGeom>
        </p:spPr>
        <p:txBody>
          <a:bodyPr anchor="t" rtlCol="false" tIns="0" lIns="0" bIns="0" rIns="0">
            <a:spAutoFit/>
          </a:bodyPr>
          <a:lstStyle/>
          <a:p>
            <a:pPr algn="ctr">
              <a:lnSpc>
                <a:spcPts val="13604"/>
              </a:lnSpc>
            </a:pPr>
            <a:r>
              <a:rPr lang="en-US" sz="9717">
                <a:solidFill>
                  <a:srgbClr val="F1A106"/>
                </a:solidFill>
                <a:latin typeface="Kapsalon"/>
                <a:ea typeface="Kapsalon"/>
                <a:cs typeface="Kapsalon"/>
                <a:sym typeface="Kapsalon"/>
              </a:rPr>
              <a:t>Jesus talks to Leaders</a:t>
            </a:r>
          </a:p>
        </p:txBody>
      </p:sp>
      <p:sp>
        <p:nvSpPr>
          <p:cNvPr name="TextBox 3" id="3"/>
          <p:cNvSpPr txBox="true"/>
          <p:nvPr/>
        </p:nvSpPr>
        <p:spPr>
          <a:xfrm rot="0">
            <a:off x="2012448" y="2500876"/>
            <a:ext cx="14263103" cy="1404524"/>
          </a:xfrm>
          <a:prstGeom prst="rect">
            <a:avLst/>
          </a:prstGeom>
        </p:spPr>
        <p:txBody>
          <a:bodyPr anchor="t" rtlCol="false" tIns="0" lIns="0" bIns="0" rIns="0">
            <a:spAutoFit/>
          </a:bodyPr>
          <a:lstStyle/>
          <a:p>
            <a:pPr algn="ctr">
              <a:lnSpc>
                <a:spcPts val="5693"/>
              </a:lnSpc>
              <a:spcBef>
                <a:spcPct val="0"/>
              </a:spcBef>
            </a:pPr>
            <a:r>
              <a:rPr lang="en-US" b="true" sz="4067">
                <a:solidFill>
                  <a:srgbClr val="664C65"/>
                </a:solidFill>
                <a:latin typeface="Montserrat Bold"/>
                <a:ea typeface="Montserrat Bold"/>
                <a:cs typeface="Montserrat Bold"/>
                <a:sym typeface="Montserrat Bold"/>
              </a:rPr>
              <a:t>When Jesus talked to the pharasees and scribes He spoke the truth to them. He wasn’t pressured!</a:t>
            </a:r>
          </a:p>
        </p:txBody>
      </p:sp>
      <p:sp>
        <p:nvSpPr>
          <p:cNvPr name="Freeform 4" id="4"/>
          <p:cNvSpPr/>
          <p:nvPr/>
        </p:nvSpPr>
        <p:spPr>
          <a:xfrm flipH="false" flipV="false" rot="0">
            <a:off x="5578774" y="4219634"/>
            <a:ext cx="7130452" cy="6067366"/>
          </a:xfrm>
          <a:custGeom>
            <a:avLst/>
            <a:gdLst/>
            <a:ahLst/>
            <a:cxnLst/>
            <a:rect r="r" b="b" t="t" l="l"/>
            <a:pathLst>
              <a:path h="6067366" w="7130452">
                <a:moveTo>
                  <a:pt x="0" y="0"/>
                </a:moveTo>
                <a:lnTo>
                  <a:pt x="7130452" y="0"/>
                </a:lnTo>
                <a:lnTo>
                  <a:pt x="7130452" y="6067366"/>
                </a:lnTo>
                <a:lnTo>
                  <a:pt x="0" y="6067366"/>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DAG7_Q8nSP4</dc:identifier>
  <dcterms:modified xsi:type="dcterms:W3CDTF">2011-08-01T06:04:30Z</dcterms:modified>
  <cp:revision>1</cp:revision>
  <dc:title>Week 8 Preschool Saying No to Peer Pressure</dc:title>
</cp:coreProperties>
</file>