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8288000" cy="10287000"/>
  <p:notesSz cx="6858000" cy="9144000"/>
  <p:embeddedFontLst>
    <p:embeddedFont>
      <p:font typeface="Lilita One" charset="1" panose="02000000000000000000"/>
      <p:regular r:id="rId31"/>
    </p:embeddedFont>
    <p:embeddedFont>
      <p:font typeface="Genty Sans" charset="1" panose="00000600000000000000"/>
      <p:regular r:id="rId32"/>
    </p:embeddedFont>
    <p:embeddedFont>
      <p:font typeface="Childos Arabic Bold" charset="1" panose="00000800000000000000"/>
      <p:regular r:id="rId33"/>
    </p:embeddedFont>
    <p:embeddedFont>
      <p:font typeface="Childos Arabic" charset="1" panose="0000050000000000000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svg" Type="http://schemas.openxmlformats.org/officeDocument/2006/relationships/image"/><Relationship Id="rId11" Target="../media/image40.png" Type="http://schemas.openxmlformats.org/officeDocument/2006/relationships/image"/><Relationship Id="rId12" Target="../media/image41.svg" Type="http://schemas.openxmlformats.org/officeDocument/2006/relationships/image"/><Relationship Id="rId13" Target="../media/image42.png" Type="http://schemas.openxmlformats.org/officeDocument/2006/relationships/image"/><Relationship Id="rId14" Target="../media/image43.svg" Type="http://schemas.openxmlformats.org/officeDocument/2006/relationships/image"/><Relationship Id="rId15" Target="../media/image44.png" Type="http://schemas.openxmlformats.org/officeDocument/2006/relationships/image"/><Relationship Id="rId16" Target="../media/image45.svg" Type="http://schemas.openxmlformats.org/officeDocument/2006/relationships/image"/><Relationship Id="rId17" Target="../media/image46.png" Type="http://schemas.openxmlformats.org/officeDocument/2006/relationships/image"/><Relationship Id="rId18" Target="../media/image47.svg" Type="http://schemas.openxmlformats.org/officeDocument/2006/relationships/image"/><Relationship Id="rId2" Target="../media/image31.jpe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Relationship Id="rId7" Target="../media/image36.png" Type="http://schemas.openxmlformats.org/officeDocument/2006/relationships/image"/><Relationship Id="rId8" Target="../media/image37.svg" Type="http://schemas.openxmlformats.org/officeDocument/2006/relationships/image"/><Relationship Id="rId9" Target="../media/image38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Relationship Id="rId7" Target="../media/image48.png" Type="http://schemas.openxmlformats.org/officeDocument/2006/relationships/image"/><Relationship Id="rId8" Target="../media/image49.png" Type="http://schemas.openxmlformats.org/officeDocument/2006/relationships/image"/><Relationship Id="rId9" Target="../media/image50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51.png" Type="http://schemas.openxmlformats.org/officeDocument/2006/relationships/image"/><Relationship Id="rId5" Target="../media/image52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https://wordwall.net/resource/63644574/safe-behaviour-online" TargetMode="External" Type="http://schemas.openxmlformats.org/officeDocument/2006/relationships/hyperlink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0235" y="-250293"/>
            <a:ext cx="6299200" cy="10787587"/>
            <a:chOff x="0" y="0"/>
            <a:chExt cx="25548241" cy="437522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25403461" cy="43607424"/>
            </a:xfrm>
            <a:custGeom>
              <a:avLst/>
              <a:gdLst/>
              <a:ahLst/>
              <a:cxnLst/>
              <a:rect r="r" b="b" t="t" l="l"/>
              <a:pathLst>
                <a:path h="43607424" w="25403461">
                  <a:moveTo>
                    <a:pt x="0" y="0"/>
                  </a:moveTo>
                  <a:lnTo>
                    <a:pt x="25403461" y="0"/>
                  </a:lnTo>
                  <a:lnTo>
                    <a:pt x="25403461" y="43607424"/>
                  </a:lnTo>
                  <a:lnTo>
                    <a:pt x="0" y="43607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3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548241" cy="43752204"/>
            </a:xfrm>
            <a:custGeom>
              <a:avLst/>
              <a:gdLst/>
              <a:ahLst/>
              <a:cxnLst/>
              <a:rect r="r" b="b" t="t" l="l"/>
              <a:pathLst>
                <a:path h="43752204" w="25548241">
                  <a:moveTo>
                    <a:pt x="25403460" y="43607422"/>
                  </a:moveTo>
                  <a:lnTo>
                    <a:pt x="25548241" y="43607422"/>
                  </a:lnTo>
                  <a:lnTo>
                    <a:pt x="25548241" y="43752204"/>
                  </a:lnTo>
                  <a:lnTo>
                    <a:pt x="25403460" y="43752204"/>
                  </a:lnTo>
                  <a:lnTo>
                    <a:pt x="25403460" y="4360742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3607422"/>
                  </a:lnTo>
                  <a:lnTo>
                    <a:pt x="0" y="43607422"/>
                  </a:lnTo>
                  <a:lnTo>
                    <a:pt x="0" y="144780"/>
                  </a:lnTo>
                  <a:close/>
                  <a:moveTo>
                    <a:pt x="0" y="43607422"/>
                  </a:moveTo>
                  <a:lnTo>
                    <a:pt x="144780" y="43607422"/>
                  </a:lnTo>
                  <a:lnTo>
                    <a:pt x="144780" y="43752204"/>
                  </a:lnTo>
                  <a:lnTo>
                    <a:pt x="0" y="43752204"/>
                  </a:lnTo>
                  <a:lnTo>
                    <a:pt x="0" y="43607422"/>
                  </a:lnTo>
                  <a:close/>
                  <a:moveTo>
                    <a:pt x="25403460" y="144780"/>
                  </a:moveTo>
                  <a:lnTo>
                    <a:pt x="25548241" y="144780"/>
                  </a:lnTo>
                  <a:lnTo>
                    <a:pt x="25548241" y="43607422"/>
                  </a:lnTo>
                  <a:lnTo>
                    <a:pt x="25403460" y="43607422"/>
                  </a:lnTo>
                  <a:lnTo>
                    <a:pt x="25403460" y="144780"/>
                  </a:lnTo>
                  <a:close/>
                  <a:moveTo>
                    <a:pt x="144780" y="43607422"/>
                  </a:moveTo>
                  <a:lnTo>
                    <a:pt x="25403460" y="43607422"/>
                  </a:lnTo>
                  <a:lnTo>
                    <a:pt x="25403460" y="43752204"/>
                  </a:lnTo>
                  <a:lnTo>
                    <a:pt x="144780" y="43752204"/>
                  </a:lnTo>
                  <a:lnTo>
                    <a:pt x="144780" y="43607422"/>
                  </a:lnTo>
                  <a:close/>
                  <a:moveTo>
                    <a:pt x="25403460" y="0"/>
                  </a:moveTo>
                  <a:lnTo>
                    <a:pt x="25548241" y="0"/>
                  </a:lnTo>
                  <a:lnTo>
                    <a:pt x="25548241" y="144780"/>
                  </a:lnTo>
                  <a:lnTo>
                    <a:pt x="25403460" y="144780"/>
                  </a:lnTo>
                  <a:lnTo>
                    <a:pt x="2540346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403460" y="0"/>
                  </a:lnTo>
                  <a:lnTo>
                    <a:pt x="2540346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5994400" y="-250293"/>
            <a:ext cx="6299200" cy="10787587"/>
            <a:chOff x="0" y="0"/>
            <a:chExt cx="25548241" cy="437522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25403461" cy="43607424"/>
            </a:xfrm>
            <a:custGeom>
              <a:avLst/>
              <a:gdLst/>
              <a:ahLst/>
              <a:cxnLst/>
              <a:rect r="r" b="b" t="t" l="l"/>
              <a:pathLst>
                <a:path h="43607424" w="25403461">
                  <a:moveTo>
                    <a:pt x="0" y="0"/>
                  </a:moveTo>
                  <a:lnTo>
                    <a:pt x="25403461" y="0"/>
                  </a:lnTo>
                  <a:lnTo>
                    <a:pt x="25403461" y="43607424"/>
                  </a:lnTo>
                  <a:lnTo>
                    <a:pt x="0" y="43607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95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548241" cy="43752204"/>
            </a:xfrm>
            <a:custGeom>
              <a:avLst/>
              <a:gdLst/>
              <a:ahLst/>
              <a:cxnLst/>
              <a:rect r="r" b="b" t="t" l="l"/>
              <a:pathLst>
                <a:path h="43752204" w="25548241">
                  <a:moveTo>
                    <a:pt x="25403460" y="43607422"/>
                  </a:moveTo>
                  <a:lnTo>
                    <a:pt x="25548241" y="43607422"/>
                  </a:lnTo>
                  <a:lnTo>
                    <a:pt x="25548241" y="43752204"/>
                  </a:lnTo>
                  <a:lnTo>
                    <a:pt x="25403460" y="43752204"/>
                  </a:lnTo>
                  <a:lnTo>
                    <a:pt x="25403460" y="4360742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3607422"/>
                  </a:lnTo>
                  <a:lnTo>
                    <a:pt x="0" y="43607422"/>
                  </a:lnTo>
                  <a:lnTo>
                    <a:pt x="0" y="144780"/>
                  </a:lnTo>
                  <a:close/>
                  <a:moveTo>
                    <a:pt x="0" y="43607422"/>
                  </a:moveTo>
                  <a:lnTo>
                    <a:pt x="144780" y="43607422"/>
                  </a:lnTo>
                  <a:lnTo>
                    <a:pt x="144780" y="43752204"/>
                  </a:lnTo>
                  <a:lnTo>
                    <a:pt x="0" y="43752204"/>
                  </a:lnTo>
                  <a:lnTo>
                    <a:pt x="0" y="43607422"/>
                  </a:lnTo>
                  <a:close/>
                  <a:moveTo>
                    <a:pt x="25403460" y="144780"/>
                  </a:moveTo>
                  <a:lnTo>
                    <a:pt x="25548241" y="144780"/>
                  </a:lnTo>
                  <a:lnTo>
                    <a:pt x="25548241" y="43607422"/>
                  </a:lnTo>
                  <a:lnTo>
                    <a:pt x="25403460" y="43607422"/>
                  </a:lnTo>
                  <a:lnTo>
                    <a:pt x="25403460" y="144780"/>
                  </a:lnTo>
                  <a:close/>
                  <a:moveTo>
                    <a:pt x="144780" y="43607422"/>
                  </a:moveTo>
                  <a:lnTo>
                    <a:pt x="25403460" y="43607422"/>
                  </a:lnTo>
                  <a:lnTo>
                    <a:pt x="25403460" y="43752204"/>
                  </a:lnTo>
                  <a:lnTo>
                    <a:pt x="144780" y="43752204"/>
                  </a:lnTo>
                  <a:lnTo>
                    <a:pt x="144780" y="43607422"/>
                  </a:lnTo>
                  <a:close/>
                  <a:moveTo>
                    <a:pt x="25403460" y="0"/>
                  </a:moveTo>
                  <a:lnTo>
                    <a:pt x="25548241" y="0"/>
                  </a:lnTo>
                  <a:lnTo>
                    <a:pt x="25548241" y="144780"/>
                  </a:lnTo>
                  <a:lnTo>
                    <a:pt x="25403460" y="144780"/>
                  </a:lnTo>
                  <a:lnTo>
                    <a:pt x="2540346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403460" y="0"/>
                  </a:lnTo>
                  <a:lnTo>
                    <a:pt x="2540346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189035" y="-250293"/>
            <a:ext cx="6299200" cy="10787587"/>
            <a:chOff x="0" y="0"/>
            <a:chExt cx="25548241" cy="4375220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72390" y="72390"/>
              <a:ext cx="25403461" cy="43607424"/>
            </a:xfrm>
            <a:custGeom>
              <a:avLst/>
              <a:gdLst/>
              <a:ahLst/>
              <a:cxnLst/>
              <a:rect r="r" b="b" t="t" l="l"/>
              <a:pathLst>
                <a:path h="43607424" w="25403461">
                  <a:moveTo>
                    <a:pt x="0" y="0"/>
                  </a:moveTo>
                  <a:lnTo>
                    <a:pt x="25403461" y="0"/>
                  </a:lnTo>
                  <a:lnTo>
                    <a:pt x="25403461" y="43607424"/>
                  </a:lnTo>
                  <a:lnTo>
                    <a:pt x="0" y="43607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A0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548241" cy="43752204"/>
            </a:xfrm>
            <a:custGeom>
              <a:avLst/>
              <a:gdLst/>
              <a:ahLst/>
              <a:cxnLst/>
              <a:rect r="r" b="b" t="t" l="l"/>
              <a:pathLst>
                <a:path h="43752204" w="25548241">
                  <a:moveTo>
                    <a:pt x="25403460" y="43607422"/>
                  </a:moveTo>
                  <a:lnTo>
                    <a:pt x="25548241" y="43607422"/>
                  </a:lnTo>
                  <a:lnTo>
                    <a:pt x="25548241" y="43752204"/>
                  </a:lnTo>
                  <a:lnTo>
                    <a:pt x="25403460" y="43752204"/>
                  </a:lnTo>
                  <a:lnTo>
                    <a:pt x="25403460" y="4360742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3607422"/>
                  </a:lnTo>
                  <a:lnTo>
                    <a:pt x="0" y="43607422"/>
                  </a:lnTo>
                  <a:lnTo>
                    <a:pt x="0" y="144780"/>
                  </a:lnTo>
                  <a:close/>
                  <a:moveTo>
                    <a:pt x="0" y="43607422"/>
                  </a:moveTo>
                  <a:lnTo>
                    <a:pt x="144780" y="43607422"/>
                  </a:lnTo>
                  <a:lnTo>
                    <a:pt x="144780" y="43752204"/>
                  </a:lnTo>
                  <a:lnTo>
                    <a:pt x="0" y="43752204"/>
                  </a:lnTo>
                  <a:lnTo>
                    <a:pt x="0" y="43607422"/>
                  </a:lnTo>
                  <a:close/>
                  <a:moveTo>
                    <a:pt x="25403460" y="144780"/>
                  </a:moveTo>
                  <a:lnTo>
                    <a:pt x="25548241" y="144780"/>
                  </a:lnTo>
                  <a:lnTo>
                    <a:pt x="25548241" y="43607422"/>
                  </a:lnTo>
                  <a:lnTo>
                    <a:pt x="25403460" y="43607422"/>
                  </a:lnTo>
                  <a:lnTo>
                    <a:pt x="25403460" y="144780"/>
                  </a:lnTo>
                  <a:close/>
                  <a:moveTo>
                    <a:pt x="144780" y="43607422"/>
                  </a:moveTo>
                  <a:lnTo>
                    <a:pt x="25403460" y="43607422"/>
                  </a:lnTo>
                  <a:lnTo>
                    <a:pt x="25403460" y="43752204"/>
                  </a:lnTo>
                  <a:lnTo>
                    <a:pt x="144780" y="43752204"/>
                  </a:lnTo>
                  <a:lnTo>
                    <a:pt x="144780" y="43607422"/>
                  </a:lnTo>
                  <a:close/>
                  <a:moveTo>
                    <a:pt x="25403460" y="0"/>
                  </a:moveTo>
                  <a:lnTo>
                    <a:pt x="25548241" y="0"/>
                  </a:lnTo>
                  <a:lnTo>
                    <a:pt x="25548241" y="144780"/>
                  </a:lnTo>
                  <a:lnTo>
                    <a:pt x="25403460" y="144780"/>
                  </a:lnTo>
                  <a:lnTo>
                    <a:pt x="2540346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403460" y="0"/>
                  </a:lnTo>
                  <a:lnTo>
                    <a:pt x="2540346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7BFF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641919" y="1651448"/>
            <a:ext cx="8471505" cy="7028192"/>
            <a:chOff x="0" y="0"/>
            <a:chExt cx="37302788" cy="3094741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72390" y="72390"/>
              <a:ext cx="37158007" cy="30802631"/>
            </a:xfrm>
            <a:custGeom>
              <a:avLst/>
              <a:gdLst/>
              <a:ahLst/>
              <a:cxnLst/>
              <a:rect r="r" b="b" t="t" l="l"/>
              <a:pathLst>
                <a:path h="30802631" w="37158007">
                  <a:moveTo>
                    <a:pt x="0" y="0"/>
                  </a:moveTo>
                  <a:lnTo>
                    <a:pt x="37158007" y="0"/>
                  </a:lnTo>
                  <a:lnTo>
                    <a:pt x="37158007" y="30802631"/>
                  </a:lnTo>
                  <a:lnTo>
                    <a:pt x="0" y="308026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95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7302787" cy="30947410"/>
            </a:xfrm>
            <a:custGeom>
              <a:avLst/>
              <a:gdLst/>
              <a:ahLst/>
              <a:cxnLst/>
              <a:rect r="r" b="b" t="t" l="l"/>
              <a:pathLst>
                <a:path h="30947410" w="37302787">
                  <a:moveTo>
                    <a:pt x="37158008" y="30802631"/>
                  </a:moveTo>
                  <a:lnTo>
                    <a:pt x="37302787" y="30802631"/>
                  </a:lnTo>
                  <a:lnTo>
                    <a:pt x="37302787" y="30947410"/>
                  </a:lnTo>
                  <a:lnTo>
                    <a:pt x="37158008" y="30947410"/>
                  </a:lnTo>
                  <a:lnTo>
                    <a:pt x="37158008" y="3080263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802631"/>
                  </a:lnTo>
                  <a:lnTo>
                    <a:pt x="0" y="30802631"/>
                  </a:lnTo>
                  <a:lnTo>
                    <a:pt x="0" y="144780"/>
                  </a:lnTo>
                  <a:close/>
                  <a:moveTo>
                    <a:pt x="0" y="30802631"/>
                  </a:moveTo>
                  <a:lnTo>
                    <a:pt x="144780" y="30802631"/>
                  </a:lnTo>
                  <a:lnTo>
                    <a:pt x="144780" y="30947410"/>
                  </a:lnTo>
                  <a:lnTo>
                    <a:pt x="0" y="30947410"/>
                  </a:lnTo>
                  <a:lnTo>
                    <a:pt x="0" y="30802631"/>
                  </a:lnTo>
                  <a:close/>
                  <a:moveTo>
                    <a:pt x="37158008" y="144780"/>
                  </a:moveTo>
                  <a:lnTo>
                    <a:pt x="37302787" y="144780"/>
                  </a:lnTo>
                  <a:lnTo>
                    <a:pt x="37302787" y="30802631"/>
                  </a:lnTo>
                  <a:lnTo>
                    <a:pt x="37158008" y="30802631"/>
                  </a:lnTo>
                  <a:lnTo>
                    <a:pt x="37158008" y="144780"/>
                  </a:lnTo>
                  <a:close/>
                  <a:moveTo>
                    <a:pt x="144780" y="30802631"/>
                  </a:moveTo>
                  <a:lnTo>
                    <a:pt x="37158008" y="30802631"/>
                  </a:lnTo>
                  <a:lnTo>
                    <a:pt x="37158008" y="30947410"/>
                  </a:lnTo>
                  <a:lnTo>
                    <a:pt x="144780" y="30947410"/>
                  </a:lnTo>
                  <a:lnTo>
                    <a:pt x="144780" y="30802631"/>
                  </a:lnTo>
                  <a:close/>
                  <a:moveTo>
                    <a:pt x="37158008" y="0"/>
                  </a:moveTo>
                  <a:lnTo>
                    <a:pt x="37302787" y="0"/>
                  </a:lnTo>
                  <a:lnTo>
                    <a:pt x="37302787" y="144780"/>
                  </a:lnTo>
                  <a:lnTo>
                    <a:pt x="37158008" y="144780"/>
                  </a:lnTo>
                  <a:lnTo>
                    <a:pt x="3715800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7158008" y="0"/>
                  </a:lnTo>
                  <a:lnTo>
                    <a:pt x="3715800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0588246" y="1651448"/>
            <a:ext cx="6233633" cy="6912294"/>
          </a:xfrm>
          <a:custGeom>
            <a:avLst/>
            <a:gdLst/>
            <a:ahLst/>
            <a:cxnLst/>
            <a:rect r="r" b="b" t="t" l="l"/>
            <a:pathLst>
              <a:path h="6912294" w="6233633">
                <a:moveTo>
                  <a:pt x="0" y="0"/>
                </a:moveTo>
                <a:lnTo>
                  <a:pt x="6233633" y="0"/>
                </a:lnTo>
                <a:lnTo>
                  <a:pt x="6233633" y="6912294"/>
                </a:lnTo>
                <a:lnTo>
                  <a:pt x="0" y="69122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648710" y="1651448"/>
            <a:ext cx="8464714" cy="1774451"/>
          </a:xfrm>
          <a:custGeom>
            <a:avLst/>
            <a:gdLst/>
            <a:ahLst/>
            <a:cxnLst/>
            <a:rect r="r" b="b" t="t" l="l"/>
            <a:pathLst>
              <a:path h="1774451" w="8464714">
                <a:moveTo>
                  <a:pt x="0" y="0"/>
                </a:moveTo>
                <a:lnTo>
                  <a:pt x="8464714" y="0"/>
                </a:lnTo>
                <a:lnTo>
                  <a:pt x="8464714" y="1774451"/>
                </a:lnTo>
                <a:lnTo>
                  <a:pt x="0" y="17744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81159" r="0" b="-87171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2004740" y="3160384"/>
            <a:ext cx="7221267" cy="5148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99"/>
              </a:lnSpc>
            </a:pPr>
            <a:r>
              <a:rPr lang="en-US" sz="12181" spc="194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STAYING SAFE ONLINE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-200235" y="434527"/>
            <a:ext cx="4409950" cy="711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1"/>
              </a:lnSpc>
            </a:pPr>
            <a:r>
              <a:rPr lang="en-US" sz="4873" spc="77">
                <a:solidFill>
                  <a:srgbClr val="171717"/>
                </a:solidFill>
                <a:latin typeface="Lilita One"/>
                <a:ea typeface="Lilita One"/>
                <a:cs typeface="Lilita One"/>
                <a:sym typeface="Lilita One"/>
              </a:rPr>
              <a:t>WEEK 7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4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645788" y="7361277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5" y="0"/>
                </a:lnTo>
                <a:lnTo>
                  <a:pt x="6373915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3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66781" y="1580483"/>
            <a:ext cx="15135962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PERSONAL INFORMATION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66781" y="3390799"/>
            <a:ext cx="9201134" cy="4879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Don’t share your full name, address, phone number, or school online to anyone!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1756682" y="3527573"/>
            <a:ext cx="5117865" cy="5413126"/>
          </a:xfrm>
          <a:custGeom>
            <a:avLst/>
            <a:gdLst/>
            <a:ahLst/>
            <a:cxnLst/>
            <a:rect r="r" b="b" t="t" l="l"/>
            <a:pathLst>
              <a:path h="5413126" w="5117865">
                <a:moveTo>
                  <a:pt x="0" y="0"/>
                </a:moveTo>
                <a:lnTo>
                  <a:pt x="5117865" y="0"/>
                </a:lnTo>
                <a:lnTo>
                  <a:pt x="5117865" y="5413126"/>
                </a:lnTo>
                <a:lnTo>
                  <a:pt x="0" y="5413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0E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645788" y="7361277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5" y="0"/>
                </a:lnTo>
                <a:lnTo>
                  <a:pt x="6373915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A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5796857" y="1532798"/>
            <a:ext cx="10931033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LOG OUT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796857" y="4744756"/>
            <a:ext cx="10931033" cy="3908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Always log out of accounts when you’re done, especially on shared devices.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449120" y="1447073"/>
            <a:ext cx="6102301" cy="3994234"/>
          </a:xfrm>
          <a:custGeom>
            <a:avLst/>
            <a:gdLst/>
            <a:ahLst/>
            <a:cxnLst/>
            <a:rect r="r" b="b" t="t" l="l"/>
            <a:pathLst>
              <a:path h="3994234" w="6102301">
                <a:moveTo>
                  <a:pt x="0" y="0"/>
                </a:moveTo>
                <a:lnTo>
                  <a:pt x="6102301" y="0"/>
                </a:lnTo>
                <a:lnTo>
                  <a:pt x="6102301" y="3994233"/>
                </a:lnTo>
                <a:lnTo>
                  <a:pt x="0" y="3994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4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645788" y="7361277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5" y="0"/>
                </a:lnTo>
                <a:lnTo>
                  <a:pt x="6373915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9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5796857" y="1532798"/>
            <a:ext cx="10931033" cy="282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STRANGER DANGER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576045" y="4988804"/>
            <a:ext cx="10411103" cy="3908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Don’t talk to or accept friend requests from people you don’t know in real life.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357450" y="1447073"/>
            <a:ext cx="4903413" cy="5914204"/>
          </a:xfrm>
          <a:custGeom>
            <a:avLst/>
            <a:gdLst/>
            <a:ahLst/>
            <a:cxnLst/>
            <a:rect r="r" b="b" t="t" l="l"/>
            <a:pathLst>
              <a:path h="5914204" w="4903413">
                <a:moveTo>
                  <a:pt x="0" y="0"/>
                </a:moveTo>
                <a:lnTo>
                  <a:pt x="4903413" y="0"/>
                </a:lnTo>
                <a:lnTo>
                  <a:pt x="4903413" y="5914204"/>
                </a:lnTo>
                <a:lnTo>
                  <a:pt x="0" y="5914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89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645788" y="7361277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5" y="0"/>
                </a:lnTo>
                <a:lnTo>
                  <a:pt x="6373915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3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66781" y="1580483"/>
            <a:ext cx="10931033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IMAGE SHARING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66781" y="3265652"/>
            <a:ext cx="9656494" cy="4879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Only share pictures with people you know and with permission from a parent.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0">
            <a:off x="11368290" y="4302441"/>
            <a:ext cx="5281301" cy="4513112"/>
          </a:xfrm>
          <a:custGeom>
            <a:avLst/>
            <a:gdLst/>
            <a:ahLst/>
            <a:cxnLst/>
            <a:rect r="r" b="b" t="t" l="l"/>
            <a:pathLst>
              <a:path h="4513112" w="5281301">
                <a:moveTo>
                  <a:pt x="5281301" y="0"/>
                </a:moveTo>
                <a:lnTo>
                  <a:pt x="0" y="0"/>
                </a:lnTo>
                <a:lnTo>
                  <a:pt x="0" y="4513111"/>
                </a:lnTo>
                <a:lnTo>
                  <a:pt x="5281301" y="4513111"/>
                </a:lnTo>
                <a:lnTo>
                  <a:pt x="528130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0E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645788" y="7361277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5" y="0"/>
                </a:lnTo>
                <a:lnTo>
                  <a:pt x="6373915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A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66781" y="1580483"/>
            <a:ext cx="10931033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USING THE WEB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66781" y="3265652"/>
            <a:ext cx="10931033" cy="4879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Only visit websites that are trusted and appropriate for kids and with permission from a parent.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1853711" y="4700752"/>
            <a:ext cx="5045196" cy="4180012"/>
          </a:xfrm>
          <a:custGeom>
            <a:avLst/>
            <a:gdLst/>
            <a:ahLst/>
            <a:cxnLst/>
            <a:rect r="r" b="b" t="t" l="l"/>
            <a:pathLst>
              <a:path h="4180012" w="5045196">
                <a:moveTo>
                  <a:pt x="0" y="0"/>
                </a:moveTo>
                <a:lnTo>
                  <a:pt x="5045196" y="0"/>
                </a:lnTo>
                <a:lnTo>
                  <a:pt x="5045196" y="4180013"/>
                </a:lnTo>
                <a:lnTo>
                  <a:pt x="0" y="4180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71250" r="-128701" b="-3484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4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478804" y="7309505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6" y="0"/>
                </a:lnTo>
                <a:lnTo>
                  <a:pt x="6373916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3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591928" y="1532798"/>
            <a:ext cx="15135962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DIGITAL FOOTPRINT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995918" y="3708400"/>
            <a:ext cx="11731972" cy="293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Treat others with respect and kindness, just like you would in person.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319494" y="5282205"/>
            <a:ext cx="4880463" cy="3771435"/>
          </a:xfrm>
          <a:custGeom>
            <a:avLst/>
            <a:gdLst/>
            <a:ahLst/>
            <a:cxnLst/>
            <a:rect r="r" b="b" t="t" l="l"/>
            <a:pathLst>
              <a:path h="3771435" w="4880463">
                <a:moveTo>
                  <a:pt x="0" y="0"/>
                </a:moveTo>
                <a:lnTo>
                  <a:pt x="4880463" y="0"/>
                </a:lnTo>
                <a:lnTo>
                  <a:pt x="4880463" y="3771435"/>
                </a:lnTo>
                <a:lnTo>
                  <a:pt x="0" y="3771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25177" t="0" r="-8195" b="-234877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89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645788" y="7361277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5" y="0"/>
                </a:lnTo>
                <a:lnTo>
                  <a:pt x="6373915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A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66781" y="1580483"/>
            <a:ext cx="10931033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SCREEN TIME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66781" y="3265652"/>
            <a:ext cx="9405548" cy="293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Take breaks and don’t spend too much time online.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0537696" y="3198977"/>
            <a:ext cx="6333209" cy="5450952"/>
          </a:xfrm>
          <a:custGeom>
            <a:avLst/>
            <a:gdLst/>
            <a:ahLst/>
            <a:cxnLst/>
            <a:rect r="r" b="b" t="t" l="l"/>
            <a:pathLst>
              <a:path h="5450952" w="6333209">
                <a:moveTo>
                  <a:pt x="0" y="0"/>
                </a:moveTo>
                <a:lnTo>
                  <a:pt x="6333209" y="0"/>
                </a:lnTo>
                <a:lnTo>
                  <a:pt x="6333209" y="5450953"/>
                </a:lnTo>
                <a:lnTo>
                  <a:pt x="0" y="54509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12150" t="-138682" r="0" b="-34641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4626878" y="8414954"/>
            <a:ext cx="2244027" cy="469951"/>
            <a:chOff x="0" y="0"/>
            <a:chExt cx="591019" cy="12377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91019" cy="123773"/>
            </a:xfrm>
            <a:custGeom>
              <a:avLst/>
              <a:gdLst/>
              <a:ahLst/>
              <a:cxnLst/>
              <a:rect r="r" b="b" t="t" l="l"/>
              <a:pathLst>
                <a:path h="123773" w="591019">
                  <a:moveTo>
                    <a:pt x="0" y="0"/>
                  </a:moveTo>
                  <a:lnTo>
                    <a:pt x="591019" y="0"/>
                  </a:lnTo>
                  <a:lnTo>
                    <a:pt x="591019" y="123773"/>
                  </a:lnTo>
                  <a:lnTo>
                    <a:pt x="0" y="123773"/>
                  </a:lnTo>
                  <a:close/>
                </a:path>
              </a:pathLst>
            </a:custGeom>
            <a:solidFill>
              <a:srgbClr val="FFA4A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591019" cy="1618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0E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478804" y="7309505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6" y="0"/>
                </a:lnTo>
                <a:lnTo>
                  <a:pt x="6373916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9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5796857" y="4054671"/>
            <a:ext cx="10931033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PASSWORDS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90728" y="5874405"/>
            <a:ext cx="15237161" cy="293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Create tricky passwords and never share them with anyone except trusted adults.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490728" y="1447073"/>
            <a:ext cx="5176992" cy="3812149"/>
          </a:xfrm>
          <a:custGeom>
            <a:avLst/>
            <a:gdLst/>
            <a:ahLst/>
            <a:cxnLst/>
            <a:rect r="r" b="b" t="t" l="l"/>
            <a:pathLst>
              <a:path h="3812149" w="5176992">
                <a:moveTo>
                  <a:pt x="0" y="0"/>
                </a:moveTo>
                <a:lnTo>
                  <a:pt x="5176993" y="0"/>
                </a:lnTo>
                <a:lnTo>
                  <a:pt x="5176993" y="3812149"/>
                </a:lnTo>
                <a:lnTo>
                  <a:pt x="0" y="3812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4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478804" y="7309505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6" y="0"/>
                </a:lnTo>
                <a:lnTo>
                  <a:pt x="6373916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3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2593101" y="1532798"/>
            <a:ext cx="14134788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PRIVACY SETTINGS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796857" y="3843700"/>
            <a:ext cx="10931033" cy="4879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 Make sure your profiles on social media or games are set to private so only friends can see your information.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292116" y="5487252"/>
            <a:ext cx="4042748" cy="3410609"/>
          </a:xfrm>
          <a:custGeom>
            <a:avLst/>
            <a:gdLst/>
            <a:ahLst/>
            <a:cxnLst/>
            <a:rect r="r" b="b" t="t" l="l"/>
            <a:pathLst>
              <a:path h="3410609" w="4042748">
                <a:moveTo>
                  <a:pt x="0" y="0"/>
                </a:moveTo>
                <a:lnTo>
                  <a:pt x="4042748" y="0"/>
                </a:lnTo>
                <a:lnTo>
                  <a:pt x="4042748" y="3410609"/>
                </a:lnTo>
                <a:lnTo>
                  <a:pt x="0" y="34106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0E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502373" y="-539362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6" y="0"/>
                </a:lnTo>
                <a:lnTo>
                  <a:pt x="6373916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A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66781" y="1580483"/>
            <a:ext cx="10931033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REPORTING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66781" y="3415828"/>
            <a:ext cx="10931033" cy="4879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If someone is being mean or making you feel uncomfortable online, tell a trusted adult right away.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1395397" y="3349153"/>
            <a:ext cx="5336848" cy="5548708"/>
          </a:xfrm>
          <a:custGeom>
            <a:avLst/>
            <a:gdLst/>
            <a:ahLst/>
            <a:cxnLst/>
            <a:rect r="r" b="b" t="t" l="l"/>
            <a:pathLst>
              <a:path h="5548708" w="5336848">
                <a:moveTo>
                  <a:pt x="0" y="0"/>
                </a:moveTo>
                <a:lnTo>
                  <a:pt x="5336848" y="0"/>
                </a:lnTo>
                <a:lnTo>
                  <a:pt x="5336848" y="5548708"/>
                </a:lnTo>
                <a:lnTo>
                  <a:pt x="0" y="5548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8AF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291782" cy="1718806"/>
          </a:xfrm>
          <a:custGeom>
            <a:avLst/>
            <a:gdLst/>
            <a:ahLst/>
            <a:cxnLst/>
            <a:rect r="r" b="b" t="t" l="l"/>
            <a:pathLst>
              <a:path h="1718806" w="9291782">
                <a:moveTo>
                  <a:pt x="0" y="0"/>
                </a:moveTo>
                <a:lnTo>
                  <a:pt x="9291782" y="0"/>
                </a:lnTo>
                <a:lnTo>
                  <a:pt x="9291782" y="1718806"/>
                </a:lnTo>
                <a:lnTo>
                  <a:pt x="0" y="17188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780" r="0" b="-574006"/>
            </a:stretch>
          </a:blipFill>
          <a:ln w="95250" cap="sq">
            <a:solidFill>
              <a:srgbClr val="000000"/>
            </a:solidFill>
            <a:prstDash val="lgDash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0" y="1718806"/>
            <a:ext cx="9291782" cy="5466594"/>
          </a:xfrm>
          <a:custGeom>
            <a:avLst/>
            <a:gdLst/>
            <a:ahLst/>
            <a:cxnLst/>
            <a:rect r="r" b="b" t="t" l="l"/>
            <a:pathLst>
              <a:path h="5466594" w="9291782">
                <a:moveTo>
                  <a:pt x="0" y="0"/>
                </a:moveTo>
                <a:lnTo>
                  <a:pt x="9291782" y="0"/>
                </a:lnTo>
                <a:lnTo>
                  <a:pt x="9291782" y="5466594"/>
                </a:lnTo>
                <a:lnTo>
                  <a:pt x="0" y="54665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8920464" y="6172333"/>
            <a:ext cx="2919793" cy="4114800"/>
          </a:xfrm>
          <a:custGeom>
            <a:avLst/>
            <a:gdLst/>
            <a:ahLst/>
            <a:cxnLst/>
            <a:rect r="r" b="b" t="t" l="l"/>
            <a:pathLst>
              <a:path h="4114800" w="2919793">
                <a:moveTo>
                  <a:pt x="0" y="0"/>
                </a:moveTo>
                <a:lnTo>
                  <a:pt x="2919794" y="0"/>
                </a:lnTo>
                <a:lnTo>
                  <a:pt x="29197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67126" y="0"/>
            <a:ext cx="6520874" cy="10327316"/>
          </a:xfrm>
          <a:custGeom>
            <a:avLst/>
            <a:gdLst/>
            <a:ahLst/>
            <a:cxnLst/>
            <a:rect r="r" b="b" t="t" l="l"/>
            <a:pathLst>
              <a:path h="10327316" w="6520874">
                <a:moveTo>
                  <a:pt x="0" y="0"/>
                </a:moveTo>
                <a:lnTo>
                  <a:pt x="6520874" y="0"/>
                </a:lnTo>
                <a:lnTo>
                  <a:pt x="6520874" y="10327316"/>
                </a:lnTo>
                <a:lnTo>
                  <a:pt x="0" y="103273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567" r="0" b="-567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0E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502373" y="-539362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6" y="0"/>
                </a:lnTo>
                <a:lnTo>
                  <a:pt x="6373916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A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66781" y="1580483"/>
            <a:ext cx="10931033" cy="282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WHAT IS CYBER BULLYING?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496812" y="-1848433"/>
            <a:ext cx="7452416" cy="10163780"/>
            <a:chOff x="0" y="0"/>
            <a:chExt cx="9936555" cy="13551707"/>
          </a:xfrm>
        </p:grpSpPr>
        <p:sp>
          <p:nvSpPr>
            <p:cNvPr name="Freeform 3" id="3"/>
            <p:cNvSpPr/>
            <p:nvPr/>
          </p:nvSpPr>
          <p:spPr>
            <a:xfrm flipH="false" flipV="false" rot="1709789">
              <a:off x="3024230" y="1044356"/>
              <a:ext cx="5867970" cy="5867970"/>
            </a:xfrm>
            <a:custGeom>
              <a:avLst/>
              <a:gdLst/>
              <a:ahLst/>
              <a:cxnLst/>
              <a:rect r="r" b="b" t="t" l="l"/>
              <a:pathLst>
                <a:path h="5867970" w="5867970">
                  <a:moveTo>
                    <a:pt x="0" y="0"/>
                  </a:moveTo>
                  <a:lnTo>
                    <a:pt x="5867970" y="0"/>
                  </a:lnTo>
                  <a:lnTo>
                    <a:pt x="5867970" y="5867969"/>
                  </a:lnTo>
                  <a:lnTo>
                    <a:pt x="0" y="5867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1709789">
              <a:off x="1044356" y="6639381"/>
              <a:ext cx="5867970" cy="5867970"/>
            </a:xfrm>
            <a:custGeom>
              <a:avLst/>
              <a:gdLst/>
              <a:ahLst/>
              <a:cxnLst/>
              <a:rect r="r" b="b" t="t" l="l"/>
              <a:pathLst>
                <a:path h="5867970" w="5867970">
                  <a:moveTo>
                    <a:pt x="0" y="0"/>
                  </a:moveTo>
                  <a:lnTo>
                    <a:pt x="5867969" y="0"/>
                  </a:lnTo>
                  <a:lnTo>
                    <a:pt x="5867969" y="5867970"/>
                  </a:lnTo>
                  <a:lnTo>
                    <a:pt x="0" y="586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3570045" y="-1828718"/>
            <a:ext cx="8325037" cy="9539211"/>
            <a:chOff x="0" y="0"/>
            <a:chExt cx="11100049" cy="12718948"/>
          </a:xfrm>
        </p:grpSpPr>
        <p:sp>
          <p:nvSpPr>
            <p:cNvPr name="Freeform 6" id="6"/>
            <p:cNvSpPr/>
            <p:nvPr/>
          </p:nvSpPr>
          <p:spPr>
            <a:xfrm flipH="false" flipV="false" rot="-1492181">
              <a:off x="961826" y="961826"/>
              <a:ext cx="5867970" cy="5867970"/>
            </a:xfrm>
            <a:custGeom>
              <a:avLst/>
              <a:gdLst/>
              <a:ahLst/>
              <a:cxnLst/>
              <a:rect r="r" b="b" t="t" l="l"/>
              <a:pathLst>
                <a:path h="5867970" w="5867970">
                  <a:moveTo>
                    <a:pt x="0" y="0"/>
                  </a:moveTo>
                  <a:lnTo>
                    <a:pt x="5867970" y="0"/>
                  </a:lnTo>
                  <a:lnTo>
                    <a:pt x="5867970" y="5867970"/>
                  </a:lnTo>
                  <a:lnTo>
                    <a:pt x="0" y="586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492181">
              <a:off x="4270253" y="5889151"/>
              <a:ext cx="5867970" cy="5867970"/>
            </a:xfrm>
            <a:custGeom>
              <a:avLst/>
              <a:gdLst/>
              <a:ahLst/>
              <a:cxnLst/>
              <a:rect r="r" b="b" t="t" l="l"/>
              <a:pathLst>
                <a:path h="5867970" w="5867970">
                  <a:moveTo>
                    <a:pt x="0" y="0"/>
                  </a:moveTo>
                  <a:lnTo>
                    <a:pt x="5867969" y="0"/>
                  </a:lnTo>
                  <a:lnTo>
                    <a:pt x="5867969" y="5867970"/>
                  </a:lnTo>
                  <a:lnTo>
                    <a:pt x="0" y="586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-2215735" y="-2278379"/>
            <a:ext cx="23819281" cy="13911743"/>
            <a:chOff x="0" y="0"/>
            <a:chExt cx="31759041" cy="18548991"/>
          </a:xfrm>
        </p:grpSpPr>
        <p:sp>
          <p:nvSpPr>
            <p:cNvPr name="Freeform 9" id="9"/>
            <p:cNvSpPr/>
            <p:nvPr/>
          </p:nvSpPr>
          <p:spPr>
            <a:xfrm flipH="false" flipV="false" rot="-4360562">
              <a:off x="400612" y="3608088"/>
              <a:ext cx="15080396" cy="11932363"/>
            </a:xfrm>
            <a:custGeom>
              <a:avLst/>
              <a:gdLst/>
              <a:ahLst/>
              <a:cxnLst/>
              <a:rect r="r" b="b" t="t" l="l"/>
              <a:pathLst>
                <a:path h="11932363" w="15080396">
                  <a:moveTo>
                    <a:pt x="0" y="0"/>
                  </a:moveTo>
                  <a:lnTo>
                    <a:pt x="15080395" y="0"/>
                  </a:lnTo>
                  <a:lnTo>
                    <a:pt x="15080395" y="11932363"/>
                  </a:lnTo>
                  <a:lnTo>
                    <a:pt x="0" y="11932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2018135">
              <a:off x="14636324" y="3177709"/>
              <a:ext cx="15080396" cy="11932363"/>
            </a:xfrm>
            <a:custGeom>
              <a:avLst/>
              <a:gdLst/>
              <a:ahLst/>
              <a:cxnLst/>
              <a:rect r="r" b="b" t="t" l="l"/>
              <a:pathLst>
                <a:path h="11932363" w="15080396">
                  <a:moveTo>
                    <a:pt x="0" y="0"/>
                  </a:moveTo>
                  <a:lnTo>
                    <a:pt x="15080396" y="0"/>
                  </a:lnTo>
                  <a:lnTo>
                    <a:pt x="15080396" y="11932363"/>
                  </a:lnTo>
                  <a:lnTo>
                    <a:pt x="0" y="11932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8477972" y="3037839"/>
              <a:ext cx="14911951" cy="13716000"/>
              <a:chOff x="0" y="0"/>
              <a:chExt cx="2945571" cy="2709333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2945571" cy="2709333"/>
              </a:xfrm>
              <a:custGeom>
                <a:avLst/>
                <a:gdLst/>
                <a:ahLst/>
                <a:cxnLst/>
                <a:rect r="r" b="b" t="t" l="l"/>
                <a:pathLst>
                  <a:path h="2709333" w="2945571">
                    <a:moveTo>
                      <a:pt x="0" y="0"/>
                    </a:moveTo>
                    <a:lnTo>
                      <a:pt x="2945571" y="0"/>
                    </a:lnTo>
                    <a:lnTo>
                      <a:pt x="2945571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AF5F1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57150"/>
                <a:ext cx="2945571" cy="276648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79"/>
                  </a:lnSpc>
                </a:pPr>
              </a:p>
            </p:txBody>
          </p:sp>
        </p:grpSp>
      </p:grpSp>
      <p:sp>
        <p:nvSpPr>
          <p:cNvPr name="Freeform 14" id="14"/>
          <p:cNvSpPr/>
          <p:nvPr/>
        </p:nvSpPr>
        <p:spPr>
          <a:xfrm flipH="false" flipV="false" rot="449229">
            <a:off x="-1956621" y="7560425"/>
            <a:ext cx="6255045" cy="4386351"/>
          </a:xfrm>
          <a:custGeom>
            <a:avLst/>
            <a:gdLst/>
            <a:ahLst/>
            <a:cxnLst/>
            <a:rect r="r" b="b" t="t" l="l"/>
            <a:pathLst>
              <a:path h="4386351" w="6255045">
                <a:moveTo>
                  <a:pt x="0" y="0"/>
                </a:moveTo>
                <a:lnTo>
                  <a:pt x="6255046" y="0"/>
                </a:lnTo>
                <a:lnTo>
                  <a:pt x="6255046" y="4386350"/>
                </a:lnTo>
                <a:lnTo>
                  <a:pt x="0" y="4386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-1174812">
            <a:off x="13824859" y="7457764"/>
            <a:ext cx="6255045" cy="4386351"/>
          </a:xfrm>
          <a:custGeom>
            <a:avLst/>
            <a:gdLst/>
            <a:ahLst/>
            <a:cxnLst/>
            <a:rect r="r" b="b" t="t" l="l"/>
            <a:pathLst>
              <a:path h="4386351" w="6255045">
                <a:moveTo>
                  <a:pt x="6255046" y="0"/>
                </a:moveTo>
                <a:lnTo>
                  <a:pt x="0" y="0"/>
                </a:lnTo>
                <a:lnTo>
                  <a:pt x="0" y="4386351"/>
                </a:lnTo>
                <a:lnTo>
                  <a:pt x="6255046" y="4386351"/>
                </a:lnTo>
                <a:lnTo>
                  <a:pt x="625504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0">
            <a:off x="557335" y="7180076"/>
            <a:ext cx="1560362" cy="3242310"/>
          </a:xfrm>
          <a:custGeom>
            <a:avLst/>
            <a:gdLst/>
            <a:ahLst/>
            <a:cxnLst/>
            <a:rect r="r" b="b" t="t" l="l"/>
            <a:pathLst>
              <a:path h="3242310" w="1560362">
                <a:moveTo>
                  <a:pt x="1560362" y="0"/>
                </a:moveTo>
                <a:lnTo>
                  <a:pt x="0" y="0"/>
                </a:lnTo>
                <a:lnTo>
                  <a:pt x="0" y="3242310"/>
                </a:lnTo>
                <a:lnTo>
                  <a:pt x="1560362" y="3242310"/>
                </a:lnTo>
                <a:lnTo>
                  <a:pt x="156036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8389667">
            <a:off x="-1228048" y="-966905"/>
            <a:ext cx="2849499" cy="4114800"/>
          </a:xfrm>
          <a:custGeom>
            <a:avLst/>
            <a:gdLst/>
            <a:ahLst/>
            <a:cxnLst/>
            <a:rect r="r" b="b" t="t" l="l"/>
            <a:pathLst>
              <a:path h="4114800" w="2849499">
                <a:moveTo>
                  <a:pt x="0" y="0"/>
                </a:moveTo>
                <a:lnTo>
                  <a:pt x="2849499" y="0"/>
                </a:lnTo>
                <a:lnTo>
                  <a:pt x="2849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113153" y="7171595"/>
            <a:ext cx="1560362" cy="3242310"/>
          </a:xfrm>
          <a:custGeom>
            <a:avLst/>
            <a:gdLst/>
            <a:ahLst/>
            <a:cxnLst/>
            <a:rect r="r" b="b" t="t" l="l"/>
            <a:pathLst>
              <a:path h="3242310" w="1560362">
                <a:moveTo>
                  <a:pt x="0" y="0"/>
                </a:moveTo>
                <a:lnTo>
                  <a:pt x="1560362" y="0"/>
                </a:lnTo>
                <a:lnTo>
                  <a:pt x="1560362" y="3242310"/>
                </a:lnTo>
                <a:lnTo>
                  <a:pt x="0" y="32423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-8430309">
            <a:off x="16657605" y="-964259"/>
            <a:ext cx="2849499" cy="4114800"/>
          </a:xfrm>
          <a:custGeom>
            <a:avLst/>
            <a:gdLst/>
            <a:ahLst/>
            <a:cxnLst/>
            <a:rect r="r" b="b" t="t" l="l"/>
            <a:pathLst>
              <a:path h="4114800" w="2849499">
                <a:moveTo>
                  <a:pt x="2849499" y="0"/>
                </a:moveTo>
                <a:lnTo>
                  <a:pt x="0" y="0"/>
                </a:lnTo>
                <a:lnTo>
                  <a:pt x="0" y="4114800"/>
                </a:lnTo>
                <a:lnTo>
                  <a:pt x="2849499" y="4114800"/>
                </a:lnTo>
                <a:lnTo>
                  <a:pt x="284949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3112016" y="957186"/>
            <a:ext cx="12063968" cy="2965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11000" b="true">
                <a:solidFill>
                  <a:srgbClr val="142038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Why Does It</a:t>
            </a:r>
            <a:r>
              <a:rPr lang="en-US" b="true" sz="11000">
                <a:solidFill>
                  <a:srgbClr val="142038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Happen?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2658738" y="4195277"/>
            <a:ext cx="12970524" cy="5398299"/>
            <a:chOff x="0" y="0"/>
            <a:chExt cx="17294032" cy="719773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8560990" y="14805"/>
              <a:ext cx="8733043" cy="7182928"/>
            </a:xfrm>
            <a:custGeom>
              <a:avLst/>
              <a:gdLst/>
              <a:ahLst/>
              <a:cxnLst/>
              <a:rect r="r" b="b" t="t" l="l"/>
              <a:pathLst>
                <a:path h="7182928" w="8733043">
                  <a:moveTo>
                    <a:pt x="0" y="0"/>
                  </a:moveTo>
                  <a:lnTo>
                    <a:pt x="8733042" y="0"/>
                  </a:lnTo>
                  <a:lnTo>
                    <a:pt x="8733042" y="7182927"/>
                  </a:lnTo>
                  <a:lnTo>
                    <a:pt x="0" y="7182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4719019" y="14805"/>
              <a:ext cx="6024941" cy="7182928"/>
            </a:xfrm>
            <a:custGeom>
              <a:avLst/>
              <a:gdLst/>
              <a:ahLst/>
              <a:cxnLst/>
              <a:rect r="r" b="b" t="t" l="l"/>
              <a:pathLst>
                <a:path h="7182928" w="6024941">
                  <a:moveTo>
                    <a:pt x="0" y="0"/>
                  </a:moveTo>
                  <a:lnTo>
                    <a:pt x="6024941" y="0"/>
                  </a:lnTo>
                  <a:lnTo>
                    <a:pt x="6024941" y="7182927"/>
                  </a:lnTo>
                  <a:lnTo>
                    <a:pt x="0" y="7182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-44948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961471" y="0"/>
              <a:ext cx="6024941" cy="7182928"/>
            </a:xfrm>
            <a:custGeom>
              <a:avLst/>
              <a:gdLst/>
              <a:ahLst/>
              <a:cxnLst/>
              <a:rect r="r" b="b" t="t" l="l"/>
              <a:pathLst>
                <a:path h="7182928" w="6024941">
                  <a:moveTo>
                    <a:pt x="0" y="0"/>
                  </a:moveTo>
                  <a:lnTo>
                    <a:pt x="6024941" y="0"/>
                  </a:lnTo>
                  <a:lnTo>
                    <a:pt x="6024941" y="7182928"/>
                  </a:lnTo>
                  <a:lnTo>
                    <a:pt x="0" y="7182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-44948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024941" cy="7182928"/>
            </a:xfrm>
            <a:custGeom>
              <a:avLst/>
              <a:gdLst/>
              <a:ahLst/>
              <a:cxnLst/>
              <a:rect r="r" b="b" t="t" l="l"/>
              <a:pathLst>
                <a:path h="7182928" w="6024941">
                  <a:moveTo>
                    <a:pt x="0" y="0"/>
                  </a:moveTo>
                  <a:lnTo>
                    <a:pt x="6024941" y="0"/>
                  </a:lnTo>
                  <a:lnTo>
                    <a:pt x="6024941" y="7182928"/>
                  </a:lnTo>
                  <a:lnTo>
                    <a:pt x="0" y="7182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-44948" b="0"/>
              </a:stretch>
            </a:blip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3621303" y="5533295"/>
            <a:ext cx="10971651" cy="161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142038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Cyberbully</a:t>
            </a:r>
            <a:r>
              <a:rPr lang="en-US" sz="3000">
                <a:solidFill>
                  <a:srgbClr val="142038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ing often stems from misuse of digital tools or from people not understanding proper online behavior. Peer influence can also encourage such actions, but awareness helps prevent it.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621303" y="7348543"/>
            <a:ext cx="10971651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142038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M</a:t>
            </a:r>
            <a:r>
              <a:rPr lang="en-US" sz="3000">
                <a:solidFill>
                  <a:srgbClr val="142038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isuse of technology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658175" y="8277356"/>
            <a:ext cx="10971651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142038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Lack of awareness about d</a:t>
            </a:r>
            <a:r>
              <a:rPr lang="en-US" sz="3000">
                <a:solidFill>
                  <a:srgbClr val="142038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igital manners.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496812" y="-1848433"/>
            <a:ext cx="7452416" cy="10163780"/>
            <a:chOff x="0" y="0"/>
            <a:chExt cx="9936555" cy="13551707"/>
          </a:xfrm>
        </p:grpSpPr>
        <p:sp>
          <p:nvSpPr>
            <p:cNvPr name="Freeform 3" id="3"/>
            <p:cNvSpPr/>
            <p:nvPr/>
          </p:nvSpPr>
          <p:spPr>
            <a:xfrm flipH="false" flipV="false" rot="1709789">
              <a:off x="3024230" y="1044356"/>
              <a:ext cx="5867970" cy="5867970"/>
            </a:xfrm>
            <a:custGeom>
              <a:avLst/>
              <a:gdLst/>
              <a:ahLst/>
              <a:cxnLst/>
              <a:rect r="r" b="b" t="t" l="l"/>
              <a:pathLst>
                <a:path h="5867970" w="5867970">
                  <a:moveTo>
                    <a:pt x="0" y="0"/>
                  </a:moveTo>
                  <a:lnTo>
                    <a:pt x="5867970" y="0"/>
                  </a:lnTo>
                  <a:lnTo>
                    <a:pt x="5867970" y="5867969"/>
                  </a:lnTo>
                  <a:lnTo>
                    <a:pt x="0" y="5867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1709789">
              <a:off x="1044356" y="6639381"/>
              <a:ext cx="5867970" cy="5867970"/>
            </a:xfrm>
            <a:custGeom>
              <a:avLst/>
              <a:gdLst/>
              <a:ahLst/>
              <a:cxnLst/>
              <a:rect r="r" b="b" t="t" l="l"/>
              <a:pathLst>
                <a:path h="5867970" w="5867970">
                  <a:moveTo>
                    <a:pt x="0" y="0"/>
                  </a:moveTo>
                  <a:lnTo>
                    <a:pt x="5867969" y="0"/>
                  </a:lnTo>
                  <a:lnTo>
                    <a:pt x="5867969" y="5867970"/>
                  </a:lnTo>
                  <a:lnTo>
                    <a:pt x="0" y="586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3570045" y="-1828718"/>
            <a:ext cx="8325037" cy="9539211"/>
            <a:chOff x="0" y="0"/>
            <a:chExt cx="11100049" cy="12718948"/>
          </a:xfrm>
        </p:grpSpPr>
        <p:sp>
          <p:nvSpPr>
            <p:cNvPr name="Freeform 6" id="6"/>
            <p:cNvSpPr/>
            <p:nvPr/>
          </p:nvSpPr>
          <p:spPr>
            <a:xfrm flipH="false" flipV="false" rot="-1492181">
              <a:off x="961826" y="961826"/>
              <a:ext cx="5867970" cy="5867970"/>
            </a:xfrm>
            <a:custGeom>
              <a:avLst/>
              <a:gdLst/>
              <a:ahLst/>
              <a:cxnLst/>
              <a:rect r="r" b="b" t="t" l="l"/>
              <a:pathLst>
                <a:path h="5867970" w="5867970">
                  <a:moveTo>
                    <a:pt x="0" y="0"/>
                  </a:moveTo>
                  <a:lnTo>
                    <a:pt x="5867970" y="0"/>
                  </a:lnTo>
                  <a:lnTo>
                    <a:pt x="5867970" y="5867970"/>
                  </a:lnTo>
                  <a:lnTo>
                    <a:pt x="0" y="586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492181">
              <a:off x="4270253" y="5889151"/>
              <a:ext cx="5867970" cy="5867970"/>
            </a:xfrm>
            <a:custGeom>
              <a:avLst/>
              <a:gdLst/>
              <a:ahLst/>
              <a:cxnLst/>
              <a:rect r="r" b="b" t="t" l="l"/>
              <a:pathLst>
                <a:path h="5867970" w="5867970">
                  <a:moveTo>
                    <a:pt x="0" y="0"/>
                  </a:moveTo>
                  <a:lnTo>
                    <a:pt x="5867969" y="0"/>
                  </a:lnTo>
                  <a:lnTo>
                    <a:pt x="5867969" y="5867970"/>
                  </a:lnTo>
                  <a:lnTo>
                    <a:pt x="0" y="586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-2215735" y="-2278379"/>
            <a:ext cx="23819281" cy="13911743"/>
            <a:chOff x="0" y="0"/>
            <a:chExt cx="31759041" cy="18548991"/>
          </a:xfrm>
        </p:grpSpPr>
        <p:sp>
          <p:nvSpPr>
            <p:cNvPr name="Freeform 9" id="9"/>
            <p:cNvSpPr/>
            <p:nvPr/>
          </p:nvSpPr>
          <p:spPr>
            <a:xfrm flipH="false" flipV="false" rot="-4360562">
              <a:off x="400612" y="3608088"/>
              <a:ext cx="15080396" cy="11932363"/>
            </a:xfrm>
            <a:custGeom>
              <a:avLst/>
              <a:gdLst/>
              <a:ahLst/>
              <a:cxnLst/>
              <a:rect r="r" b="b" t="t" l="l"/>
              <a:pathLst>
                <a:path h="11932363" w="15080396">
                  <a:moveTo>
                    <a:pt x="0" y="0"/>
                  </a:moveTo>
                  <a:lnTo>
                    <a:pt x="15080395" y="0"/>
                  </a:lnTo>
                  <a:lnTo>
                    <a:pt x="15080395" y="11932363"/>
                  </a:lnTo>
                  <a:lnTo>
                    <a:pt x="0" y="11932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2018135">
              <a:off x="14636324" y="3177709"/>
              <a:ext cx="15080396" cy="11932363"/>
            </a:xfrm>
            <a:custGeom>
              <a:avLst/>
              <a:gdLst/>
              <a:ahLst/>
              <a:cxnLst/>
              <a:rect r="r" b="b" t="t" l="l"/>
              <a:pathLst>
                <a:path h="11932363" w="15080396">
                  <a:moveTo>
                    <a:pt x="0" y="0"/>
                  </a:moveTo>
                  <a:lnTo>
                    <a:pt x="15080396" y="0"/>
                  </a:lnTo>
                  <a:lnTo>
                    <a:pt x="15080396" y="11932363"/>
                  </a:lnTo>
                  <a:lnTo>
                    <a:pt x="0" y="11932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8477972" y="3037839"/>
              <a:ext cx="14911951" cy="13716000"/>
              <a:chOff x="0" y="0"/>
              <a:chExt cx="2945571" cy="2709333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2945571" cy="2709333"/>
              </a:xfrm>
              <a:custGeom>
                <a:avLst/>
                <a:gdLst/>
                <a:ahLst/>
                <a:cxnLst/>
                <a:rect r="r" b="b" t="t" l="l"/>
                <a:pathLst>
                  <a:path h="2709333" w="2945571">
                    <a:moveTo>
                      <a:pt x="0" y="0"/>
                    </a:moveTo>
                    <a:lnTo>
                      <a:pt x="2945571" y="0"/>
                    </a:lnTo>
                    <a:lnTo>
                      <a:pt x="2945571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AF5F1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57150"/>
                <a:ext cx="2945571" cy="276648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79"/>
                  </a:lnSpc>
                </a:pPr>
              </a:p>
            </p:txBody>
          </p:sp>
        </p:grpSp>
      </p:grpSp>
      <p:sp>
        <p:nvSpPr>
          <p:cNvPr name="Freeform 14" id="14"/>
          <p:cNvSpPr/>
          <p:nvPr/>
        </p:nvSpPr>
        <p:spPr>
          <a:xfrm flipH="false" flipV="false" rot="449229">
            <a:off x="-1956621" y="7560425"/>
            <a:ext cx="6255045" cy="4386351"/>
          </a:xfrm>
          <a:custGeom>
            <a:avLst/>
            <a:gdLst/>
            <a:ahLst/>
            <a:cxnLst/>
            <a:rect r="r" b="b" t="t" l="l"/>
            <a:pathLst>
              <a:path h="4386351" w="6255045">
                <a:moveTo>
                  <a:pt x="0" y="0"/>
                </a:moveTo>
                <a:lnTo>
                  <a:pt x="6255046" y="0"/>
                </a:lnTo>
                <a:lnTo>
                  <a:pt x="6255046" y="4386350"/>
                </a:lnTo>
                <a:lnTo>
                  <a:pt x="0" y="4386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887393" y="4677493"/>
            <a:ext cx="4914493" cy="4717914"/>
          </a:xfrm>
          <a:custGeom>
            <a:avLst/>
            <a:gdLst/>
            <a:ahLst/>
            <a:cxnLst/>
            <a:rect r="r" b="b" t="t" l="l"/>
            <a:pathLst>
              <a:path h="4717914" w="4914493">
                <a:moveTo>
                  <a:pt x="0" y="0"/>
                </a:moveTo>
                <a:lnTo>
                  <a:pt x="4914494" y="0"/>
                </a:lnTo>
                <a:lnTo>
                  <a:pt x="4914494" y="4717913"/>
                </a:lnTo>
                <a:lnTo>
                  <a:pt x="0" y="47179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469287" y="861936"/>
            <a:ext cx="11349426" cy="1574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11000" b="true">
                <a:solidFill>
                  <a:srgbClr val="142038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Call to Ac</a:t>
            </a:r>
            <a:r>
              <a:rPr lang="en-US" b="true" sz="11000">
                <a:solidFill>
                  <a:srgbClr val="142038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tion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655055" y="4406787"/>
            <a:ext cx="5444216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  <a:spcBef>
                <a:spcPct val="0"/>
              </a:spcBef>
            </a:pPr>
            <a:r>
              <a:rPr lang="en-US" b="true" sz="3200">
                <a:solidFill>
                  <a:srgbClr val="142038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Sp</a:t>
            </a:r>
            <a:r>
              <a:rPr lang="en-US" b="true" sz="3200">
                <a:solidFill>
                  <a:srgbClr val="142038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read positivity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655055" y="5907208"/>
            <a:ext cx="5444216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  <a:spcBef>
                <a:spcPct val="0"/>
              </a:spcBef>
            </a:pPr>
            <a:r>
              <a:rPr lang="en-US" b="true" sz="3200">
                <a:solidFill>
                  <a:srgbClr val="142038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Choose </a:t>
            </a:r>
            <a:r>
              <a:rPr lang="en-US" b="true" sz="3200">
                <a:solidFill>
                  <a:srgbClr val="142038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respect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655055" y="7767643"/>
            <a:ext cx="5444216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  <a:spcBef>
                <a:spcPct val="0"/>
              </a:spcBef>
            </a:pPr>
            <a:r>
              <a:rPr lang="en-US" b="true" sz="3200">
                <a:solidFill>
                  <a:srgbClr val="142038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Support one ano</a:t>
            </a:r>
            <a:r>
              <a:rPr lang="en-US" b="true" sz="3200">
                <a:solidFill>
                  <a:srgbClr val="142038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ther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655055" y="4997337"/>
            <a:ext cx="5444216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142038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Sha</a:t>
            </a:r>
            <a:r>
              <a:rPr lang="en-US" sz="2600">
                <a:solidFill>
                  <a:srgbClr val="142038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re kind words and uplifting content.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655055" y="6497758"/>
            <a:ext cx="5444216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142038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</a:t>
            </a:r>
            <a:r>
              <a:rPr lang="en-US" sz="2600">
                <a:solidFill>
                  <a:srgbClr val="142038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reat others with fairness in every interaction.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655055" y="8358193"/>
            <a:ext cx="4896163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142038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St</a:t>
            </a:r>
            <a:r>
              <a:rPr lang="en-US" sz="2600">
                <a:solidFill>
                  <a:srgbClr val="142038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and by friends, family, and peers when they need help.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9379191" y="4444887"/>
            <a:ext cx="967073" cy="976842"/>
          </a:xfrm>
          <a:custGeom>
            <a:avLst/>
            <a:gdLst/>
            <a:ahLst/>
            <a:cxnLst/>
            <a:rect r="r" b="b" t="t" l="l"/>
            <a:pathLst>
              <a:path h="976842" w="967073">
                <a:moveTo>
                  <a:pt x="0" y="0"/>
                </a:moveTo>
                <a:lnTo>
                  <a:pt x="967074" y="0"/>
                </a:lnTo>
                <a:lnTo>
                  <a:pt x="967074" y="976842"/>
                </a:lnTo>
                <a:lnTo>
                  <a:pt x="0" y="9768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9606158" y="4654967"/>
            <a:ext cx="51313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142038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1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9379191" y="6164679"/>
            <a:ext cx="967073" cy="976842"/>
          </a:xfrm>
          <a:custGeom>
            <a:avLst/>
            <a:gdLst/>
            <a:ahLst/>
            <a:cxnLst/>
            <a:rect r="r" b="b" t="t" l="l"/>
            <a:pathLst>
              <a:path h="976842" w="967073">
                <a:moveTo>
                  <a:pt x="0" y="0"/>
                </a:moveTo>
                <a:lnTo>
                  <a:pt x="967074" y="0"/>
                </a:lnTo>
                <a:lnTo>
                  <a:pt x="967074" y="976842"/>
                </a:lnTo>
                <a:lnTo>
                  <a:pt x="0" y="9768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9606158" y="6372113"/>
            <a:ext cx="51313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142038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2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9379191" y="8022951"/>
            <a:ext cx="967073" cy="976842"/>
          </a:xfrm>
          <a:custGeom>
            <a:avLst/>
            <a:gdLst/>
            <a:ahLst/>
            <a:cxnLst/>
            <a:rect r="r" b="b" t="t" l="l"/>
            <a:pathLst>
              <a:path h="976842" w="967073">
                <a:moveTo>
                  <a:pt x="0" y="0"/>
                </a:moveTo>
                <a:lnTo>
                  <a:pt x="967074" y="0"/>
                </a:lnTo>
                <a:lnTo>
                  <a:pt x="967074" y="976842"/>
                </a:lnTo>
                <a:lnTo>
                  <a:pt x="0" y="9768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9606158" y="8230384"/>
            <a:ext cx="51313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142038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3</a:t>
            </a:r>
          </a:p>
        </p:txBody>
      </p:sp>
      <p:sp>
        <p:nvSpPr>
          <p:cNvPr name="AutoShape 29" id="29"/>
          <p:cNvSpPr/>
          <p:nvPr/>
        </p:nvSpPr>
        <p:spPr>
          <a:xfrm>
            <a:off x="10668937" y="5648143"/>
            <a:ext cx="5005440" cy="48493"/>
          </a:xfrm>
          <a:prstGeom prst="line">
            <a:avLst/>
          </a:prstGeom>
          <a:ln cap="flat" w="19050">
            <a:solidFill>
              <a:srgbClr val="FFD56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0" id="30"/>
          <p:cNvSpPr/>
          <p:nvPr/>
        </p:nvSpPr>
        <p:spPr>
          <a:xfrm>
            <a:off x="10669121" y="7636754"/>
            <a:ext cx="5005440" cy="48493"/>
          </a:xfrm>
          <a:prstGeom prst="line">
            <a:avLst/>
          </a:prstGeom>
          <a:ln cap="flat" w="19050">
            <a:solidFill>
              <a:srgbClr val="FFD56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1" id="31"/>
          <p:cNvSpPr txBox="true"/>
          <p:nvPr/>
        </p:nvSpPr>
        <p:spPr>
          <a:xfrm rot="0">
            <a:off x="4896955" y="2462136"/>
            <a:ext cx="8494090" cy="1485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4800">
                <a:solidFill>
                  <a:srgbClr val="142038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Cyb</a:t>
            </a:r>
            <a:r>
              <a:rPr lang="en-US" sz="4800">
                <a:solidFill>
                  <a:srgbClr val="142038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erbullying can only be stopped if we all work together.</a:t>
            </a:r>
          </a:p>
        </p:txBody>
      </p:sp>
      <p:sp>
        <p:nvSpPr>
          <p:cNvPr name="Freeform 32" id="32"/>
          <p:cNvSpPr/>
          <p:nvPr/>
        </p:nvSpPr>
        <p:spPr>
          <a:xfrm flipH="true" flipV="false" rot="-1174812">
            <a:off x="13824859" y="7457764"/>
            <a:ext cx="6255045" cy="4386351"/>
          </a:xfrm>
          <a:custGeom>
            <a:avLst/>
            <a:gdLst/>
            <a:ahLst/>
            <a:cxnLst/>
            <a:rect r="r" b="b" t="t" l="l"/>
            <a:pathLst>
              <a:path h="4386351" w="6255045">
                <a:moveTo>
                  <a:pt x="6255046" y="0"/>
                </a:moveTo>
                <a:lnTo>
                  <a:pt x="0" y="0"/>
                </a:lnTo>
                <a:lnTo>
                  <a:pt x="0" y="4386351"/>
                </a:lnTo>
                <a:lnTo>
                  <a:pt x="6255046" y="4386351"/>
                </a:lnTo>
                <a:lnTo>
                  <a:pt x="625504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4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502373" y="-539362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6" y="0"/>
                </a:lnTo>
                <a:lnTo>
                  <a:pt x="6373916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9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66781" y="1580483"/>
            <a:ext cx="10931033" cy="282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DIGITAL SIGNATURE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740766" y="1494758"/>
            <a:ext cx="5729119" cy="5343705"/>
          </a:xfrm>
          <a:custGeom>
            <a:avLst/>
            <a:gdLst/>
            <a:ahLst/>
            <a:cxnLst/>
            <a:rect r="r" b="b" t="t" l="l"/>
            <a:pathLst>
              <a:path h="5343705" w="5729119">
                <a:moveTo>
                  <a:pt x="0" y="0"/>
                </a:moveTo>
                <a:lnTo>
                  <a:pt x="5729119" y="0"/>
                </a:lnTo>
                <a:lnTo>
                  <a:pt x="5729119" y="5343706"/>
                </a:lnTo>
                <a:lnTo>
                  <a:pt x="0" y="53437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466781" y="4917589"/>
            <a:ext cx="8304334" cy="3908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I agree to being cyber-safe online.</a:t>
            </a:r>
          </a:p>
          <a:p>
            <a:pPr algn="l">
              <a:lnSpc>
                <a:spcPts val="7699"/>
              </a:lnSpc>
            </a:pPr>
          </a:p>
          <a:p>
            <a:pPr algn="l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Signed: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4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502373" y="-539362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6" y="0"/>
                </a:lnTo>
                <a:lnTo>
                  <a:pt x="6373916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9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6222409" y="3034633"/>
            <a:ext cx="5843181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spc="159" u="sng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  <a:hlinkClick r:id="rId4" tooltip="https://wordwall.net/resource/63644574/safe-behaviour-online"/>
              </a:rPr>
              <a:t>ACTIVITY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4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502373" y="-539362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6" y="0"/>
                </a:lnTo>
                <a:lnTo>
                  <a:pt x="6373916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9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5673925" y="3034633"/>
            <a:ext cx="6940150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LET’S PRAY!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D38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2525" y="0"/>
            <a:ext cx="8069443" cy="10287000"/>
          </a:xfrm>
          <a:custGeom>
            <a:avLst/>
            <a:gdLst/>
            <a:ahLst/>
            <a:cxnLst/>
            <a:rect r="r" b="b" t="t" l="l"/>
            <a:pathLst>
              <a:path h="10287000" w="8069443">
                <a:moveTo>
                  <a:pt x="0" y="0"/>
                </a:moveTo>
                <a:lnTo>
                  <a:pt x="8069443" y="0"/>
                </a:lnTo>
                <a:lnTo>
                  <a:pt x="80694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8361968" y="0"/>
            <a:ext cx="10050208" cy="10259679"/>
          </a:xfrm>
          <a:custGeom>
            <a:avLst/>
            <a:gdLst/>
            <a:ahLst/>
            <a:cxnLst/>
            <a:rect r="r" b="b" t="t" l="l"/>
            <a:pathLst>
              <a:path h="10259679" w="10050208">
                <a:moveTo>
                  <a:pt x="0" y="0"/>
                </a:moveTo>
                <a:lnTo>
                  <a:pt x="10050208" y="0"/>
                </a:lnTo>
                <a:lnTo>
                  <a:pt x="10050208" y="10259679"/>
                </a:lnTo>
                <a:lnTo>
                  <a:pt x="0" y="10259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56" t="0" r="-856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89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645788" y="7361277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5" y="0"/>
                </a:lnTo>
                <a:lnTo>
                  <a:pt x="6373915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A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66781" y="1580483"/>
            <a:ext cx="10931033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PROVERBS 4:23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66781" y="3382231"/>
            <a:ext cx="11600941" cy="5287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67"/>
              </a:lnSpc>
            </a:pPr>
            <a:r>
              <a:rPr lang="en-US" sz="9425" spc="150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"Above all else, guard your heart, for everything you do flows from it."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4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478804" y="7309505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6" y="0"/>
                </a:lnTo>
                <a:lnTo>
                  <a:pt x="6373916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3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2593101" y="1532798"/>
            <a:ext cx="14134788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FOCUS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72622" y="3344440"/>
            <a:ext cx="14942755" cy="5357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525"/>
              </a:lnSpc>
            </a:pPr>
            <a:r>
              <a:rPr lang="en-US" sz="9569" spc="153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Safety extends to digital spaces; God calls us to wisdom in online activities.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0E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478804" y="7309505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6" y="0"/>
                </a:lnTo>
                <a:lnTo>
                  <a:pt x="6373916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9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578238" y="1416471"/>
            <a:ext cx="15131524" cy="6565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65"/>
              </a:lnSpc>
            </a:pPr>
            <a:r>
              <a:rPr lang="en-US" sz="6787" spc="108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We will identify potential online dangers.</a:t>
            </a:r>
          </a:p>
          <a:p>
            <a:pPr algn="l">
              <a:lnSpc>
                <a:spcPts val="7465"/>
              </a:lnSpc>
            </a:pPr>
          </a:p>
          <a:p>
            <a:pPr algn="l">
              <a:lnSpc>
                <a:spcPts val="7465"/>
              </a:lnSpc>
            </a:pPr>
            <a:r>
              <a:rPr lang="en-US" sz="6787" spc="108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We will learn practical ways to protect personal information and relationships online.</a:t>
            </a:r>
          </a:p>
          <a:p>
            <a:pPr algn="l">
              <a:lnSpc>
                <a:spcPts val="7465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89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645788" y="7361277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5" y="0"/>
                </a:lnTo>
                <a:lnTo>
                  <a:pt x="6373915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3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66781" y="1580483"/>
            <a:ext cx="15990619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DISCUSSION QUESTIONS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00264" y="3090333"/>
            <a:ext cx="15487473" cy="5757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59"/>
              </a:lnSpc>
            </a:pPr>
            <a:r>
              <a:rPr lang="en-US" sz="5446" spc="87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1.What are some risks of social media and online chats?</a:t>
            </a:r>
          </a:p>
          <a:p>
            <a:pPr algn="l">
              <a:lnSpc>
                <a:spcPts val="9259"/>
              </a:lnSpc>
            </a:pPr>
            <a:r>
              <a:rPr lang="en-US" sz="5446" spc="87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2.H</a:t>
            </a:r>
            <a:r>
              <a:rPr lang="en-US" sz="5446" spc="87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ow can you respond if someone online makes you feel unsafe?</a:t>
            </a:r>
          </a:p>
          <a:p>
            <a:pPr algn="l">
              <a:lnSpc>
                <a:spcPts val="9259"/>
              </a:lnSpc>
            </a:pPr>
            <a:r>
              <a:rPr lang="en-US" sz="5446" spc="87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3.How does God want us to behave online?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89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645788" y="7361277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5" y="0"/>
                </a:lnTo>
                <a:lnTo>
                  <a:pt x="6373915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A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66781" y="3708400"/>
            <a:ext cx="8761885" cy="3908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Avoid clicking on suspicious links or downloading unknown files.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66781" y="1580483"/>
            <a:ext cx="10931033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THINK FIRST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0">
            <a:off x="10880504" y="3012408"/>
            <a:ext cx="5878809" cy="5911051"/>
          </a:xfrm>
          <a:custGeom>
            <a:avLst/>
            <a:gdLst/>
            <a:ahLst/>
            <a:cxnLst/>
            <a:rect r="r" b="b" t="t" l="l"/>
            <a:pathLst>
              <a:path h="5911051" w="5878809">
                <a:moveTo>
                  <a:pt x="5878809" y="0"/>
                </a:moveTo>
                <a:lnTo>
                  <a:pt x="0" y="0"/>
                </a:lnTo>
                <a:lnTo>
                  <a:pt x="0" y="5911052"/>
                </a:lnTo>
                <a:lnTo>
                  <a:pt x="5878809" y="5911052"/>
                </a:lnTo>
                <a:lnTo>
                  <a:pt x="587880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0E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3024" y="405952"/>
            <a:ext cx="17441952" cy="9475097"/>
            <a:chOff x="0" y="0"/>
            <a:chExt cx="76802577" cy="41721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6657798" cy="41577148"/>
            </a:xfrm>
            <a:custGeom>
              <a:avLst/>
              <a:gdLst/>
              <a:ahLst/>
              <a:cxnLst/>
              <a:rect r="r" b="b" t="t" l="l"/>
              <a:pathLst>
                <a:path h="41577148" w="76657798">
                  <a:moveTo>
                    <a:pt x="0" y="0"/>
                  </a:moveTo>
                  <a:lnTo>
                    <a:pt x="76657798" y="0"/>
                  </a:lnTo>
                  <a:lnTo>
                    <a:pt x="76657798" y="41577148"/>
                  </a:lnTo>
                  <a:lnTo>
                    <a:pt x="0" y="41577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802574" cy="41721928"/>
            </a:xfrm>
            <a:custGeom>
              <a:avLst/>
              <a:gdLst/>
              <a:ahLst/>
              <a:cxnLst/>
              <a:rect r="r" b="b" t="t" l="l"/>
              <a:pathLst>
                <a:path h="41721928" w="76802574">
                  <a:moveTo>
                    <a:pt x="76657795" y="41577146"/>
                  </a:moveTo>
                  <a:lnTo>
                    <a:pt x="76802574" y="41577146"/>
                  </a:lnTo>
                  <a:lnTo>
                    <a:pt x="76802574" y="41721928"/>
                  </a:lnTo>
                  <a:lnTo>
                    <a:pt x="76657795" y="41721928"/>
                  </a:lnTo>
                  <a:lnTo>
                    <a:pt x="76657795" y="41577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577146"/>
                  </a:lnTo>
                  <a:lnTo>
                    <a:pt x="0" y="41577146"/>
                  </a:lnTo>
                  <a:lnTo>
                    <a:pt x="0" y="144780"/>
                  </a:lnTo>
                  <a:close/>
                  <a:moveTo>
                    <a:pt x="0" y="41577146"/>
                  </a:moveTo>
                  <a:lnTo>
                    <a:pt x="144780" y="41577146"/>
                  </a:lnTo>
                  <a:lnTo>
                    <a:pt x="144780" y="41721928"/>
                  </a:lnTo>
                  <a:lnTo>
                    <a:pt x="0" y="41721928"/>
                  </a:lnTo>
                  <a:lnTo>
                    <a:pt x="0" y="41577146"/>
                  </a:lnTo>
                  <a:close/>
                  <a:moveTo>
                    <a:pt x="76657795" y="144780"/>
                  </a:moveTo>
                  <a:lnTo>
                    <a:pt x="76802574" y="144780"/>
                  </a:lnTo>
                  <a:lnTo>
                    <a:pt x="76802574" y="41577146"/>
                  </a:lnTo>
                  <a:lnTo>
                    <a:pt x="76657795" y="41577146"/>
                  </a:lnTo>
                  <a:lnTo>
                    <a:pt x="76657795" y="144780"/>
                  </a:lnTo>
                  <a:close/>
                  <a:moveTo>
                    <a:pt x="144780" y="41577146"/>
                  </a:moveTo>
                  <a:lnTo>
                    <a:pt x="76657795" y="41577146"/>
                  </a:lnTo>
                  <a:lnTo>
                    <a:pt x="76657795" y="41721928"/>
                  </a:lnTo>
                  <a:lnTo>
                    <a:pt x="144780" y="41721928"/>
                  </a:lnTo>
                  <a:lnTo>
                    <a:pt x="144780" y="41577146"/>
                  </a:lnTo>
                  <a:close/>
                  <a:moveTo>
                    <a:pt x="76657795" y="0"/>
                  </a:moveTo>
                  <a:lnTo>
                    <a:pt x="76802574" y="0"/>
                  </a:lnTo>
                  <a:lnTo>
                    <a:pt x="76802574" y="144780"/>
                  </a:lnTo>
                  <a:lnTo>
                    <a:pt x="76657795" y="144780"/>
                  </a:lnTo>
                  <a:lnTo>
                    <a:pt x="766577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6657795" y="0"/>
                  </a:lnTo>
                  <a:lnTo>
                    <a:pt x="766577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478804" y="7309505"/>
            <a:ext cx="6373915" cy="3488270"/>
          </a:xfrm>
          <a:custGeom>
            <a:avLst/>
            <a:gdLst/>
            <a:ahLst/>
            <a:cxnLst/>
            <a:rect r="r" b="b" t="t" l="l"/>
            <a:pathLst>
              <a:path h="3488270" w="6373915">
                <a:moveTo>
                  <a:pt x="0" y="0"/>
                </a:moveTo>
                <a:lnTo>
                  <a:pt x="6373916" y="0"/>
                </a:lnTo>
                <a:lnTo>
                  <a:pt x="6373916" y="3488270"/>
                </a:lnTo>
                <a:lnTo>
                  <a:pt x="0" y="348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229600"/>
            <a:chOff x="0" y="0"/>
            <a:chExt cx="71468603" cy="36237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1323823" cy="36092823"/>
            </a:xfrm>
            <a:custGeom>
              <a:avLst/>
              <a:gdLst/>
              <a:ahLst/>
              <a:cxnLst/>
              <a:rect r="r" b="b" t="t" l="l"/>
              <a:pathLst>
                <a:path h="36092823" w="71323823">
                  <a:moveTo>
                    <a:pt x="0" y="0"/>
                  </a:moveTo>
                  <a:lnTo>
                    <a:pt x="71323823" y="0"/>
                  </a:lnTo>
                  <a:lnTo>
                    <a:pt x="71323823" y="36092823"/>
                  </a:lnTo>
                  <a:lnTo>
                    <a:pt x="0" y="3609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9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468605" cy="36237602"/>
            </a:xfrm>
            <a:custGeom>
              <a:avLst/>
              <a:gdLst/>
              <a:ahLst/>
              <a:cxnLst/>
              <a:rect r="r" b="b" t="t" l="l"/>
              <a:pathLst>
                <a:path h="36237602" w="71468605">
                  <a:moveTo>
                    <a:pt x="71323820" y="36092820"/>
                  </a:moveTo>
                  <a:lnTo>
                    <a:pt x="71468605" y="36092820"/>
                  </a:lnTo>
                  <a:lnTo>
                    <a:pt x="71468605" y="36237602"/>
                  </a:lnTo>
                  <a:lnTo>
                    <a:pt x="71323820" y="36237602"/>
                  </a:lnTo>
                  <a:lnTo>
                    <a:pt x="71323820" y="360928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092820"/>
                  </a:lnTo>
                  <a:lnTo>
                    <a:pt x="0" y="36092820"/>
                  </a:lnTo>
                  <a:lnTo>
                    <a:pt x="0" y="144780"/>
                  </a:lnTo>
                  <a:close/>
                  <a:moveTo>
                    <a:pt x="0" y="36092820"/>
                  </a:moveTo>
                  <a:lnTo>
                    <a:pt x="144780" y="36092820"/>
                  </a:lnTo>
                  <a:lnTo>
                    <a:pt x="144780" y="36237602"/>
                  </a:lnTo>
                  <a:lnTo>
                    <a:pt x="0" y="36237602"/>
                  </a:lnTo>
                  <a:lnTo>
                    <a:pt x="0" y="36092820"/>
                  </a:lnTo>
                  <a:close/>
                  <a:moveTo>
                    <a:pt x="71323820" y="144780"/>
                  </a:moveTo>
                  <a:lnTo>
                    <a:pt x="71468605" y="144780"/>
                  </a:lnTo>
                  <a:lnTo>
                    <a:pt x="71468605" y="36092820"/>
                  </a:lnTo>
                  <a:lnTo>
                    <a:pt x="71323820" y="36092820"/>
                  </a:lnTo>
                  <a:lnTo>
                    <a:pt x="71323820" y="144780"/>
                  </a:lnTo>
                  <a:close/>
                  <a:moveTo>
                    <a:pt x="144780" y="36092820"/>
                  </a:moveTo>
                  <a:lnTo>
                    <a:pt x="71323820" y="36092820"/>
                  </a:lnTo>
                  <a:lnTo>
                    <a:pt x="71323820" y="36237602"/>
                  </a:lnTo>
                  <a:lnTo>
                    <a:pt x="144780" y="36237602"/>
                  </a:lnTo>
                  <a:lnTo>
                    <a:pt x="144780" y="36092820"/>
                  </a:lnTo>
                  <a:close/>
                  <a:moveTo>
                    <a:pt x="71323820" y="0"/>
                  </a:moveTo>
                  <a:lnTo>
                    <a:pt x="71468605" y="0"/>
                  </a:lnTo>
                  <a:lnTo>
                    <a:pt x="71468605" y="144780"/>
                  </a:lnTo>
                  <a:lnTo>
                    <a:pt x="71323820" y="144780"/>
                  </a:lnTo>
                  <a:lnTo>
                    <a:pt x="713238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323820" y="0"/>
                  </a:lnTo>
                  <a:lnTo>
                    <a:pt x="713238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391385" y="1532798"/>
            <a:ext cx="15336504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 spc="159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ASK FIRST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91385" y="3217967"/>
            <a:ext cx="15336504" cy="196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999" spc="111">
                <a:solidFill>
                  <a:srgbClr val="171717"/>
                </a:solidFill>
                <a:latin typeface="Genty Sans"/>
                <a:ea typeface="Genty Sans"/>
                <a:cs typeface="Genty Sans"/>
                <a:sym typeface="Genty Sans"/>
              </a:rPr>
              <a:t>Always ask a trusted adult before downloading apps or games.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6432342" y="5751534"/>
            <a:ext cx="5423315" cy="3115941"/>
          </a:xfrm>
          <a:custGeom>
            <a:avLst/>
            <a:gdLst/>
            <a:ahLst/>
            <a:cxnLst/>
            <a:rect r="r" b="b" t="t" l="l"/>
            <a:pathLst>
              <a:path h="3115941" w="5423315">
                <a:moveTo>
                  <a:pt x="0" y="0"/>
                </a:moveTo>
                <a:lnTo>
                  <a:pt x="5423316" y="0"/>
                </a:lnTo>
                <a:lnTo>
                  <a:pt x="5423316" y="3115942"/>
                </a:lnTo>
                <a:lnTo>
                  <a:pt x="0" y="311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DAG75qf6qfw</dc:identifier>
  <dcterms:modified xsi:type="dcterms:W3CDTF">2011-08-01T06:04:30Z</dcterms:modified>
  <cp:revision>1</cp:revision>
  <dc:title>Week 7 Teens Staying Safe Online </dc:title>
</cp:coreProperties>
</file>