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Lilita One" charset="1" panose="02000000000000000000"/>
      <p:regular r:id="rId27"/>
    </p:embeddedFont>
    <p:embeddedFont>
      <p:font typeface="Genty Sans" charset="1" panose="000006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wordwall.net/resource/86400707/safe-vs-unsafe-online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0235" y="-250293"/>
            <a:ext cx="6299200" cy="10787587"/>
            <a:chOff x="0" y="0"/>
            <a:chExt cx="25548241" cy="4375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994400" y="-250293"/>
            <a:ext cx="6299200" cy="10787587"/>
            <a:chOff x="0" y="0"/>
            <a:chExt cx="25548241" cy="43752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189035" y="-250293"/>
            <a:ext cx="6299200" cy="10787587"/>
            <a:chOff x="0" y="0"/>
            <a:chExt cx="25548241" cy="437522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7B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41919" y="1651448"/>
            <a:ext cx="8471505" cy="7028192"/>
            <a:chOff x="0" y="0"/>
            <a:chExt cx="37302788" cy="309474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7158007" cy="30802631"/>
            </a:xfrm>
            <a:custGeom>
              <a:avLst/>
              <a:gdLst/>
              <a:ahLst/>
              <a:cxnLst/>
              <a:rect r="r" b="b" t="t" l="l"/>
              <a:pathLst>
                <a:path h="30802631" w="37158007">
                  <a:moveTo>
                    <a:pt x="0" y="0"/>
                  </a:moveTo>
                  <a:lnTo>
                    <a:pt x="37158007" y="0"/>
                  </a:lnTo>
                  <a:lnTo>
                    <a:pt x="37158007" y="30802631"/>
                  </a:lnTo>
                  <a:lnTo>
                    <a:pt x="0" y="30802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7302787" cy="30947410"/>
            </a:xfrm>
            <a:custGeom>
              <a:avLst/>
              <a:gdLst/>
              <a:ahLst/>
              <a:cxnLst/>
              <a:rect r="r" b="b" t="t" l="l"/>
              <a:pathLst>
                <a:path h="30947410" w="37302787">
                  <a:moveTo>
                    <a:pt x="37158008" y="30802631"/>
                  </a:moveTo>
                  <a:lnTo>
                    <a:pt x="37302787" y="30802631"/>
                  </a:lnTo>
                  <a:lnTo>
                    <a:pt x="37302787" y="30947410"/>
                  </a:lnTo>
                  <a:lnTo>
                    <a:pt x="37158008" y="30947410"/>
                  </a:lnTo>
                  <a:lnTo>
                    <a:pt x="37158008" y="308026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02631"/>
                  </a:lnTo>
                  <a:lnTo>
                    <a:pt x="0" y="30802631"/>
                  </a:lnTo>
                  <a:lnTo>
                    <a:pt x="0" y="144780"/>
                  </a:lnTo>
                  <a:close/>
                  <a:moveTo>
                    <a:pt x="0" y="30802631"/>
                  </a:moveTo>
                  <a:lnTo>
                    <a:pt x="144780" y="30802631"/>
                  </a:lnTo>
                  <a:lnTo>
                    <a:pt x="144780" y="30947410"/>
                  </a:lnTo>
                  <a:lnTo>
                    <a:pt x="0" y="30947410"/>
                  </a:lnTo>
                  <a:lnTo>
                    <a:pt x="0" y="30802631"/>
                  </a:lnTo>
                  <a:close/>
                  <a:moveTo>
                    <a:pt x="37158008" y="144780"/>
                  </a:moveTo>
                  <a:lnTo>
                    <a:pt x="37302787" y="144780"/>
                  </a:lnTo>
                  <a:lnTo>
                    <a:pt x="37302787" y="30802631"/>
                  </a:lnTo>
                  <a:lnTo>
                    <a:pt x="37158008" y="30802631"/>
                  </a:lnTo>
                  <a:lnTo>
                    <a:pt x="37158008" y="144780"/>
                  </a:lnTo>
                  <a:close/>
                  <a:moveTo>
                    <a:pt x="144780" y="30802631"/>
                  </a:moveTo>
                  <a:lnTo>
                    <a:pt x="37158008" y="30802631"/>
                  </a:lnTo>
                  <a:lnTo>
                    <a:pt x="37158008" y="30947410"/>
                  </a:lnTo>
                  <a:lnTo>
                    <a:pt x="144780" y="30947410"/>
                  </a:lnTo>
                  <a:lnTo>
                    <a:pt x="144780" y="30802631"/>
                  </a:lnTo>
                  <a:close/>
                  <a:moveTo>
                    <a:pt x="37158008" y="0"/>
                  </a:moveTo>
                  <a:lnTo>
                    <a:pt x="37302787" y="0"/>
                  </a:lnTo>
                  <a:lnTo>
                    <a:pt x="37302787" y="144780"/>
                  </a:lnTo>
                  <a:lnTo>
                    <a:pt x="37158008" y="144780"/>
                  </a:lnTo>
                  <a:lnTo>
                    <a:pt x="37158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7158008" y="0"/>
                  </a:lnTo>
                  <a:lnTo>
                    <a:pt x="37158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588246" y="1651448"/>
            <a:ext cx="6233633" cy="6912294"/>
          </a:xfrm>
          <a:custGeom>
            <a:avLst/>
            <a:gdLst/>
            <a:ahLst/>
            <a:cxnLst/>
            <a:rect r="r" b="b" t="t" l="l"/>
            <a:pathLst>
              <a:path h="6912294" w="6233633">
                <a:moveTo>
                  <a:pt x="0" y="0"/>
                </a:moveTo>
                <a:lnTo>
                  <a:pt x="6233633" y="0"/>
                </a:lnTo>
                <a:lnTo>
                  <a:pt x="6233633" y="6912294"/>
                </a:lnTo>
                <a:lnTo>
                  <a:pt x="0" y="6912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48710" y="1651448"/>
            <a:ext cx="8464714" cy="1774451"/>
          </a:xfrm>
          <a:custGeom>
            <a:avLst/>
            <a:gdLst/>
            <a:ahLst/>
            <a:cxnLst/>
            <a:rect r="r" b="b" t="t" l="l"/>
            <a:pathLst>
              <a:path h="1774451" w="8464714">
                <a:moveTo>
                  <a:pt x="0" y="0"/>
                </a:moveTo>
                <a:lnTo>
                  <a:pt x="8464714" y="0"/>
                </a:lnTo>
                <a:lnTo>
                  <a:pt x="8464714" y="1774451"/>
                </a:lnTo>
                <a:lnTo>
                  <a:pt x="0" y="1774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1159" r="0" b="-87171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004740" y="3160384"/>
            <a:ext cx="7221267" cy="5148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99"/>
              </a:lnSpc>
            </a:pPr>
            <a:r>
              <a:rPr lang="en-US" sz="12181" spc="194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STAYING SAFE ONLINE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200235" y="434527"/>
            <a:ext cx="4409950" cy="71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4873" spc="77">
                <a:solidFill>
                  <a:srgbClr val="171717"/>
                </a:solidFill>
                <a:latin typeface="Lilita One"/>
                <a:ea typeface="Lilita One"/>
                <a:cs typeface="Lilita One"/>
                <a:sym typeface="Lilita One"/>
              </a:rPr>
              <a:t>WEEK 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1532798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LOG OUT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6857" y="4744756"/>
            <a:ext cx="10931033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Always log out of accounts when you’re done, especially on shared devices.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49120" y="1447073"/>
            <a:ext cx="6102301" cy="3994234"/>
          </a:xfrm>
          <a:custGeom>
            <a:avLst/>
            <a:gdLst/>
            <a:ahLst/>
            <a:cxnLst/>
            <a:rect r="r" b="b" t="t" l="l"/>
            <a:pathLst>
              <a:path h="3994234" w="6102301">
                <a:moveTo>
                  <a:pt x="0" y="0"/>
                </a:moveTo>
                <a:lnTo>
                  <a:pt x="6102301" y="0"/>
                </a:lnTo>
                <a:lnTo>
                  <a:pt x="6102301" y="3994233"/>
                </a:lnTo>
                <a:lnTo>
                  <a:pt x="0" y="3994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1532798"/>
            <a:ext cx="10931033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STRANGER DANGER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76045" y="4988804"/>
            <a:ext cx="10411103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Don’t talk to or accept friend requests from people you don’t know in real life.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57450" y="1447073"/>
            <a:ext cx="4903413" cy="5914204"/>
          </a:xfrm>
          <a:custGeom>
            <a:avLst/>
            <a:gdLst/>
            <a:ahLst/>
            <a:cxnLst/>
            <a:rect r="r" b="b" t="t" l="l"/>
            <a:pathLst>
              <a:path h="5914204" w="4903413">
                <a:moveTo>
                  <a:pt x="0" y="0"/>
                </a:moveTo>
                <a:lnTo>
                  <a:pt x="4903413" y="0"/>
                </a:lnTo>
                <a:lnTo>
                  <a:pt x="4903413" y="5914204"/>
                </a:lnTo>
                <a:lnTo>
                  <a:pt x="0" y="591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IMAGE SHARING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9656494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Only share pictures with people you know and with permission from a parent.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1368290" y="4302441"/>
            <a:ext cx="5281301" cy="4513112"/>
          </a:xfrm>
          <a:custGeom>
            <a:avLst/>
            <a:gdLst/>
            <a:ahLst/>
            <a:cxnLst/>
            <a:rect r="r" b="b" t="t" l="l"/>
            <a:pathLst>
              <a:path h="4513112" w="5281301">
                <a:moveTo>
                  <a:pt x="5281301" y="0"/>
                </a:moveTo>
                <a:lnTo>
                  <a:pt x="0" y="0"/>
                </a:lnTo>
                <a:lnTo>
                  <a:pt x="0" y="4513111"/>
                </a:lnTo>
                <a:lnTo>
                  <a:pt x="5281301" y="4513111"/>
                </a:lnTo>
                <a:lnTo>
                  <a:pt x="52813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USING THE WEB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Only visit websites that are trusted and appropriate for kids and with permission from a parent.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853711" y="4700752"/>
            <a:ext cx="5045196" cy="4180012"/>
          </a:xfrm>
          <a:custGeom>
            <a:avLst/>
            <a:gdLst/>
            <a:ahLst/>
            <a:cxnLst/>
            <a:rect r="r" b="b" t="t" l="l"/>
            <a:pathLst>
              <a:path h="4180012" w="5045196">
                <a:moveTo>
                  <a:pt x="0" y="0"/>
                </a:moveTo>
                <a:lnTo>
                  <a:pt x="5045196" y="0"/>
                </a:lnTo>
                <a:lnTo>
                  <a:pt x="5045196" y="4180013"/>
                </a:lnTo>
                <a:lnTo>
                  <a:pt x="0" y="4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1250" r="-128701" b="-3484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91928" y="1532798"/>
            <a:ext cx="15135962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DIGITAL FOOTPRINT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95918" y="3708400"/>
            <a:ext cx="11731972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Treat others with respect and kindness, just like you would in person.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19494" y="5282205"/>
            <a:ext cx="4880463" cy="3771435"/>
          </a:xfrm>
          <a:custGeom>
            <a:avLst/>
            <a:gdLst/>
            <a:ahLst/>
            <a:cxnLst/>
            <a:rect r="r" b="b" t="t" l="l"/>
            <a:pathLst>
              <a:path h="3771435" w="4880463">
                <a:moveTo>
                  <a:pt x="0" y="0"/>
                </a:moveTo>
                <a:lnTo>
                  <a:pt x="4880463" y="0"/>
                </a:lnTo>
                <a:lnTo>
                  <a:pt x="4880463" y="3771435"/>
                </a:lnTo>
                <a:lnTo>
                  <a:pt x="0" y="377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5177" t="0" r="-8195" b="-234877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SCREEN TIME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9405548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Take breaks and don’t spend too much time online.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537696" y="3198977"/>
            <a:ext cx="6333209" cy="5450952"/>
          </a:xfrm>
          <a:custGeom>
            <a:avLst/>
            <a:gdLst/>
            <a:ahLst/>
            <a:cxnLst/>
            <a:rect r="r" b="b" t="t" l="l"/>
            <a:pathLst>
              <a:path h="5450952" w="6333209">
                <a:moveTo>
                  <a:pt x="0" y="0"/>
                </a:moveTo>
                <a:lnTo>
                  <a:pt x="6333209" y="0"/>
                </a:lnTo>
                <a:lnTo>
                  <a:pt x="6333209" y="5450953"/>
                </a:lnTo>
                <a:lnTo>
                  <a:pt x="0" y="545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2150" t="-138682" r="0" b="-3464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4626878" y="8414954"/>
            <a:ext cx="2244027" cy="469951"/>
            <a:chOff x="0" y="0"/>
            <a:chExt cx="591019" cy="12377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1019" cy="123773"/>
            </a:xfrm>
            <a:custGeom>
              <a:avLst/>
              <a:gdLst/>
              <a:ahLst/>
              <a:cxnLst/>
              <a:rect r="r" b="b" t="t" l="l"/>
              <a:pathLst>
                <a:path h="123773" w="591019">
                  <a:moveTo>
                    <a:pt x="0" y="0"/>
                  </a:moveTo>
                  <a:lnTo>
                    <a:pt x="591019" y="0"/>
                  </a:lnTo>
                  <a:lnTo>
                    <a:pt x="591019" y="123773"/>
                  </a:lnTo>
                  <a:lnTo>
                    <a:pt x="0" y="123773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91019" cy="161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4054671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PASSWORDS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0728" y="5874405"/>
            <a:ext cx="15237161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Create tricky passwords and never share them with anyone except trusted adults.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90728" y="1447073"/>
            <a:ext cx="5176992" cy="3812149"/>
          </a:xfrm>
          <a:custGeom>
            <a:avLst/>
            <a:gdLst/>
            <a:ahLst/>
            <a:cxnLst/>
            <a:rect r="r" b="b" t="t" l="l"/>
            <a:pathLst>
              <a:path h="3812149" w="5176992">
                <a:moveTo>
                  <a:pt x="0" y="0"/>
                </a:moveTo>
                <a:lnTo>
                  <a:pt x="5176993" y="0"/>
                </a:lnTo>
                <a:lnTo>
                  <a:pt x="5176993" y="3812149"/>
                </a:lnTo>
                <a:lnTo>
                  <a:pt x="0" y="3812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93101" y="1532798"/>
            <a:ext cx="14134788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PRIVACY SETTINGS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6857" y="3843700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 Make sure your profiles on social media or games are set to private so only friends can see your information.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92116" y="5487252"/>
            <a:ext cx="4042748" cy="3410609"/>
          </a:xfrm>
          <a:custGeom>
            <a:avLst/>
            <a:gdLst/>
            <a:ahLst/>
            <a:cxnLst/>
            <a:rect r="r" b="b" t="t" l="l"/>
            <a:pathLst>
              <a:path h="3410609" w="4042748">
                <a:moveTo>
                  <a:pt x="0" y="0"/>
                </a:moveTo>
                <a:lnTo>
                  <a:pt x="4042748" y="0"/>
                </a:lnTo>
                <a:lnTo>
                  <a:pt x="4042748" y="3410609"/>
                </a:lnTo>
                <a:lnTo>
                  <a:pt x="0" y="3410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REPORTING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415828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If someone is being mean or making you feel uncomfortable online, tell a trusted adult right away.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395397" y="3349153"/>
            <a:ext cx="5336848" cy="5548708"/>
          </a:xfrm>
          <a:custGeom>
            <a:avLst/>
            <a:gdLst/>
            <a:ahLst/>
            <a:cxnLst/>
            <a:rect r="r" b="b" t="t" l="l"/>
            <a:pathLst>
              <a:path h="5548708" w="5336848">
                <a:moveTo>
                  <a:pt x="0" y="0"/>
                </a:moveTo>
                <a:lnTo>
                  <a:pt x="5336848" y="0"/>
                </a:lnTo>
                <a:lnTo>
                  <a:pt x="5336848" y="5548708"/>
                </a:lnTo>
                <a:lnTo>
                  <a:pt x="0" y="5548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DIGITAL SIGNATURE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740766" y="1494758"/>
            <a:ext cx="5729119" cy="5343705"/>
          </a:xfrm>
          <a:custGeom>
            <a:avLst/>
            <a:gdLst/>
            <a:ahLst/>
            <a:cxnLst/>
            <a:rect r="r" b="b" t="t" l="l"/>
            <a:pathLst>
              <a:path h="5343705" w="5729119">
                <a:moveTo>
                  <a:pt x="0" y="0"/>
                </a:moveTo>
                <a:lnTo>
                  <a:pt x="5729119" y="0"/>
                </a:lnTo>
                <a:lnTo>
                  <a:pt x="5729119" y="5343706"/>
                </a:lnTo>
                <a:lnTo>
                  <a:pt x="0" y="534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66781" y="4917589"/>
            <a:ext cx="8304334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I agree to being cyber-safe online.</a:t>
            </a:r>
          </a:p>
          <a:p>
            <a:pPr algn="l">
              <a:lnSpc>
                <a:spcPts val="7699"/>
              </a:lnSpc>
            </a:pPr>
          </a:p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Signed: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273"/>
            <a:ext cx="9207532" cy="10484273"/>
          </a:xfrm>
          <a:custGeom>
            <a:avLst/>
            <a:gdLst/>
            <a:ahLst/>
            <a:cxnLst/>
            <a:rect r="r" b="b" t="t" l="l"/>
            <a:pathLst>
              <a:path h="10484273" w="9207532">
                <a:moveTo>
                  <a:pt x="0" y="0"/>
                </a:moveTo>
                <a:lnTo>
                  <a:pt x="9207532" y="0"/>
                </a:lnTo>
                <a:lnTo>
                  <a:pt x="9207532" y="10484273"/>
                </a:lnTo>
                <a:lnTo>
                  <a:pt x="0" y="1048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638" t="0" r="-16714" b="-555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07532" y="0"/>
            <a:ext cx="9080468" cy="5948011"/>
          </a:xfrm>
          <a:custGeom>
            <a:avLst/>
            <a:gdLst/>
            <a:ahLst/>
            <a:cxnLst/>
            <a:rect r="r" b="b" t="t" l="l"/>
            <a:pathLst>
              <a:path h="5948011" w="9080468">
                <a:moveTo>
                  <a:pt x="0" y="0"/>
                </a:moveTo>
                <a:lnTo>
                  <a:pt x="9080468" y="0"/>
                </a:lnTo>
                <a:lnTo>
                  <a:pt x="9080468" y="5948011"/>
                </a:lnTo>
                <a:lnTo>
                  <a:pt x="0" y="594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80" t="-185464" r="-19749" b="-184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22956" y="5948011"/>
            <a:ext cx="4963026" cy="4114800"/>
          </a:xfrm>
          <a:custGeom>
            <a:avLst/>
            <a:gdLst/>
            <a:ahLst/>
            <a:cxnLst/>
            <a:rect r="r" b="b" t="t" l="l"/>
            <a:pathLst>
              <a:path h="4114800" w="4963026">
                <a:moveTo>
                  <a:pt x="0" y="0"/>
                </a:moveTo>
                <a:lnTo>
                  <a:pt x="4963026" y="0"/>
                </a:lnTo>
                <a:lnTo>
                  <a:pt x="4963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222409" y="3034633"/>
            <a:ext cx="5843181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 u="sng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  <a:hlinkClick r:id="rId4" tooltip="https://wordwall.net/resource/86400707/safe-vs-unsafe-online"/>
              </a:rPr>
              <a:t>ACTIVITY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673925" y="3034633"/>
            <a:ext cx="6940150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LET’S PRAY!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3756025"/>
            <a:ext cx="10204124" cy="3463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56"/>
              </a:lnSpc>
            </a:pPr>
            <a:r>
              <a:rPr lang="en-US" sz="12323" spc="197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“Keep your heart safe.”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PROVERBS 4:23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93101" y="1532798"/>
            <a:ext cx="14134788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FOCUS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5134" y="3853225"/>
            <a:ext cx="14942755" cy="402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525"/>
              </a:lnSpc>
            </a:pPr>
            <a:r>
              <a:rPr lang="en-US" sz="9569" spc="153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God helps us make good choices online.</a:t>
            </a:r>
          </a:p>
          <a:p>
            <a:pPr algn="r">
              <a:lnSpc>
                <a:spcPts val="10525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120738" y="1133475"/>
            <a:ext cx="16046524" cy="6321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47"/>
              </a:lnSpc>
            </a:pPr>
            <a:r>
              <a:rPr lang="en-US" sz="11315" spc="18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We will learn to understand simple online safety.</a:t>
            </a:r>
          </a:p>
          <a:p>
            <a:pPr algn="ctr">
              <a:lnSpc>
                <a:spcPts val="12447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5990619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DISCUSSION QUESTIONS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1827" y="3349625"/>
            <a:ext cx="14744345" cy="590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11299" indent="-755650" lvl="1">
              <a:lnSpc>
                <a:spcPts val="11899"/>
              </a:lnSpc>
              <a:buAutoNum type="arabicPeriod" startAt="1"/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What should we share online?</a:t>
            </a:r>
          </a:p>
          <a:p>
            <a:pPr algn="l" marL="1511299" indent="-755650" lvl="1">
              <a:lnSpc>
                <a:spcPts val="11899"/>
              </a:lnSpc>
              <a:buAutoNum type="arabicPeriod" startAt="1"/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Who can help if something online feels scary?</a:t>
            </a:r>
          </a:p>
          <a:p>
            <a:pPr algn="l">
              <a:lnSpc>
                <a:spcPts val="1189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3708400"/>
            <a:ext cx="8761885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Avoid clicking on suspicious links or downloading unknown files.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THINK FIRST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0880504" y="3012408"/>
            <a:ext cx="5878809" cy="5911051"/>
          </a:xfrm>
          <a:custGeom>
            <a:avLst/>
            <a:gdLst/>
            <a:ahLst/>
            <a:cxnLst/>
            <a:rect r="r" b="b" t="t" l="l"/>
            <a:pathLst>
              <a:path h="5911051" w="5878809">
                <a:moveTo>
                  <a:pt x="5878809" y="0"/>
                </a:moveTo>
                <a:lnTo>
                  <a:pt x="0" y="0"/>
                </a:lnTo>
                <a:lnTo>
                  <a:pt x="0" y="5911052"/>
                </a:lnTo>
                <a:lnTo>
                  <a:pt x="5878809" y="5911052"/>
                </a:lnTo>
                <a:lnTo>
                  <a:pt x="58788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91385" y="1532798"/>
            <a:ext cx="15336504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ASK FIRST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1385" y="3217967"/>
            <a:ext cx="15336504" cy="196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Always ask a trusted adult before downloading apps or games.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432342" y="5751534"/>
            <a:ext cx="5423315" cy="3115941"/>
          </a:xfrm>
          <a:custGeom>
            <a:avLst/>
            <a:gdLst/>
            <a:ahLst/>
            <a:cxnLst/>
            <a:rect r="r" b="b" t="t" l="l"/>
            <a:pathLst>
              <a:path h="3115941" w="5423315">
                <a:moveTo>
                  <a:pt x="0" y="0"/>
                </a:moveTo>
                <a:lnTo>
                  <a:pt x="5423316" y="0"/>
                </a:lnTo>
                <a:lnTo>
                  <a:pt x="5423316" y="3115942"/>
                </a:lnTo>
                <a:lnTo>
                  <a:pt x="0" y="3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5135962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PERSONAL INFORMATION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390799"/>
            <a:ext cx="9201134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Don’t share your full name, address, phone number, or school online to anyone!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756682" y="3527573"/>
            <a:ext cx="5117865" cy="5413126"/>
          </a:xfrm>
          <a:custGeom>
            <a:avLst/>
            <a:gdLst/>
            <a:ahLst/>
            <a:cxnLst/>
            <a:rect r="r" b="b" t="t" l="l"/>
            <a:pathLst>
              <a:path h="5413126" w="5117865">
                <a:moveTo>
                  <a:pt x="0" y="0"/>
                </a:moveTo>
                <a:lnTo>
                  <a:pt x="5117865" y="0"/>
                </a:lnTo>
                <a:lnTo>
                  <a:pt x="5117865" y="5413126"/>
                </a:lnTo>
                <a:lnTo>
                  <a:pt x="0" y="54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DAG7G1cPNw8</dc:identifier>
  <dcterms:modified xsi:type="dcterms:W3CDTF">2011-08-01T06:04:30Z</dcterms:modified>
  <cp:revision>1</cp:revision>
  <dc:title>Week 7 Preschool Staying Safe Online </dc:title>
</cp:coreProperties>
</file>