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ryndan Write" panose="020B0604020202020204" charset="0"/>
      <p:regular r:id="rId13"/>
    </p:embeddedFont>
    <p:embeddedFont>
      <p:font typeface="Poppins Bold" panose="020B0604020202020204" charset="0"/>
      <p:regular r:id="rId14"/>
    </p:embeddedFont>
    <p:embeddedFont>
      <p:font typeface="Poppins Medium" panose="000006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42.svg"/><Relationship Id="rId4" Type="http://schemas.openxmlformats.org/officeDocument/2006/relationships/image" Target="../media/image9.sv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1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7.sv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6.png"/><Relationship Id="rId10" Type="http://schemas.openxmlformats.org/officeDocument/2006/relationships/image" Target="../media/image11.svg"/><Relationship Id="rId19" Type="http://schemas.openxmlformats.org/officeDocument/2006/relationships/image" Target="../media/image29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30.svg"/><Relationship Id="rId4" Type="http://schemas.openxmlformats.org/officeDocument/2006/relationships/image" Target="../media/image9.svg"/><Relationship Id="rId9" Type="http://schemas.openxmlformats.org/officeDocument/2006/relationships/image" Target="../media/image29.pn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23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5.svg"/><Relationship Id="rId17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4.png"/><Relationship Id="rId5" Type="http://schemas.openxmlformats.org/officeDocument/2006/relationships/image" Target="../media/image29.png"/><Relationship Id="rId1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34.svg"/><Relationship Id="rId9" Type="http://schemas.openxmlformats.org/officeDocument/2006/relationships/image" Target="../media/image16.pn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yBvvnJYTUM?feature=oembed" TargetMode="Externa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hyperlink" Target="https://youtu.be/MyBvvnJYTUM?feature=shared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1.svg"/><Relationship Id="rId3" Type="http://schemas.openxmlformats.org/officeDocument/2006/relationships/image" Target="../media/image2.png"/><Relationship Id="rId21" Type="http://schemas.openxmlformats.org/officeDocument/2006/relationships/hyperlink" Target="https://wordwall.net/resource/73540056/character-education/positive-negative-thought-sortin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1.svg"/><Relationship Id="rId19" Type="http://schemas.openxmlformats.org/officeDocument/2006/relationships/image" Target="../media/image22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91352" y="-2284358"/>
            <a:ext cx="6763799" cy="7058994"/>
          </a:xfrm>
          <a:custGeom>
            <a:avLst/>
            <a:gdLst/>
            <a:ahLst/>
            <a:cxnLst/>
            <a:rect l="l" t="t" r="r" b="b"/>
            <a:pathLst>
              <a:path w="6763799" h="7058994">
                <a:moveTo>
                  <a:pt x="0" y="0"/>
                </a:moveTo>
                <a:lnTo>
                  <a:pt x="6763800" y="0"/>
                </a:lnTo>
                <a:lnTo>
                  <a:pt x="6763800" y="7058993"/>
                </a:lnTo>
                <a:lnTo>
                  <a:pt x="0" y="70589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79801" y="-905468"/>
            <a:ext cx="4185293" cy="2830304"/>
          </a:xfrm>
          <a:custGeom>
            <a:avLst/>
            <a:gdLst/>
            <a:ahLst/>
            <a:cxnLst/>
            <a:rect l="l" t="t" r="r" b="b"/>
            <a:pathLst>
              <a:path w="4185293" h="2830304">
                <a:moveTo>
                  <a:pt x="0" y="0"/>
                </a:moveTo>
                <a:lnTo>
                  <a:pt x="4185293" y="0"/>
                </a:lnTo>
                <a:lnTo>
                  <a:pt x="4185293" y="2830304"/>
                </a:lnTo>
                <a:lnTo>
                  <a:pt x="0" y="2830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60142" flipH="1">
            <a:off x="8431453" y="1945430"/>
            <a:ext cx="1425093" cy="1344932"/>
          </a:xfrm>
          <a:custGeom>
            <a:avLst/>
            <a:gdLst/>
            <a:ahLst/>
            <a:cxnLst/>
            <a:rect l="l" t="t" r="r" b="b"/>
            <a:pathLst>
              <a:path w="1425093" h="1344932">
                <a:moveTo>
                  <a:pt x="1425094" y="0"/>
                </a:moveTo>
                <a:lnTo>
                  <a:pt x="0" y="0"/>
                </a:lnTo>
                <a:lnTo>
                  <a:pt x="0" y="1344932"/>
                </a:lnTo>
                <a:lnTo>
                  <a:pt x="1425094" y="1344932"/>
                </a:lnTo>
                <a:lnTo>
                  <a:pt x="142509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19787" y="6869580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9" y="0"/>
                </a:lnTo>
                <a:lnTo>
                  <a:pt x="5249719" y="4075094"/>
                </a:lnTo>
                <a:lnTo>
                  <a:pt x="0" y="40750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202691" flipH="1">
            <a:off x="12995940" y="7863152"/>
            <a:ext cx="4049370" cy="2473797"/>
          </a:xfrm>
          <a:custGeom>
            <a:avLst/>
            <a:gdLst/>
            <a:ahLst/>
            <a:cxnLst/>
            <a:rect l="l" t="t" r="r" b="b"/>
            <a:pathLst>
              <a:path w="4049370" h="2473797">
                <a:moveTo>
                  <a:pt x="4049369" y="0"/>
                </a:moveTo>
                <a:lnTo>
                  <a:pt x="0" y="0"/>
                </a:lnTo>
                <a:lnTo>
                  <a:pt x="0" y="2473796"/>
                </a:lnTo>
                <a:lnTo>
                  <a:pt x="4049369" y="2473796"/>
                </a:lnTo>
                <a:lnTo>
                  <a:pt x="404936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270843" y="6869580"/>
            <a:ext cx="7767244" cy="6340895"/>
          </a:xfrm>
          <a:custGeom>
            <a:avLst/>
            <a:gdLst/>
            <a:ahLst/>
            <a:cxnLst/>
            <a:rect l="l" t="t" r="r" b="b"/>
            <a:pathLst>
              <a:path w="7767244" h="6340895">
                <a:moveTo>
                  <a:pt x="0" y="0"/>
                </a:moveTo>
                <a:lnTo>
                  <a:pt x="7767243" y="0"/>
                </a:lnTo>
                <a:lnTo>
                  <a:pt x="7767243" y="6340895"/>
                </a:lnTo>
                <a:lnTo>
                  <a:pt x="0" y="63408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705123">
            <a:off x="-3783887" y="4741831"/>
            <a:ext cx="5289267" cy="9794938"/>
          </a:xfrm>
          <a:custGeom>
            <a:avLst/>
            <a:gdLst/>
            <a:ahLst/>
            <a:cxnLst/>
            <a:rect l="l" t="t" r="r" b="b"/>
            <a:pathLst>
              <a:path w="5289267" h="9794938">
                <a:moveTo>
                  <a:pt x="0" y="0"/>
                </a:moveTo>
                <a:lnTo>
                  <a:pt x="5289267" y="0"/>
                </a:lnTo>
                <a:lnTo>
                  <a:pt x="5289267" y="9794938"/>
                </a:lnTo>
                <a:lnTo>
                  <a:pt x="0" y="97949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96163">
            <a:off x="8768640" y="7405776"/>
            <a:ext cx="848747" cy="2095672"/>
          </a:xfrm>
          <a:custGeom>
            <a:avLst/>
            <a:gdLst/>
            <a:ahLst/>
            <a:cxnLst/>
            <a:rect l="l" t="t" r="r" b="b"/>
            <a:pathLst>
              <a:path w="848747" h="2095672">
                <a:moveTo>
                  <a:pt x="0" y="0"/>
                </a:moveTo>
                <a:lnTo>
                  <a:pt x="848747" y="0"/>
                </a:lnTo>
                <a:lnTo>
                  <a:pt x="848747" y="2095672"/>
                </a:lnTo>
                <a:lnTo>
                  <a:pt x="0" y="209567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 flipV="1">
            <a:off x="-5079849" y="255114"/>
            <a:ext cx="10159698" cy="3657491"/>
          </a:xfrm>
          <a:custGeom>
            <a:avLst/>
            <a:gdLst/>
            <a:ahLst/>
            <a:cxnLst/>
            <a:rect l="l" t="t" r="r" b="b"/>
            <a:pathLst>
              <a:path w="10159698" h="3657491">
                <a:moveTo>
                  <a:pt x="0" y="3657492"/>
                </a:moveTo>
                <a:lnTo>
                  <a:pt x="10159698" y="3657492"/>
                </a:lnTo>
                <a:lnTo>
                  <a:pt x="10159698" y="0"/>
                </a:lnTo>
                <a:lnTo>
                  <a:pt x="0" y="0"/>
                </a:lnTo>
                <a:lnTo>
                  <a:pt x="0" y="3657492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378544">
            <a:off x="14688305" y="-2489385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6" y="0"/>
                </a:lnTo>
                <a:lnTo>
                  <a:pt x="5634216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3206601">
            <a:off x="14091405" y="-1798860"/>
            <a:ext cx="9356201" cy="7151380"/>
          </a:xfrm>
          <a:custGeom>
            <a:avLst/>
            <a:gdLst/>
            <a:ahLst/>
            <a:cxnLst/>
            <a:rect l="l" t="t" r="r" b="b"/>
            <a:pathLst>
              <a:path w="9356201" h="7151380">
                <a:moveTo>
                  <a:pt x="0" y="0"/>
                </a:moveTo>
                <a:lnTo>
                  <a:pt x="9356201" y="0"/>
                </a:lnTo>
                <a:lnTo>
                  <a:pt x="9356201" y="7151380"/>
                </a:lnTo>
                <a:lnTo>
                  <a:pt x="0" y="71513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11752" t="-666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534140">
            <a:off x="12163936" y="-3574513"/>
            <a:ext cx="6038651" cy="5510269"/>
          </a:xfrm>
          <a:custGeom>
            <a:avLst/>
            <a:gdLst/>
            <a:ahLst/>
            <a:cxnLst/>
            <a:rect l="l" t="t" r="r" b="b"/>
            <a:pathLst>
              <a:path w="6038651" h="5510269">
                <a:moveTo>
                  <a:pt x="0" y="0"/>
                </a:moveTo>
                <a:lnTo>
                  <a:pt x="6038651" y="0"/>
                </a:lnTo>
                <a:lnTo>
                  <a:pt x="6038651" y="5510269"/>
                </a:lnTo>
                <a:lnTo>
                  <a:pt x="0" y="551026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415389" y="231674"/>
            <a:ext cx="13457222" cy="2085278"/>
          </a:xfrm>
          <a:custGeom>
            <a:avLst/>
            <a:gdLst/>
            <a:ahLst/>
            <a:cxnLst/>
            <a:rect l="l" t="t" r="r" b="b"/>
            <a:pathLst>
              <a:path w="13457222" h="2085278">
                <a:moveTo>
                  <a:pt x="0" y="0"/>
                </a:moveTo>
                <a:lnTo>
                  <a:pt x="13457222" y="0"/>
                </a:lnTo>
                <a:lnTo>
                  <a:pt x="13457222" y="2085278"/>
                </a:lnTo>
                <a:lnTo>
                  <a:pt x="0" y="20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t="-130186" b="-1328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103965" y="2903646"/>
            <a:ext cx="15279160" cy="446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82"/>
              </a:lnSpc>
            </a:pPr>
            <a:r>
              <a:rPr lang="en-US" sz="17534" spc="-105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Guard Your Heart and Mind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23227" y="8278270"/>
            <a:ext cx="4241546" cy="17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670"/>
              </a:lnSpc>
              <a:spcBef>
                <a:spcPct val="0"/>
              </a:spcBef>
            </a:pPr>
            <a:r>
              <a:rPr lang="en-US" sz="9764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Week 6</a:t>
            </a:r>
          </a:p>
        </p:txBody>
      </p:sp>
      <p:pic>
        <p:nvPicPr>
          <p:cNvPr id="18" name="Picture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pTgt spid="18"/>
                </p:tgtEl>
              </p:cBhvr>
            </p:cmd>
            <p:audio>
              <p:cMediaNode vol="100000" showWhenStopped="0">
                <p:cTn id="3"/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624859" y="-147274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8" y="0"/>
                </a:lnTo>
                <a:lnTo>
                  <a:pt x="5249718" y="4075095"/>
                </a:lnTo>
                <a:lnTo>
                  <a:pt x="0" y="4075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778911">
            <a:off x="-2780932" y="-5173640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5" y="0"/>
                </a:lnTo>
                <a:lnTo>
                  <a:pt x="5634215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545968">
            <a:off x="14971851" y="-3862658"/>
            <a:ext cx="10392032" cy="11842771"/>
          </a:xfrm>
          <a:custGeom>
            <a:avLst/>
            <a:gdLst/>
            <a:ahLst/>
            <a:cxnLst/>
            <a:rect l="l" t="t" r="r" b="b"/>
            <a:pathLst>
              <a:path w="10392032" h="11842771">
                <a:moveTo>
                  <a:pt x="0" y="0"/>
                </a:moveTo>
                <a:lnTo>
                  <a:pt x="10392032" y="0"/>
                </a:lnTo>
                <a:lnTo>
                  <a:pt x="10392032" y="11842771"/>
                </a:lnTo>
                <a:lnTo>
                  <a:pt x="0" y="118427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873774" y="7399618"/>
            <a:ext cx="12540453" cy="2280082"/>
          </a:xfrm>
          <a:custGeom>
            <a:avLst/>
            <a:gdLst/>
            <a:ahLst/>
            <a:cxnLst/>
            <a:rect l="l" t="t" r="r" b="b"/>
            <a:pathLst>
              <a:path w="12540453" h="2280082">
                <a:moveTo>
                  <a:pt x="0" y="0"/>
                </a:moveTo>
                <a:lnTo>
                  <a:pt x="12540452" y="0"/>
                </a:lnTo>
                <a:lnTo>
                  <a:pt x="12540452" y="2280082"/>
                </a:lnTo>
                <a:lnTo>
                  <a:pt x="0" y="22800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873774" y="8063328"/>
            <a:ext cx="12540453" cy="81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4542" b="1">
                <a:solidFill>
                  <a:srgbClr val="103E7B"/>
                </a:solidFill>
                <a:latin typeface="Poppins Bold"/>
                <a:ea typeface="Poppins Bold"/>
                <a:cs typeface="Poppins Bold"/>
                <a:sym typeface="Poppins Bold"/>
              </a:rPr>
              <a:t>We think about nice and true things!!!!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4541694" y="5491771"/>
            <a:ext cx="6763799" cy="7058994"/>
          </a:xfrm>
          <a:custGeom>
            <a:avLst/>
            <a:gdLst/>
            <a:ahLst/>
            <a:cxnLst/>
            <a:rect l="l" t="t" r="r" b="b"/>
            <a:pathLst>
              <a:path w="6763799" h="7058994">
                <a:moveTo>
                  <a:pt x="0" y="0"/>
                </a:moveTo>
                <a:lnTo>
                  <a:pt x="6763799" y="0"/>
                </a:lnTo>
                <a:lnTo>
                  <a:pt x="6763799" y="7058994"/>
                </a:lnTo>
                <a:lnTo>
                  <a:pt x="0" y="7058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2449048" y="8341571"/>
            <a:ext cx="4185293" cy="2830304"/>
          </a:xfrm>
          <a:custGeom>
            <a:avLst/>
            <a:gdLst/>
            <a:ahLst/>
            <a:cxnLst/>
            <a:rect l="l" t="t" r="r" b="b"/>
            <a:pathLst>
              <a:path w="4185293" h="2830304">
                <a:moveTo>
                  <a:pt x="0" y="0"/>
                </a:moveTo>
                <a:lnTo>
                  <a:pt x="4185292" y="0"/>
                </a:lnTo>
                <a:lnTo>
                  <a:pt x="4185292" y="2830304"/>
                </a:lnTo>
                <a:lnTo>
                  <a:pt x="0" y="28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-740273" y="-462487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8" y="0"/>
                </a:lnTo>
                <a:lnTo>
                  <a:pt x="5249718" y="4075095"/>
                </a:lnTo>
                <a:lnTo>
                  <a:pt x="0" y="40750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597308" flipH="1">
            <a:off x="1631179" y="37385"/>
            <a:ext cx="3314813" cy="2025049"/>
          </a:xfrm>
          <a:custGeom>
            <a:avLst/>
            <a:gdLst/>
            <a:ahLst/>
            <a:cxnLst/>
            <a:rect l="l" t="t" r="r" b="b"/>
            <a:pathLst>
              <a:path w="3314813" h="2025049">
                <a:moveTo>
                  <a:pt x="3314813" y="0"/>
                </a:moveTo>
                <a:lnTo>
                  <a:pt x="0" y="0"/>
                </a:lnTo>
                <a:lnTo>
                  <a:pt x="0" y="2025049"/>
                </a:lnTo>
                <a:lnTo>
                  <a:pt x="3314813" y="2025049"/>
                </a:lnTo>
                <a:lnTo>
                  <a:pt x="33148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017741" y="-2944068"/>
            <a:ext cx="7767244" cy="6340895"/>
          </a:xfrm>
          <a:custGeom>
            <a:avLst/>
            <a:gdLst/>
            <a:ahLst/>
            <a:cxnLst/>
            <a:rect l="l" t="t" r="r" b="b"/>
            <a:pathLst>
              <a:path w="7767244" h="6340895">
                <a:moveTo>
                  <a:pt x="0" y="0"/>
                </a:moveTo>
                <a:lnTo>
                  <a:pt x="7767244" y="0"/>
                </a:lnTo>
                <a:lnTo>
                  <a:pt x="7767244" y="6340895"/>
                </a:lnTo>
                <a:lnTo>
                  <a:pt x="0" y="63408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9094876">
            <a:off x="17289318" y="-3224451"/>
            <a:ext cx="4318350" cy="7996945"/>
          </a:xfrm>
          <a:custGeom>
            <a:avLst/>
            <a:gdLst/>
            <a:ahLst/>
            <a:cxnLst/>
            <a:rect l="l" t="t" r="r" b="b"/>
            <a:pathLst>
              <a:path w="4318350" h="7996945">
                <a:moveTo>
                  <a:pt x="0" y="0"/>
                </a:moveTo>
                <a:lnTo>
                  <a:pt x="4318350" y="0"/>
                </a:lnTo>
                <a:lnTo>
                  <a:pt x="4318350" y="7996945"/>
                </a:lnTo>
                <a:lnTo>
                  <a:pt x="0" y="79969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 flipH="1" flipV="1">
            <a:off x="13876391" y="6512825"/>
            <a:ext cx="10159698" cy="3657491"/>
          </a:xfrm>
          <a:custGeom>
            <a:avLst/>
            <a:gdLst/>
            <a:ahLst/>
            <a:cxnLst/>
            <a:rect l="l" t="t" r="r" b="b"/>
            <a:pathLst>
              <a:path w="10159698" h="3657491">
                <a:moveTo>
                  <a:pt x="10159697" y="3657491"/>
                </a:moveTo>
                <a:lnTo>
                  <a:pt x="0" y="3657491"/>
                </a:lnTo>
                <a:lnTo>
                  <a:pt x="0" y="0"/>
                </a:lnTo>
                <a:lnTo>
                  <a:pt x="10159697" y="0"/>
                </a:lnTo>
                <a:lnTo>
                  <a:pt x="10159697" y="3657491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21455">
            <a:off x="-2120106" y="2322059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6" y="0"/>
                </a:lnTo>
                <a:lnTo>
                  <a:pt x="5634216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545968">
            <a:off x="-5868912" y="5217128"/>
            <a:ext cx="9577623" cy="7320624"/>
          </a:xfrm>
          <a:custGeom>
            <a:avLst/>
            <a:gdLst/>
            <a:ahLst/>
            <a:cxnLst/>
            <a:rect l="l" t="t" r="r" b="b"/>
            <a:pathLst>
              <a:path w="9577623" h="7320624">
                <a:moveTo>
                  <a:pt x="0" y="0"/>
                </a:moveTo>
                <a:lnTo>
                  <a:pt x="9577623" y="0"/>
                </a:lnTo>
                <a:lnTo>
                  <a:pt x="9577623" y="7320624"/>
                </a:lnTo>
                <a:lnTo>
                  <a:pt x="0" y="73206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1752" t="-666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265859">
            <a:off x="186041" y="8150296"/>
            <a:ext cx="6205089" cy="5662143"/>
          </a:xfrm>
          <a:custGeom>
            <a:avLst/>
            <a:gdLst/>
            <a:ahLst/>
            <a:cxnLst/>
            <a:rect l="l" t="t" r="r" b="b"/>
            <a:pathLst>
              <a:path w="6205089" h="5662143">
                <a:moveTo>
                  <a:pt x="0" y="0"/>
                </a:moveTo>
                <a:lnTo>
                  <a:pt x="6205089" y="0"/>
                </a:lnTo>
                <a:lnTo>
                  <a:pt x="6205089" y="5662143"/>
                </a:lnTo>
                <a:lnTo>
                  <a:pt x="0" y="56621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113038" y="2507216"/>
            <a:ext cx="12061924" cy="218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015"/>
              </a:lnSpc>
              <a:spcBef>
                <a:spcPct val="0"/>
              </a:spcBef>
            </a:pPr>
            <a:r>
              <a:rPr lang="en-US" sz="12153" spc="72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Closing Prayer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75343" y="4547055"/>
            <a:ext cx="10337314" cy="1947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7"/>
              </a:lnSpc>
              <a:spcBef>
                <a:spcPct val="0"/>
              </a:spcBef>
            </a:pPr>
            <a:r>
              <a:rPr lang="en-US" sz="5484" b="1">
                <a:solidFill>
                  <a:srgbClr val="103E7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“God, help me think about good things. Amen.”</a:t>
            </a:r>
          </a:p>
        </p:txBody>
      </p:sp>
      <p:sp>
        <p:nvSpPr>
          <p:cNvPr id="15" name="Freeform 15"/>
          <p:cNvSpPr/>
          <p:nvPr/>
        </p:nvSpPr>
        <p:spPr>
          <a:xfrm rot="-5496163">
            <a:off x="9021953" y="7829604"/>
            <a:ext cx="848747" cy="2095672"/>
          </a:xfrm>
          <a:custGeom>
            <a:avLst/>
            <a:gdLst/>
            <a:ahLst/>
            <a:cxnLst/>
            <a:rect l="l" t="t" r="r" b="b"/>
            <a:pathLst>
              <a:path w="848747" h="2095672">
                <a:moveTo>
                  <a:pt x="0" y="0"/>
                </a:moveTo>
                <a:lnTo>
                  <a:pt x="848747" y="0"/>
                </a:lnTo>
                <a:lnTo>
                  <a:pt x="848747" y="2095672"/>
                </a:lnTo>
                <a:lnTo>
                  <a:pt x="0" y="209567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360142" flipH="1">
            <a:off x="8623768" y="1434361"/>
            <a:ext cx="1425093" cy="1344932"/>
          </a:xfrm>
          <a:custGeom>
            <a:avLst/>
            <a:gdLst/>
            <a:ahLst/>
            <a:cxnLst/>
            <a:rect l="l" t="t" r="r" b="b"/>
            <a:pathLst>
              <a:path w="1425093" h="1344932">
                <a:moveTo>
                  <a:pt x="1425093" y="0"/>
                </a:moveTo>
                <a:lnTo>
                  <a:pt x="0" y="0"/>
                </a:lnTo>
                <a:lnTo>
                  <a:pt x="0" y="1344931"/>
                </a:lnTo>
                <a:lnTo>
                  <a:pt x="1425093" y="1344931"/>
                </a:lnTo>
                <a:lnTo>
                  <a:pt x="1425093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91352" y="-2284358"/>
            <a:ext cx="6763799" cy="7058994"/>
          </a:xfrm>
          <a:custGeom>
            <a:avLst/>
            <a:gdLst/>
            <a:ahLst/>
            <a:cxnLst/>
            <a:rect l="l" t="t" r="r" b="b"/>
            <a:pathLst>
              <a:path w="6763799" h="7058994">
                <a:moveTo>
                  <a:pt x="0" y="0"/>
                </a:moveTo>
                <a:lnTo>
                  <a:pt x="6763800" y="0"/>
                </a:lnTo>
                <a:lnTo>
                  <a:pt x="6763800" y="7058993"/>
                </a:lnTo>
                <a:lnTo>
                  <a:pt x="0" y="7058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79801" y="-905468"/>
            <a:ext cx="4185293" cy="2830304"/>
          </a:xfrm>
          <a:custGeom>
            <a:avLst/>
            <a:gdLst/>
            <a:ahLst/>
            <a:cxnLst/>
            <a:rect l="l" t="t" r="r" b="b"/>
            <a:pathLst>
              <a:path w="4185293" h="2830304">
                <a:moveTo>
                  <a:pt x="0" y="0"/>
                </a:moveTo>
                <a:lnTo>
                  <a:pt x="4185293" y="0"/>
                </a:lnTo>
                <a:lnTo>
                  <a:pt x="4185293" y="2830304"/>
                </a:lnTo>
                <a:lnTo>
                  <a:pt x="0" y="28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60142" flipH="1">
            <a:off x="8431453" y="1945430"/>
            <a:ext cx="1425093" cy="1344932"/>
          </a:xfrm>
          <a:custGeom>
            <a:avLst/>
            <a:gdLst/>
            <a:ahLst/>
            <a:cxnLst/>
            <a:rect l="l" t="t" r="r" b="b"/>
            <a:pathLst>
              <a:path w="1425093" h="1344932">
                <a:moveTo>
                  <a:pt x="1425094" y="0"/>
                </a:moveTo>
                <a:lnTo>
                  <a:pt x="0" y="0"/>
                </a:lnTo>
                <a:lnTo>
                  <a:pt x="0" y="1344932"/>
                </a:lnTo>
                <a:lnTo>
                  <a:pt x="1425094" y="1344932"/>
                </a:lnTo>
                <a:lnTo>
                  <a:pt x="14250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19787" y="6869580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9" y="0"/>
                </a:lnTo>
                <a:lnTo>
                  <a:pt x="5249719" y="4075094"/>
                </a:lnTo>
                <a:lnTo>
                  <a:pt x="0" y="40750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202691" flipH="1">
            <a:off x="12995940" y="7863152"/>
            <a:ext cx="4049370" cy="2473797"/>
          </a:xfrm>
          <a:custGeom>
            <a:avLst/>
            <a:gdLst/>
            <a:ahLst/>
            <a:cxnLst/>
            <a:rect l="l" t="t" r="r" b="b"/>
            <a:pathLst>
              <a:path w="4049370" h="2473797">
                <a:moveTo>
                  <a:pt x="4049369" y="0"/>
                </a:moveTo>
                <a:lnTo>
                  <a:pt x="0" y="0"/>
                </a:lnTo>
                <a:lnTo>
                  <a:pt x="0" y="2473796"/>
                </a:lnTo>
                <a:lnTo>
                  <a:pt x="4049369" y="2473796"/>
                </a:lnTo>
                <a:lnTo>
                  <a:pt x="40493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270843" y="6869580"/>
            <a:ext cx="7767244" cy="6340895"/>
          </a:xfrm>
          <a:custGeom>
            <a:avLst/>
            <a:gdLst/>
            <a:ahLst/>
            <a:cxnLst/>
            <a:rect l="l" t="t" r="r" b="b"/>
            <a:pathLst>
              <a:path w="7767244" h="6340895">
                <a:moveTo>
                  <a:pt x="0" y="0"/>
                </a:moveTo>
                <a:lnTo>
                  <a:pt x="7767243" y="0"/>
                </a:lnTo>
                <a:lnTo>
                  <a:pt x="7767243" y="6340895"/>
                </a:lnTo>
                <a:lnTo>
                  <a:pt x="0" y="6340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705123">
            <a:off x="-3783887" y="4741831"/>
            <a:ext cx="5289267" cy="9794938"/>
          </a:xfrm>
          <a:custGeom>
            <a:avLst/>
            <a:gdLst/>
            <a:ahLst/>
            <a:cxnLst/>
            <a:rect l="l" t="t" r="r" b="b"/>
            <a:pathLst>
              <a:path w="5289267" h="9794938">
                <a:moveTo>
                  <a:pt x="0" y="0"/>
                </a:moveTo>
                <a:lnTo>
                  <a:pt x="5289267" y="0"/>
                </a:lnTo>
                <a:lnTo>
                  <a:pt x="5289267" y="9794938"/>
                </a:lnTo>
                <a:lnTo>
                  <a:pt x="0" y="9794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96163">
            <a:off x="8768640" y="7405776"/>
            <a:ext cx="848747" cy="2095672"/>
          </a:xfrm>
          <a:custGeom>
            <a:avLst/>
            <a:gdLst/>
            <a:ahLst/>
            <a:cxnLst/>
            <a:rect l="l" t="t" r="r" b="b"/>
            <a:pathLst>
              <a:path w="848747" h="2095672">
                <a:moveTo>
                  <a:pt x="0" y="0"/>
                </a:moveTo>
                <a:lnTo>
                  <a:pt x="848747" y="0"/>
                </a:lnTo>
                <a:lnTo>
                  <a:pt x="848747" y="2095672"/>
                </a:lnTo>
                <a:lnTo>
                  <a:pt x="0" y="20956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 flipV="1">
            <a:off x="-5079849" y="255114"/>
            <a:ext cx="10159698" cy="3657491"/>
          </a:xfrm>
          <a:custGeom>
            <a:avLst/>
            <a:gdLst/>
            <a:ahLst/>
            <a:cxnLst/>
            <a:rect l="l" t="t" r="r" b="b"/>
            <a:pathLst>
              <a:path w="10159698" h="3657491">
                <a:moveTo>
                  <a:pt x="0" y="3657492"/>
                </a:moveTo>
                <a:lnTo>
                  <a:pt x="10159698" y="3657492"/>
                </a:lnTo>
                <a:lnTo>
                  <a:pt x="10159698" y="0"/>
                </a:lnTo>
                <a:lnTo>
                  <a:pt x="0" y="0"/>
                </a:lnTo>
                <a:lnTo>
                  <a:pt x="0" y="3657492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378544">
            <a:off x="14688305" y="-2489385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6" y="0"/>
                </a:lnTo>
                <a:lnTo>
                  <a:pt x="5634216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3206601">
            <a:off x="14091405" y="-1798860"/>
            <a:ext cx="9356201" cy="7151380"/>
          </a:xfrm>
          <a:custGeom>
            <a:avLst/>
            <a:gdLst/>
            <a:ahLst/>
            <a:cxnLst/>
            <a:rect l="l" t="t" r="r" b="b"/>
            <a:pathLst>
              <a:path w="9356201" h="7151380">
                <a:moveTo>
                  <a:pt x="0" y="0"/>
                </a:moveTo>
                <a:lnTo>
                  <a:pt x="9356201" y="0"/>
                </a:lnTo>
                <a:lnTo>
                  <a:pt x="9356201" y="7151380"/>
                </a:lnTo>
                <a:lnTo>
                  <a:pt x="0" y="71513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11752" t="-666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534140">
            <a:off x="12163936" y="-3574513"/>
            <a:ext cx="6038651" cy="5510269"/>
          </a:xfrm>
          <a:custGeom>
            <a:avLst/>
            <a:gdLst/>
            <a:ahLst/>
            <a:cxnLst/>
            <a:rect l="l" t="t" r="r" b="b"/>
            <a:pathLst>
              <a:path w="6038651" h="5510269">
                <a:moveTo>
                  <a:pt x="0" y="0"/>
                </a:moveTo>
                <a:lnTo>
                  <a:pt x="6038651" y="0"/>
                </a:lnTo>
                <a:lnTo>
                  <a:pt x="6038651" y="5510269"/>
                </a:lnTo>
                <a:lnTo>
                  <a:pt x="0" y="551026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415389" y="231674"/>
            <a:ext cx="13457222" cy="2085278"/>
          </a:xfrm>
          <a:custGeom>
            <a:avLst/>
            <a:gdLst/>
            <a:ahLst/>
            <a:cxnLst/>
            <a:rect l="l" t="t" r="r" b="b"/>
            <a:pathLst>
              <a:path w="13457222" h="2085278">
                <a:moveTo>
                  <a:pt x="0" y="0"/>
                </a:moveTo>
                <a:lnTo>
                  <a:pt x="13457222" y="0"/>
                </a:lnTo>
                <a:lnTo>
                  <a:pt x="13457222" y="2085278"/>
                </a:lnTo>
                <a:lnTo>
                  <a:pt x="0" y="208527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130186" b="-1328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504420" y="3068801"/>
            <a:ext cx="15279160" cy="446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82"/>
              </a:lnSpc>
            </a:pPr>
            <a:r>
              <a:rPr lang="en-US" sz="17534" spc="-105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Let’s practice Psalms 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23227" y="8278270"/>
            <a:ext cx="4241546" cy="176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670"/>
              </a:lnSpc>
              <a:spcBef>
                <a:spcPct val="0"/>
              </a:spcBef>
            </a:pPr>
            <a:r>
              <a:rPr lang="en-US" sz="9764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Week 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7273"/>
            <a:ext cx="9207532" cy="10484273"/>
          </a:xfrm>
          <a:custGeom>
            <a:avLst/>
            <a:gdLst/>
            <a:ahLst/>
            <a:cxnLst/>
            <a:rect l="l" t="t" r="r" b="b"/>
            <a:pathLst>
              <a:path w="9207532" h="10484273">
                <a:moveTo>
                  <a:pt x="0" y="0"/>
                </a:moveTo>
                <a:lnTo>
                  <a:pt x="9207532" y="0"/>
                </a:lnTo>
                <a:lnTo>
                  <a:pt x="9207532" y="10484273"/>
                </a:lnTo>
                <a:lnTo>
                  <a:pt x="0" y="1048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638" r="-16714" b="-555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207532" y="0"/>
            <a:ext cx="9080468" cy="5948011"/>
          </a:xfrm>
          <a:custGeom>
            <a:avLst/>
            <a:gdLst/>
            <a:ahLst/>
            <a:cxnLst/>
            <a:rect l="l" t="t" r="r" b="b"/>
            <a:pathLst>
              <a:path w="9080468" h="5948011">
                <a:moveTo>
                  <a:pt x="0" y="0"/>
                </a:moveTo>
                <a:lnTo>
                  <a:pt x="9080468" y="0"/>
                </a:lnTo>
                <a:lnTo>
                  <a:pt x="9080468" y="5948011"/>
                </a:lnTo>
                <a:lnTo>
                  <a:pt x="0" y="594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280" t="-185464" r="-19749" b="-18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122956" y="5948011"/>
            <a:ext cx="4963026" cy="4114800"/>
          </a:xfrm>
          <a:custGeom>
            <a:avLst/>
            <a:gdLst/>
            <a:ahLst/>
            <a:cxnLst/>
            <a:rect l="l" t="t" r="r" b="b"/>
            <a:pathLst>
              <a:path w="4963026" h="4114800">
                <a:moveTo>
                  <a:pt x="0" y="0"/>
                </a:moveTo>
                <a:lnTo>
                  <a:pt x="4963026" y="0"/>
                </a:lnTo>
                <a:lnTo>
                  <a:pt x="4963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1851990" y="-108873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9" y="0"/>
                </a:lnTo>
                <a:lnTo>
                  <a:pt x="5249719" y="4075094"/>
                </a:lnTo>
                <a:lnTo>
                  <a:pt x="0" y="4075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778911">
            <a:off x="-2044238" y="-5325739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5" y="0"/>
                </a:lnTo>
                <a:lnTo>
                  <a:pt x="5634215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376132">
            <a:off x="-1680690" y="5885569"/>
            <a:ext cx="10156837" cy="12197383"/>
          </a:xfrm>
          <a:custGeom>
            <a:avLst/>
            <a:gdLst/>
            <a:ahLst/>
            <a:cxnLst/>
            <a:rect l="l" t="t" r="r" b="b"/>
            <a:pathLst>
              <a:path w="10156837" h="12197383">
                <a:moveTo>
                  <a:pt x="0" y="0"/>
                </a:moveTo>
                <a:lnTo>
                  <a:pt x="10156837" y="0"/>
                </a:lnTo>
                <a:lnTo>
                  <a:pt x="10156837" y="12197383"/>
                </a:lnTo>
                <a:lnTo>
                  <a:pt x="0" y="12197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3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265859">
            <a:off x="2480803" y="9421154"/>
            <a:ext cx="6205089" cy="5662143"/>
          </a:xfrm>
          <a:custGeom>
            <a:avLst/>
            <a:gdLst/>
            <a:ahLst/>
            <a:cxnLst/>
            <a:rect l="l" t="t" r="r" b="b"/>
            <a:pathLst>
              <a:path w="6205089" h="5662143">
                <a:moveTo>
                  <a:pt x="0" y="0"/>
                </a:moveTo>
                <a:lnTo>
                  <a:pt x="6205088" y="0"/>
                </a:lnTo>
                <a:lnTo>
                  <a:pt x="6205088" y="5662144"/>
                </a:lnTo>
                <a:lnTo>
                  <a:pt x="0" y="56621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503828" flipH="1">
            <a:off x="10785008" y="1364648"/>
            <a:ext cx="1650514" cy="1008314"/>
          </a:xfrm>
          <a:custGeom>
            <a:avLst/>
            <a:gdLst/>
            <a:ahLst/>
            <a:cxnLst/>
            <a:rect l="l" t="t" r="r" b="b"/>
            <a:pathLst>
              <a:path w="1650514" h="1008314">
                <a:moveTo>
                  <a:pt x="1650514" y="0"/>
                </a:moveTo>
                <a:lnTo>
                  <a:pt x="0" y="0"/>
                </a:lnTo>
                <a:lnTo>
                  <a:pt x="0" y="1008314"/>
                </a:lnTo>
                <a:lnTo>
                  <a:pt x="1650514" y="1008314"/>
                </a:lnTo>
                <a:lnTo>
                  <a:pt x="165051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418867" y="1028700"/>
            <a:ext cx="5518820" cy="8743950"/>
            <a:chOff x="0" y="0"/>
            <a:chExt cx="2889504" cy="45780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9504" cy="4578095"/>
            </a:xfrm>
            <a:custGeom>
              <a:avLst/>
              <a:gdLst/>
              <a:ahLst/>
              <a:cxnLst/>
              <a:rect l="l" t="t" r="r" b="b"/>
              <a:pathLst>
                <a:path w="2889504" h="4578095">
                  <a:moveTo>
                    <a:pt x="2889504" y="4578095"/>
                  </a:moveTo>
                  <a:lnTo>
                    <a:pt x="0" y="4578095"/>
                  </a:lnTo>
                  <a:lnTo>
                    <a:pt x="0" y="0"/>
                  </a:lnTo>
                  <a:lnTo>
                    <a:pt x="2889504" y="0"/>
                  </a:lnTo>
                  <a:lnTo>
                    <a:pt x="2889504" y="4578095"/>
                  </a:lnTo>
                  <a:close/>
                </a:path>
              </a:pathLst>
            </a:custGeom>
            <a:blipFill>
              <a:blip r:embed="rId13"/>
              <a:stretch>
                <a:fillRect l="-7" r="-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5405" y="54868"/>
              <a:ext cx="2724866" cy="4413494"/>
            </a:xfrm>
            <a:custGeom>
              <a:avLst/>
              <a:gdLst/>
              <a:ahLst/>
              <a:cxnLst/>
              <a:rect l="l" t="t" r="r" b="b"/>
              <a:pathLst>
                <a:path w="2724866" h="4413494">
                  <a:moveTo>
                    <a:pt x="2633412" y="1339376"/>
                  </a:moveTo>
                  <a:cubicBezTo>
                    <a:pt x="2620583" y="1257398"/>
                    <a:pt x="2605975" y="1175958"/>
                    <a:pt x="2589328" y="1095274"/>
                  </a:cubicBezTo>
                  <a:cubicBezTo>
                    <a:pt x="2517963" y="749408"/>
                    <a:pt x="2344599" y="409252"/>
                    <a:pt x="2039865" y="215523"/>
                  </a:cubicBezTo>
                  <a:cubicBezTo>
                    <a:pt x="1632956" y="-43162"/>
                    <a:pt x="1067916" y="-63207"/>
                    <a:pt x="615193" y="124410"/>
                  </a:cubicBezTo>
                  <a:cubicBezTo>
                    <a:pt x="414880" y="207424"/>
                    <a:pt x="227067" y="335211"/>
                    <a:pt x="135717" y="515451"/>
                  </a:cubicBezTo>
                  <a:cubicBezTo>
                    <a:pt x="9150" y="765177"/>
                    <a:pt x="90910" y="1058422"/>
                    <a:pt x="204347" y="1313177"/>
                  </a:cubicBezTo>
                  <a:cubicBezTo>
                    <a:pt x="317784" y="1567934"/>
                    <a:pt x="463831" y="1822480"/>
                    <a:pt x="462474" y="2096822"/>
                  </a:cubicBezTo>
                  <a:cubicBezTo>
                    <a:pt x="460097" y="2577977"/>
                    <a:pt x="6967" y="2986016"/>
                    <a:pt x="72" y="3467136"/>
                  </a:cubicBezTo>
                  <a:cubicBezTo>
                    <a:pt x="-5443" y="3852137"/>
                    <a:pt x="303567" y="4212492"/>
                    <a:pt x="705612" y="4346916"/>
                  </a:cubicBezTo>
                  <a:cubicBezTo>
                    <a:pt x="1184532" y="4507042"/>
                    <a:pt x="1725426" y="4364404"/>
                    <a:pt x="2098435" y="4067873"/>
                  </a:cubicBezTo>
                  <a:cubicBezTo>
                    <a:pt x="2321372" y="3890645"/>
                    <a:pt x="2521294" y="3676685"/>
                    <a:pt x="2612072" y="3403424"/>
                  </a:cubicBezTo>
                  <a:cubicBezTo>
                    <a:pt x="2706719" y="3118520"/>
                    <a:pt x="2730547" y="2814552"/>
                    <a:pt x="2723797" y="2515980"/>
                  </a:cubicBezTo>
                  <a:cubicBezTo>
                    <a:pt x="2714914" y="2123068"/>
                    <a:pt x="2694241" y="1728060"/>
                    <a:pt x="2633412" y="1339376"/>
                  </a:cubicBezTo>
                  <a:close/>
                </a:path>
              </a:pathLst>
            </a:custGeom>
            <a:blipFill>
              <a:blip r:embed="rId14"/>
              <a:stretch>
                <a:fillRect l="-3597" r="-35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41658" y="2295893"/>
            <a:ext cx="8538727" cy="69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70"/>
              </a:lnSpc>
            </a:pPr>
            <a:r>
              <a:rPr lang="en-US" sz="9764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Philippians 4:8 — "Think about good things."</a:t>
            </a:r>
          </a:p>
          <a:p>
            <a:pPr marL="0" lvl="0" indent="0" algn="l">
              <a:lnSpc>
                <a:spcPts val="13670"/>
              </a:lnSpc>
              <a:spcBef>
                <a:spcPct val="0"/>
              </a:spcBef>
            </a:pPr>
            <a:endParaRPr lang="en-US" sz="9764">
              <a:solidFill>
                <a:srgbClr val="103E7B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12" name="Freeform 12"/>
          <p:cNvSpPr/>
          <p:nvPr/>
        </p:nvSpPr>
        <p:spPr>
          <a:xfrm rot="6106150" flipH="1">
            <a:off x="15541216" y="8138030"/>
            <a:ext cx="1906826" cy="1164897"/>
          </a:xfrm>
          <a:custGeom>
            <a:avLst/>
            <a:gdLst/>
            <a:ahLst/>
            <a:cxnLst/>
            <a:rect l="l" t="t" r="r" b="b"/>
            <a:pathLst>
              <a:path w="1906826" h="1164897">
                <a:moveTo>
                  <a:pt x="1906826" y="0"/>
                </a:moveTo>
                <a:lnTo>
                  <a:pt x="0" y="0"/>
                </a:lnTo>
                <a:lnTo>
                  <a:pt x="0" y="1164897"/>
                </a:lnTo>
                <a:lnTo>
                  <a:pt x="1906826" y="1164897"/>
                </a:lnTo>
                <a:lnTo>
                  <a:pt x="190682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09572" y="689384"/>
            <a:ext cx="10268856" cy="9046361"/>
          </a:xfrm>
          <a:custGeom>
            <a:avLst/>
            <a:gdLst/>
            <a:ahLst/>
            <a:cxnLst/>
            <a:rect l="l" t="t" r="r" b="b"/>
            <a:pathLst>
              <a:path w="10268856" h="9046361">
                <a:moveTo>
                  <a:pt x="0" y="0"/>
                </a:moveTo>
                <a:lnTo>
                  <a:pt x="10268856" y="0"/>
                </a:lnTo>
                <a:lnTo>
                  <a:pt x="10268856" y="9046361"/>
                </a:lnTo>
                <a:lnTo>
                  <a:pt x="0" y="9046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5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545968">
            <a:off x="14971851" y="-3862658"/>
            <a:ext cx="10392032" cy="11842771"/>
          </a:xfrm>
          <a:custGeom>
            <a:avLst/>
            <a:gdLst/>
            <a:ahLst/>
            <a:cxnLst/>
            <a:rect l="l" t="t" r="r" b="b"/>
            <a:pathLst>
              <a:path w="10392032" h="11842771">
                <a:moveTo>
                  <a:pt x="0" y="0"/>
                </a:moveTo>
                <a:lnTo>
                  <a:pt x="10392032" y="0"/>
                </a:lnTo>
                <a:lnTo>
                  <a:pt x="10392032" y="11842771"/>
                </a:lnTo>
                <a:lnTo>
                  <a:pt x="0" y="118427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496294" y="1159256"/>
            <a:ext cx="7295411" cy="857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55"/>
              </a:lnSpc>
              <a:spcBef>
                <a:spcPct val="0"/>
              </a:spcBef>
            </a:pPr>
            <a:r>
              <a:rPr lang="en-US" sz="9611" spc="57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We will learn to think about nice and true things.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-2624859" y="-147274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8" y="0"/>
                </a:lnTo>
                <a:lnTo>
                  <a:pt x="5249718" y="4075095"/>
                </a:lnTo>
                <a:lnTo>
                  <a:pt x="0" y="40750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778911">
            <a:off x="-2780932" y="-5173640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5" y="0"/>
                </a:lnTo>
                <a:lnTo>
                  <a:pt x="5634215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127890">
            <a:off x="728257" y="3667197"/>
            <a:ext cx="5186581" cy="5091096"/>
            <a:chOff x="0" y="0"/>
            <a:chExt cx="6915442" cy="6788129"/>
          </a:xfrm>
        </p:grpSpPr>
        <p:sp>
          <p:nvSpPr>
            <p:cNvPr id="4" name="Freeform 4"/>
            <p:cNvSpPr/>
            <p:nvPr/>
          </p:nvSpPr>
          <p:spPr>
            <a:xfrm>
              <a:off x="0" y="391345"/>
              <a:ext cx="6915442" cy="6396784"/>
            </a:xfrm>
            <a:custGeom>
              <a:avLst/>
              <a:gdLst/>
              <a:ahLst/>
              <a:cxnLst/>
              <a:rect l="l" t="t" r="r" b="b"/>
              <a:pathLst>
                <a:path w="6915442" h="6396784">
                  <a:moveTo>
                    <a:pt x="0" y="0"/>
                  </a:moveTo>
                  <a:lnTo>
                    <a:pt x="6915442" y="0"/>
                  </a:lnTo>
                  <a:lnTo>
                    <a:pt x="6915442" y="6396784"/>
                  </a:lnTo>
                  <a:lnTo>
                    <a:pt x="0" y="6396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73116" y="0"/>
              <a:ext cx="3062169" cy="930723"/>
            </a:xfrm>
            <a:custGeom>
              <a:avLst/>
              <a:gdLst/>
              <a:ahLst/>
              <a:cxnLst/>
              <a:rect l="l" t="t" r="r" b="b"/>
              <a:pathLst>
                <a:path w="3062169" h="930723">
                  <a:moveTo>
                    <a:pt x="0" y="0"/>
                  </a:moveTo>
                  <a:lnTo>
                    <a:pt x="3062169" y="0"/>
                  </a:lnTo>
                  <a:lnTo>
                    <a:pt x="3062169" y="930723"/>
                  </a:lnTo>
                  <a:lnTo>
                    <a:pt x="0" y="930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108195" b="-920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252249">
            <a:off x="12387964" y="3391686"/>
            <a:ext cx="5186581" cy="5091096"/>
            <a:chOff x="0" y="0"/>
            <a:chExt cx="6915442" cy="6788129"/>
          </a:xfrm>
        </p:grpSpPr>
        <p:sp>
          <p:nvSpPr>
            <p:cNvPr id="7" name="Freeform 7"/>
            <p:cNvSpPr/>
            <p:nvPr/>
          </p:nvSpPr>
          <p:spPr>
            <a:xfrm>
              <a:off x="0" y="391345"/>
              <a:ext cx="6915442" cy="6396784"/>
            </a:xfrm>
            <a:custGeom>
              <a:avLst/>
              <a:gdLst/>
              <a:ahLst/>
              <a:cxnLst/>
              <a:rect l="l" t="t" r="r" b="b"/>
              <a:pathLst>
                <a:path w="6915442" h="6396784">
                  <a:moveTo>
                    <a:pt x="0" y="0"/>
                  </a:moveTo>
                  <a:lnTo>
                    <a:pt x="6915442" y="0"/>
                  </a:lnTo>
                  <a:lnTo>
                    <a:pt x="6915442" y="6396784"/>
                  </a:lnTo>
                  <a:lnTo>
                    <a:pt x="0" y="6396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29669" y="0"/>
              <a:ext cx="3062169" cy="930723"/>
            </a:xfrm>
            <a:custGeom>
              <a:avLst/>
              <a:gdLst/>
              <a:ahLst/>
              <a:cxnLst/>
              <a:rect l="l" t="t" r="r" b="b"/>
              <a:pathLst>
                <a:path w="3062169" h="930723">
                  <a:moveTo>
                    <a:pt x="0" y="0"/>
                  </a:moveTo>
                  <a:lnTo>
                    <a:pt x="3062169" y="0"/>
                  </a:lnTo>
                  <a:lnTo>
                    <a:pt x="3062169" y="930723"/>
                  </a:lnTo>
                  <a:lnTo>
                    <a:pt x="0" y="930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108195" b="-920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 rot="-127890">
            <a:off x="1101279" y="3983871"/>
            <a:ext cx="4433452" cy="451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2"/>
              </a:lnSpc>
              <a:spcBef>
                <a:spcPct val="0"/>
              </a:spcBef>
            </a:pPr>
            <a:r>
              <a:rPr lang="en-US" sz="6330" spc="37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What happy thoughts make you feel safe?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0315" y="183768"/>
            <a:ext cx="17147370" cy="217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939"/>
              </a:lnSpc>
              <a:spcBef>
                <a:spcPct val="0"/>
              </a:spcBef>
            </a:pPr>
            <a:r>
              <a:rPr lang="en-US" sz="12099" spc="72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Discussion Questions </a:t>
            </a:r>
          </a:p>
        </p:txBody>
      </p:sp>
      <p:sp>
        <p:nvSpPr>
          <p:cNvPr id="11" name="Freeform 11"/>
          <p:cNvSpPr/>
          <p:nvPr/>
        </p:nvSpPr>
        <p:spPr>
          <a:xfrm rot="-5496163">
            <a:off x="8756123" y="2235567"/>
            <a:ext cx="848747" cy="2095672"/>
          </a:xfrm>
          <a:custGeom>
            <a:avLst/>
            <a:gdLst/>
            <a:ahLst/>
            <a:cxnLst/>
            <a:rect l="l" t="t" r="r" b="b"/>
            <a:pathLst>
              <a:path w="848747" h="2095672">
                <a:moveTo>
                  <a:pt x="0" y="0"/>
                </a:moveTo>
                <a:lnTo>
                  <a:pt x="848747" y="0"/>
                </a:lnTo>
                <a:lnTo>
                  <a:pt x="848747" y="2095672"/>
                </a:lnTo>
                <a:lnTo>
                  <a:pt x="0" y="20956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202485">
            <a:off x="15363980" y="-386452"/>
            <a:ext cx="4185293" cy="2830304"/>
          </a:xfrm>
          <a:custGeom>
            <a:avLst/>
            <a:gdLst/>
            <a:ahLst/>
            <a:cxnLst/>
            <a:rect l="l" t="t" r="r" b="b"/>
            <a:pathLst>
              <a:path w="4185293" h="2830304">
                <a:moveTo>
                  <a:pt x="0" y="0"/>
                </a:moveTo>
                <a:lnTo>
                  <a:pt x="4185293" y="0"/>
                </a:lnTo>
                <a:lnTo>
                  <a:pt x="4185293" y="2830304"/>
                </a:lnTo>
                <a:lnTo>
                  <a:pt x="0" y="2830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340782">
            <a:off x="-2624859" y="6977535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8" y="0"/>
                </a:lnTo>
                <a:lnTo>
                  <a:pt x="5249718" y="4075094"/>
                </a:lnTo>
                <a:lnTo>
                  <a:pt x="0" y="40750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3432966" flipH="1">
            <a:off x="16057257" y="8116814"/>
            <a:ext cx="4461485" cy="2725562"/>
          </a:xfrm>
          <a:custGeom>
            <a:avLst/>
            <a:gdLst/>
            <a:ahLst/>
            <a:cxnLst/>
            <a:rect l="l" t="t" r="r" b="b"/>
            <a:pathLst>
              <a:path w="4461485" h="2725562">
                <a:moveTo>
                  <a:pt x="4461486" y="0"/>
                </a:moveTo>
                <a:lnTo>
                  <a:pt x="0" y="0"/>
                </a:lnTo>
                <a:lnTo>
                  <a:pt x="0" y="2725562"/>
                </a:lnTo>
                <a:lnTo>
                  <a:pt x="4461486" y="2725562"/>
                </a:lnTo>
                <a:lnTo>
                  <a:pt x="4461486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1008" flipH="1">
            <a:off x="-482701" y="-1560757"/>
            <a:ext cx="4383250" cy="2677767"/>
          </a:xfrm>
          <a:custGeom>
            <a:avLst/>
            <a:gdLst/>
            <a:ahLst/>
            <a:cxnLst/>
            <a:rect l="l" t="t" r="r" b="b"/>
            <a:pathLst>
              <a:path w="4383250" h="2677767">
                <a:moveTo>
                  <a:pt x="4383251" y="0"/>
                </a:moveTo>
                <a:lnTo>
                  <a:pt x="0" y="0"/>
                </a:lnTo>
                <a:lnTo>
                  <a:pt x="0" y="2677767"/>
                </a:lnTo>
                <a:lnTo>
                  <a:pt x="4383251" y="2677767"/>
                </a:lnTo>
                <a:lnTo>
                  <a:pt x="4383251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621185" y="3858588"/>
            <a:ext cx="5118623" cy="6428412"/>
          </a:xfrm>
          <a:custGeom>
            <a:avLst/>
            <a:gdLst/>
            <a:ahLst/>
            <a:cxnLst/>
            <a:rect l="l" t="t" r="r" b="b"/>
            <a:pathLst>
              <a:path w="5118623" h="6428412">
                <a:moveTo>
                  <a:pt x="0" y="0"/>
                </a:moveTo>
                <a:lnTo>
                  <a:pt x="5118623" y="0"/>
                </a:lnTo>
                <a:lnTo>
                  <a:pt x="5118623" y="6428412"/>
                </a:lnTo>
                <a:lnTo>
                  <a:pt x="0" y="6428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 rot="-252249">
            <a:off x="12675727" y="4285137"/>
            <a:ext cx="4778806" cy="365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53"/>
              </a:lnSpc>
              <a:spcBef>
                <a:spcPct val="0"/>
              </a:spcBef>
            </a:pPr>
            <a:r>
              <a:rPr lang="en-US" sz="6823" spc="40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How can we think about God's love?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4" tooltip="https://youtu.be/MyBvvnJYTUM?feature=shared"/>
          </p:cNvPr>
          <p:cNvSpPr/>
          <p:nvPr/>
        </p:nvSpPr>
        <p:spPr>
          <a:xfrm>
            <a:off x="1103003" y="-1598651"/>
            <a:ext cx="16156297" cy="13189413"/>
          </a:xfrm>
          <a:custGeom>
            <a:avLst/>
            <a:gdLst/>
            <a:ahLst/>
            <a:cxnLst/>
            <a:rect l="l" t="t" r="r" b="b"/>
            <a:pathLst>
              <a:path w="16156297" h="13189413">
                <a:moveTo>
                  <a:pt x="0" y="0"/>
                </a:moveTo>
                <a:lnTo>
                  <a:pt x="16156297" y="0"/>
                </a:lnTo>
                <a:lnTo>
                  <a:pt x="16156297" y="13189413"/>
                </a:lnTo>
                <a:lnTo>
                  <a:pt x="0" y="131894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406150" y="5728803"/>
            <a:ext cx="6763799" cy="7058994"/>
          </a:xfrm>
          <a:custGeom>
            <a:avLst/>
            <a:gdLst/>
            <a:ahLst/>
            <a:cxnLst/>
            <a:rect l="l" t="t" r="r" b="b"/>
            <a:pathLst>
              <a:path w="6763799" h="7058994">
                <a:moveTo>
                  <a:pt x="0" y="0"/>
                </a:moveTo>
                <a:lnTo>
                  <a:pt x="6763799" y="0"/>
                </a:lnTo>
                <a:lnTo>
                  <a:pt x="6763799" y="7058994"/>
                </a:lnTo>
                <a:lnTo>
                  <a:pt x="0" y="7058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48363">
            <a:off x="-2404664" y="8096408"/>
            <a:ext cx="6866728" cy="12716162"/>
          </a:xfrm>
          <a:custGeom>
            <a:avLst/>
            <a:gdLst/>
            <a:ahLst/>
            <a:cxnLst/>
            <a:rect l="l" t="t" r="r" b="b"/>
            <a:pathLst>
              <a:path w="6866728" h="12716162">
                <a:moveTo>
                  <a:pt x="0" y="0"/>
                </a:moveTo>
                <a:lnTo>
                  <a:pt x="6866728" y="0"/>
                </a:lnTo>
                <a:lnTo>
                  <a:pt x="6866728" y="12716162"/>
                </a:lnTo>
                <a:lnTo>
                  <a:pt x="0" y="127161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271054" flipH="1" flipV="1">
            <a:off x="12708201" y="-800046"/>
            <a:ext cx="10159698" cy="3657491"/>
          </a:xfrm>
          <a:custGeom>
            <a:avLst/>
            <a:gdLst/>
            <a:ahLst/>
            <a:cxnLst/>
            <a:rect l="l" t="t" r="r" b="b"/>
            <a:pathLst>
              <a:path w="10159698" h="3657491">
                <a:moveTo>
                  <a:pt x="10159697" y="3657492"/>
                </a:moveTo>
                <a:lnTo>
                  <a:pt x="0" y="3657492"/>
                </a:lnTo>
                <a:lnTo>
                  <a:pt x="0" y="0"/>
                </a:lnTo>
                <a:lnTo>
                  <a:pt x="10159697" y="0"/>
                </a:lnTo>
                <a:lnTo>
                  <a:pt x="10159697" y="3657492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07574">
            <a:off x="-2833574" y="-961698"/>
            <a:ext cx="5667149" cy="5914482"/>
          </a:xfrm>
          <a:custGeom>
            <a:avLst/>
            <a:gdLst/>
            <a:ahLst/>
            <a:cxnLst/>
            <a:rect l="l" t="t" r="r" b="b"/>
            <a:pathLst>
              <a:path w="5667149" h="5914482">
                <a:moveTo>
                  <a:pt x="0" y="0"/>
                </a:moveTo>
                <a:lnTo>
                  <a:pt x="5667148" y="0"/>
                </a:lnTo>
                <a:lnTo>
                  <a:pt x="5667148" y="5914481"/>
                </a:lnTo>
                <a:lnTo>
                  <a:pt x="0" y="59144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Online Media 7" title="Flowers and Weeds! | Philippians 4:8 Bible Object Lesson for Kids">
            <a:hlinkClick r:id="" action="ppaction://media"/>
            <a:extLst>
              <a:ext uri="{FF2B5EF4-FFF2-40B4-BE49-F238E27FC236}">
                <a16:creationId xmlns:a16="http://schemas.microsoft.com/office/drawing/2014/main" id="{97E0C29F-3936-195F-61DA-2A55D9833C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3048000" y="1701800"/>
            <a:ext cx="12192000" cy="68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406150" y="5728803"/>
            <a:ext cx="6763799" cy="7058994"/>
          </a:xfrm>
          <a:custGeom>
            <a:avLst/>
            <a:gdLst/>
            <a:ahLst/>
            <a:cxnLst/>
            <a:rect l="l" t="t" r="r" b="b"/>
            <a:pathLst>
              <a:path w="6763799" h="7058994">
                <a:moveTo>
                  <a:pt x="0" y="0"/>
                </a:moveTo>
                <a:lnTo>
                  <a:pt x="6763799" y="0"/>
                </a:lnTo>
                <a:lnTo>
                  <a:pt x="6763799" y="7058994"/>
                </a:lnTo>
                <a:lnTo>
                  <a:pt x="0" y="7058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8363">
            <a:off x="-2404664" y="8096408"/>
            <a:ext cx="6866728" cy="12716162"/>
          </a:xfrm>
          <a:custGeom>
            <a:avLst/>
            <a:gdLst/>
            <a:ahLst/>
            <a:cxnLst/>
            <a:rect l="l" t="t" r="r" b="b"/>
            <a:pathLst>
              <a:path w="6866728" h="12716162">
                <a:moveTo>
                  <a:pt x="0" y="0"/>
                </a:moveTo>
                <a:lnTo>
                  <a:pt x="6866728" y="0"/>
                </a:lnTo>
                <a:lnTo>
                  <a:pt x="6866728" y="12716162"/>
                </a:lnTo>
                <a:lnTo>
                  <a:pt x="0" y="12716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271054" flipH="1" flipV="1">
            <a:off x="12708201" y="-800046"/>
            <a:ext cx="10159698" cy="3657491"/>
          </a:xfrm>
          <a:custGeom>
            <a:avLst/>
            <a:gdLst/>
            <a:ahLst/>
            <a:cxnLst/>
            <a:rect l="l" t="t" r="r" b="b"/>
            <a:pathLst>
              <a:path w="10159698" h="3657491">
                <a:moveTo>
                  <a:pt x="10159697" y="3657492"/>
                </a:moveTo>
                <a:lnTo>
                  <a:pt x="0" y="3657492"/>
                </a:lnTo>
                <a:lnTo>
                  <a:pt x="0" y="0"/>
                </a:lnTo>
                <a:lnTo>
                  <a:pt x="10159697" y="0"/>
                </a:lnTo>
                <a:lnTo>
                  <a:pt x="10159697" y="365749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07574">
            <a:off x="-2833574" y="-961698"/>
            <a:ext cx="5667149" cy="5914482"/>
          </a:xfrm>
          <a:custGeom>
            <a:avLst/>
            <a:gdLst/>
            <a:ahLst/>
            <a:cxnLst/>
            <a:rect l="l" t="t" r="r" b="b"/>
            <a:pathLst>
              <a:path w="5667149" h="5914482">
                <a:moveTo>
                  <a:pt x="0" y="0"/>
                </a:moveTo>
                <a:lnTo>
                  <a:pt x="5667148" y="0"/>
                </a:lnTo>
                <a:lnTo>
                  <a:pt x="5667148" y="5914481"/>
                </a:lnTo>
                <a:lnTo>
                  <a:pt x="0" y="5914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58901" y="0"/>
            <a:ext cx="8035213" cy="10592411"/>
          </a:xfrm>
          <a:custGeom>
            <a:avLst/>
            <a:gdLst/>
            <a:ahLst/>
            <a:cxnLst/>
            <a:rect l="l" t="t" r="r" b="b"/>
            <a:pathLst>
              <a:path w="8035213" h="10592411">
                <a:moveTo>
                  <a:pt x="0" y="0"/>
                </a:moveTo>
                <a:lnTo>
                  <a:pt x="8035213" y="0"/>
                </a:lnTo>
                <a:lnTo>
                  <a:pt x="8035213" y="10592411"/>
                </a:lnTo>
                <a:lnTo>
                  <a:pt x="0" y="105924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95" t="-4485" r="-1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0" y="146122"/>
            <a:ext cx="6138391" cy="1035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49"/>
              </a:lnSpc>
            </a:pPr>
            <a:r>
              <a:rPr lang="en-US" sz="10895" spc="65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</a:rPr>
              <a:t>Let’s Talk about what we can meditate 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4" t="-38888" r="-1662" b="-463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91352" y="-2284358"/>
            <a:ext cx="6763799" cy="7058994"/>
          </a:xfrm>
          <a:custGeom>
            <a:avLst/>
            <a:gdLst/>
            <a:ahLst/>
            <a:cxnLst/>
            <a:rect l="l" t="t" r="r" b="b"/>
            <a:pathLst>
              <a:path w="6763799" h="7058994">
                <a:moveTo>
                  <a:pt x="0" y="0"/>
                </a:moveTo>
                <a:lnTo>
                  <a:pt x="6763800" y="0"/>
                </a:lnTo>
                <a:lnTo>
                  <a:pt x="6763800" y="7058993"/>
                </a:lnTo>
                <a:lnTo>
                  <a:pt x="0" y="7058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79801" y="-905468"/>
            <a:ext cx="4185293" cy="2830304"/>
          </a:xfrm>
          <a:custGeom>
            <a:avLst/>
            <a:gdLst/>
            <a:ahLst/>
            <a:cxnLst/>
            <a:rect l="l" t="t" r="r" b="b"/>
            <a:pathLst>
              <a:path w="4185293" h="2830304">
                <a:moveTo>
                  <a:pt x="0" y="0"/>
                </a:moveTo>
                <a:lnTo>
                  <a:pt x="4185293" y="0"/>
                </a:lnTo>
                <a:lnTo>
                  <a:pt x="4185293" y="2830304"/>
                </a:lnTo>
                <a:lnTo>
                  <a:pt x="0" y="28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004696" y="6653799"/>
            <a:ext cx="5249719" cy="4075094"/>
          </a:xfrm>
          <a:custGeom>
            <a:avLst/>
            <a:gdLst/>
            <a:ahLst/>
            <a:cxnLst/>
            <a:rect l="l" t="t" r="r" b="b"/>
            <a:pathLst>
              <a:path w="5249719" h="4075094">
                <a:moveTo>
                  <a:pt x="0" y="0"/>
                </a:moveTo>
                <a:lnTo>
                  <a:pt x="5249719" y="0"/>
                </a:lnTo>
                <a:lnTo>
                  <a:pt x="5249719" y="4075094"/>
                </a:lnTo>
                <a:lnTo>
                  <a:pt x="0" y="40750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02691" flipH="1">
            <a:off x="12779567" y="7911749"/>
            <a:ext cx="4134791" cy="2525981"/>
          </a:xfrm>
          <a:custGeom>
            <a:avLst/>
            <a:gdLst/>
            <a:ahLst/>
            <a:cxnLst/>
            <a:rect l="l" t="t" r="r" b="b"/>
            <a:pathLst>
              <a:path w="4134791" h="2525981">
                <a:moveTo>
                  <a:pt x="4134791" y="0"/>
                </a:moveTo>
                <a:lnTo>
                  <a:pt x="0" y="0"/>
                </a:lnTo>
                <a:lnTo>
                  <a:pt x="0" y="2525981"/>
                </a:lnTo>
                <a:lnTo>
                  <a:pt x="4134791" y="2525981"/>
                </a:lnTo>
                <a:lnTo>
                  <a:pt x="4134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270843" y="6869580"/>
            <a:ext cx="7767244" cy="6340895"/>
          </a:xfrm>
          <a:custGeom>
            <a:avLst/>
            <a:gdLst/>
            <a:ahLst/>
            <a:cxnLst/>
            <a:rect l="l" t="t" r="r" b="b"/>
            <a:pathLst>
              <a:path w="7767244" h="6340895">
                <a:moveTo>
                  <a:pt x="0" y="0"/>
                </a:moveTo>
                <a:lnTo>
                  <a:pt x="7767243" y="0"/>
                </a:lnTo>
                <a:lnTo>
                  <a:pt x="7767243" y="6340895"/>
                </a:lnTo>
                <a:lnTo>
                  <a:pt x="0" y="63408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705123">
            <a:off x="-3093526" y="5493913"/>
            <a:ext cx="4318350" cy="7996945"/>
          </a:xfrm>
          <a:custGeom>
            <a:avLst/>
            <a:gdLst/>
            <a:ahLst/>
            <a:cxnLst/>
            <a:rect l="l" t="t" r="r" b="b"/>
            <a:pathLst>
              <a:path w="4318350" h="7996945">
                <a:moveTo>
                  <a:pt x="0" y="0"/>
                </a:moveTo>
                <a:lnTo>
                  <a:pt x="4318350" y="0"/>
                </a:lnTo>
                <a:lnTo>
                  <a:pt x="4318350" y="7996944"/>
                </a:lnTo>
                <a:lnTo>
                  <a:pt x="0" y="79969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 flipH="1" flipV="1">
            <a:off x="-5521946" y="96090"/>
            <a:ext cx="10159698" cy="3657491"/>
          </a:xfrm>
          <a:custGeom>
            <a:avLst/>
            <a:gdLst/>
            <a:ahLst/>
            <a:cxnLst/>
            <a:rect l="l" t="t" r="r" b="b"/>
            <a:pathLst>
              <a:path w="10159698" h="3657491">
                <a:moveTo>
                  <a:pt x="10159697" y="3657491"/>
                </a:moveTo>
                <a:lnTo>
                  <a:pt x="0" y="3657491"/>
                </a:lnTo>
                <a:lnTo>
                  <a:pt x="0" y="0"/>
                </a:lnTo>
                <a:lnTo>
                  <a:pt x="10159697" y="0"/>
                </a:lnTo>
                <a:lnTo>
                  <a:pt x="10159697" y="3657491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0378544">
            <a:off x="15000032" y="-2489385"/>
            <a:ext cx="5634216" cy="10433733"/>
          </a:xfrm>
          <a:custGeom>
            <a:avLst/>
            <a:gdLst/>
            <a:ahLst/>
            <a:cxnLst/>
            <a:rect l="l" t="t" r="r" b="b"/>
            <a:pathLst>
              <a:path w="5634216" h="10433733">
                <a:moveTo>
                  <a:pt x="0" y="0"/>
                </a:moveTo>
                <a:lnTo>
                  <a:pt x="5634216" y="0"/>
                </a:lnTo>
                <a:lnTo>
                  <a:pt x="5634216" y="10433733"/>
                </a:lnTo>
                <a:lnTo>
                  <a:pt x="0" y="104337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3254031">
            <a:off x="14805430" y="-2271346"/>
            <a:ext cx="9577623" cy="7320624"/>
          </a:xfrm>
          <a:custGeom>
            <a:avLst/>
            <a:gdLst/>
            <a:ahLst/>
            <a:cxnLst/>
            <a:rect l="l" t="t" r="r" b="b"/>
            <a:pathLst>
              <a:path w="9577623" h="7320624">
                <a:moveTo>
                  <a:pt x="0" y="0"/>
                </a:moveTo>
                <a:lnTo>
                  <a:pt x="9577624" y="0"/>
                </a:lnTo>
                <a:lnTo>
                  <a:pt x="9577624" y="7320624"/>
                </a:lnTo>
                <a:lnTo>
                  <a:pt x="0" y="73206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1752" t="-666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534140">
            <a:off x="12123012" y="-3546033"/>
            <a:ext cx="6205089" cy="5662143"/>
          </a:xfrm>
          <a:custGeom>
            <a:avLst/>
            <a:gdLst/>
            <a:ahLst/>
            <a:cxnLst/>
            <a:rect l="l" t="t" r="r" b="b"/>
            <a:pathLst>
              <a:path w="6205089" h="5662143">
                <a:moveTo>
                  <a:pt x="0" y="0"/>
                </a:moveTo>
                <a:lnTo>
                  <a:pt x="6205089" y="0"/>
                </a:lnTo>
                <a:lnTo>
                  <a:pt x="6205089" y="5662143"/>
                </a:lnTo>
                <a:lnTo>
                  <a:pt x="0" y="56621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832306" y="2954726"/>
            <a:ext cx="12393251" cy="181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140"/>
              </a:lnSpc>
              <a:spcBef>
                <a:spcPct val="0"/>
              </a:spcBef>
            </a:pPr>
            <a:r>
              <a:rPr lang="en-US" sz="10100" u="sng" spc="60">
                <a:solidFill>
                  <a:srgbClr val="103E7B"/>
                </a:solidFill>
                <a:latin typeface="Bryndan Write"/>
                <a:ea typeface="Bryndan Write"/>
                <a:cs typeface="Bryndan Write"/>
                <a:sym typeface="Bryndan Write"/>
                <a:hlinkClick r:id="rId21" tooltip="https://wordwall.net/resource/73540056/character-education/positive-negative-thought-sorting"/>
              </a:rPr>
              <a:t>Activity time!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Custom</PresentationFormat>
  <Paragraphs>14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Poppins Medium</vt:lpstr>
      <vt:lpstr>Arial</vt:lpstr>
      <vt:lpstr>Bryndan Write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 Preschool Guard Your Heart and Mind</dc:title>
  <cp:lastModifiedBy>Rebekah Jahaziel</cp:lastModifiedBy>
  <cp:revision>2</cp:revision>
  <dcterms:created xsi:type="dcterms:W3CDTF">2006-08-16T00:00:00Z</dcterms:created>
  <dcterms:modified xsi:type="dcterms:W3CDTF">2025-12-10T00:13:50Z</dcterms:modified>
  <dc:identifier>DAG7DJZa0CY</dc:identifier>
</cp:coreProperties>
</file>