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x="18288000" cy="10287000"/>
  <p:notesSz cx="6858000" cy="9144000"/>
  <p:embeddedFontLst>
    <p:embeddedFont>
      <p:font typeface="Bubblebody Neue" charset="1" panose="00000500000000000000"/>
      <p:regular r:id="rId30"/>
    </p:embeddedFont>
    <p:embeddedFont>
      <p:font typeface="KG Primary Penmanship" charset="1" panose="02000506000000020003"/>
      <p:regular r:id="rId31"/>
    </p:embeddedFont>
    <p:embeddedFont>
      <p:font typeface="Marykate" charset="1" panose="00000000000000000000"/>
      <p:regular r:id="rId32"/>
    </p:embeddedFont>
    <p:embeddedFont>
      <p:font typeface="Glacial Indifference" charset="1" panose="00000000000000000000"/>
      <p:regular r:id="rId33"/>
    </p:embeddedFont>
    <p:embeddedFont>
      <p:font typeface="Glacial Indifference Bold" charset="1" panose="0000080000000000000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12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https://www.youtube.com/watch?v=AqEXTIQ9mFQ" TargetMode="External" Type="http://schemas.openxmlformats.org/officeDocument/2006/relationships/hyperlink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13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15.png" Type="http://schemas.openxmlformats.org/officeDocument/2006/relationships/image"/><Relationship Id="rId4" Target="../media/image16.png" Type="http://schemas.openxmlformats.org/officeDocument/2006/relationships/image"/><Relationship Id="rId5" Target="../media/image17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Relationship Id="rId3" Target="../media/image19.png" Type="http://schemas.openxmlformats.org/officeDocument/2006/relationships/image"/><Relationship Id="rId4" Target="../media/image20.png" Type="http://schemas.openxmlformats.org/officeDocument/2006/relationships/image"/><Relationship Id="rId5" Target="../media/image21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22.png" Type="http://schemas.openxmlformats.org/officeDocument/2006/relationships/image"/><Relationship Id="rId4" Target="../media/image23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Relationship Id="rId3" Target="../media/image24.png" Type="http://schemas.openxmlformats.org/officeDocument/2006/relationships/image"/><Relationship Id="rId4" Target="../media/image25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Relationship Id="rId3" Target="../media/image26.png" Type="http://schemas.openxmlformats.org/officeDocument/2006/relationships/image"/><Relationship Id="rId4" Target="../media/image27.svg" Type="http://schemas.openxmlformats.org/officeDocument/2006/relationships/image"/><Relationship Id="rId5" Target="../media/image2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Relationship Id="rId3" Target="../media/image30.png" Type="http://schemas.openxmlformats.org/officeDocument/2006/relationships/image"/><Relationship Id="rId4" Target="../media/image31.svg" Type="http://schemas.openxmlformats.org/officeDocument/2006/relationships/image"/><Relationship Id="rId5" Target="../media/image32.png" Type="http://schemas.openxmlformats.org/officeDocument/2006/relationships/image"/><Relationship Id="rId6" Target="../media/image33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Relationship Id="rId3" Target="../media/image34.png" Type="http://schemas.openxmlformats.org/officeDocument/2006/relationships/image"/><Relationship Id="rId4" Target="../media/image35.png" Type="http://schemas.openxmlformats.org/officeDocument/2006/relationships/image"/><Relationship Id="rId5" Target="../media/image36.sv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jpeg" Type="http://schemas.openxmlformats.org/officeDocument/2006/relationships/image"/><Relationship Id="rId3" Target="../media/image38.png" Type="http://schemas.openxmlformats.org/officeDocument/2006/relationships/image"/><Relationship Id="rId4" Target="../media/image39.png" Type="http://schemas.openxmlformats.org/officeDocument/2006/relationships/image"/><Relationship Id="rId5" Target="../media/image40.svg" Type="http://schemas.openxmlformats.org/officeDocument/2006/relationships/image"/><Relationship Id="rId6" Target="../media/image41.png" Type="http://schemas.openxmlformats.org/officeDocument/2006/relationships/image"/><Relationship Id="rId7" Target="../media/image42.sv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Relationship Id="rId3" Target="../media/image43.png" Type="http://schemas.openxmlformats.org/officeDocument/2006/relationships/image"/><Relationship Id="rId4" Target="../media/image44.svg" Type="http://schemas.openxmlformats.org/officeDocument/2006/relationships/image"/><Relationship Id="rId5" Target="../media/image45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jpeg" Type="http://schemas.openxmlformats.org/officeDocument/2006/relationships/image"/><Relationship Id="rId3" Target="../media/image47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l="0" t="-63867" r="0" b="-1391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602767" y="1800263"/>
            <a:ext cx="4723371" cy="4787201"/>
          </a:xfrm>
          <a:custGeom>
            <a:avLst/>
            <a:gdLst/>
            <a:ahLst/>
            <a:cxnLst/>
            <a:rect r="r" b="b" t="t" l="l"/>
            <a:pathLst>
              <a:path h="4787201" w="4723371">
                <a:moveTo>
                  <a:pt x="0" y="0"/>
                </a:moveTo>
                <a:lnTo>
                  <a:pt x="4723372" y="0"/>
                </a:lnTo>
                <a:lnTo>
                  <a:pt x="4723372" y="4787201"/>
                </a:lnTo>
                <a:lnTo>
                  <a:pt x="0" y="4787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655021" y="0"/>
            <a:ext cx="10977958" cy="1801455"/>
          </a:xfrm>
          <a:custGeom>
            <a:avLst/>
            <a:gdLst/>
            <a:ahLst/>
            <a:cxnLst/>
            <a:rect r="r" b="b" t="t" l="l"/>
            <a:pathLst>
              <a:path h="1801455" w="10977958">
                <a:moveTo>
                  <a:pt x="0" y="0"/>
                </a:moveTo>
                <a:lnTo>
                  <a:pt x="10977958" y="0"/>
                </a:lnTo>
                <a:lnTo>
                  <a:pt x="10977958" y="1801455"/>
                </a:lnTo>
                <a:lnTo>
                  <a:pt x="0" y="18014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13855" r="0" b="-128929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438309" y="9046015"/>
            <a:ext cx="15411382" cy="7288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08"/>
              </a:lnSpc>
            </a:pPr>
            <a:r>
              <a:rPr lang="en-US" sz="6164">
                <a:solidFill>
                  <a:srgbClr val="000000"/>
                </a:solidFill>
                <a:latin typeface="Bubblebody Neue"/>
                <a:ea typeface="Bubblebody Neue"/>
                <a:cs typeface="Bubblebody Neue"/>
                <a:sym typeface="Bubblebody Neue"/>
              </a:rPr>
              <a:t>WEEK 5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251295" y="5906868"/>
            <a:ext cx="13785409" cy="29295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51"/>
              </a:lnSpc>
              <a:spcBef>
                <a:spcPct val="0"/>
              </a:spcBef>
            </a:pPr>
            <a:r>
              <a:rPr lang="en-US" sz="17036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Caring for Others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073" r="0" b="-61704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250180" y="8089428"/>
            <a:ext cx="15787639" cy="1428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49"/>
              </a:lnSpc>
            </a:pPr>
            <a:r>
              <a:rPr lang="en-US" sz="6999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We can use our hands to help others.  Helping </a:t>
            </a:r>
          </a:p>
          <a:p>
            <a:pPr algn="ctr">
              <a:lnSpc>
                <a:spcPts val="5249"/>
              </a:lnSpc>
            </a:pPr>
            <a:r>
              <a:rPr lang="en-US" sz="6999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 friend carry their books is a good choice.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5837119" y="1028700"/>
            <a:ext cx="6218825" cy="6302863"/>
          </a:xfrm>
          <a:custGeom>
            <a:avLst/>
            <a:gdLst/>
            <a:ahLst/>
            <a:cxnLst/>
            <a:rect r="r" b="b" t="t" l="l"/>
            <a:pathLst>
              <a:path h="6302863" w="6218825">
                <a:moveTo>
                  <a:pt x="0" y="0"/>
                </a:moveTo>
                <a:lnTo>
                  <a:pt x="6218825" y="0"/>
                </a:lnTo>
                <a:lnTo>
                  <a:pt x="6218825" y="6302863"/>
                </a:lnTo>
                <a:lnTo>
                  <a:pt x="0" y="63028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1080000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0" t="-16073" r="0" b="-6170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93506" y="318954"/>
            <a:ext cx="15300987" cy="7516610"/>
          </a:xfrm>
          <a:custGeom>
            <a:avLst/>
            <a:gdLst/>
            <a:ahLst/>
            <a:cxnLst/>
            <a:rect r="r" b="b" t="t" l="l"/>
            <a:pathLst>
              <a:path h="7516610" w="15300987">
                <a:moveTo>
                  <a:pt x="0" y="0"/>
                </a:moveTo>
                <a:lnTo>
                  <a:pt x="15300988" y="0"/>
                </a:lnTo>
                <a:lnTo>
                  <a:pt x="15300988" y="7516610"/>
                </a:lnTo>
                <a:lnTo>
                  <a:pt x="0" y="75166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284685" y="8121314"/>
            <a:ext cx="15506527" cy="1428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49"/>
              </a:lnSpc>
            </a:pPr>
            <a:r>
              <a:rPr lang="en-US" sz="6999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God wants to help you use your </a:t>
            </a:r>
          </a:p>
          <a:p>
            <a:pPr algn="ctr">
              <a:lnSpc>
                <a:spcPts val="5249"/>
              </a:lnSpc>
            </a:pPr>
            <a:r>
              <a:rPr lang="en-US" sz="6999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hands to be helpful and do good things.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1080000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0" t="-16073" r="0" b="-61704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390737" y="457200"/>
            <a:ext cx="15506527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49"/>
              </a:lnSpc>
            </a:pPr>
            <a:r>
              <a:rPr lang="en-US" sz="6999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Let’s learn what the bible says...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4430971" y="4470400"/>
            <a:ext cx="9426059" cy="120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u="sng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  <a:hlinkClick r:id="rId3" tooltip="https://www.youtube.com/watch?v=AqEXTIQ9mFQ"/>
              </a:rPr>
              <a:t>We bear one another's burdens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1080000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0" t="-16073" r="0" b="-6170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08668" y="3462996"/>
            <a:ext cx="6295144" cy="6824004"/>
          </a:xfrm>
          <a:custGeom>
            <a:avLst/>
            <a:gdLst/>
            <a:ahLst/>
            <a:cxnLst/>
            <a:rect r="r" b="b" t="t" l="l"/>
            <a:pathLst>
              <a:path h="6824004" w="6295144">
                <a:moveTo>
                  <a:pt x="0" y="0"/>
                </a:moveTo>
                <a:lnTo>
                  <a:pt x="6295143" y="0"/>
                </a:lnTo>
                <a:lnTo>
                  <a:pt x="6295143" y="6824004"/>
                </a:lnTo>
                <a:lnTo>
                  <a:pt x="0" y="68240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553153" y="324867"/>
            <a:ext cx="12415508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49"/>
              </a:lnSpc>
            </a:pPr>
            <a:r>
              <a:rPr lang="en-US" sz="6999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Closing Prayer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5233815" y="820167"/>
            <a:ext cx="13054185" cy="7249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322"/>
              </a:lnSpc>
              <a:spcBef>
                <a:spcPct val="0"/>
              </a:spcBef>
            </a:pPr>
            <a:r>
              <a:rPr lang="en-US" sz="1380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“God, help me care for my friends. Amen.”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1080000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0" t="-16073" r="0" b="-61704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616907" y="1380405"/>
            <a:ext cx="13054185" cy="23735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322"/>
              </a:lnSpc>
              <a:spcBef>
                <a:spcPct val="0"/>
              </a:spcBef>
            </a:pPr>
            <a:r>
              <a:rPr lang="en-US" sz="1380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Activity Time!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145766" y="3621684"/>
            <a:ext cx="6934009" cy="6665316"/>
          </a:xfrm>
          <a:custGeom>
            <a:avLst/>
            <a:gdLst/>
            <a:ahLst/>
            <a:cxnLst/>
            <a:rect r="r" b="b" t="t" l="l"/>
            <a:pathLst>
              <a:path h="6665316" w="6934009">
                <a:moveTo>
                  <a:pt x="0" y="0"/>
                </a:moveTo>
                <a:lnTo>
                  <a:pt x="6934010" y="0"/>
                </a:lnTo>
                <a:lnTo>
                  <a:pt x="6934010" y="6665316"/>
                </a:lnTo>
                <a:lnTo>
                  <a:pt x="0" y="66653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326654" y="6172200"/>
            <a:ext cx="4337075" cy="4114800"/>
          </a:xfrm>
          <a:custGeom>
            <a:avLst/>
            <a:gdLst/>
            <a:ahLst/>
            <a:cxnLst/>
            <a:rect r="r" b="b" t="t" l="l"/>
            <a:pathLst>
              <a:path h="4114800" w="4337075">
                <a:moveTo>
                  <a:pt x="0" y="0"/>
                </a:moveTo>
                <a:lnTo>
                  <a:pt x="4337075" y="0"/>
                </a:lnTo>
                <a:lnTo>
                  <a:pt x="43370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685800"/>
            <a:ext cx="17259300" cy="30082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539"/>
              </a:lnSpc>
            </a:pPr>
            <a:r>
              <a:rPr lang="en-US" sz="17528">
                <a:solidFill>
                  <a:srgbClr val="263779"/>
                </a:solidFill>
                <a:latin typeface="Marykate"/>
                <a:ea typeface="Marykate"/>
                <a:cs typeface="Marykate"/>
                <a:sym typeface="Marykate"/>
              </a:rPr>
              <a:t>Would Jesus rather...?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76747" y="3815709"/>
            <a:ext cx="11414076" cy="7376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66"/>
              </a:lnSpc>
            </a:pPr>
            <a:r>
              <a:rPr lang="en-US" sz="4333">
                <a:solidFill>
                  <a:srgbClr val="26377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Gal 6:2 Edition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3289138"/>
            <a:ext cx="7581578" cy="5969162"/>
            <a:chOff x="0" y="0"/>
            <a:chExt cx="1996794" cy="157212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996794" cy="1572125"/>
            </a:xfrm>
            <a:custGeom>
              <a:avLst/>
              <a:gdLst/>
              <a:ahLst/>
              <a:cxnLst/>
              <a:rect r="r" b="b" t="t" l="l"/>
              <a:pathLst>
                <a:path h="1572125" w="1996794">
                  <a:moveTo>
                    <a:pt x="0" y="0"/>
                  </a:moveTo>
                  <a:lnTo>
                    <a:pt x="1996794" y="0"/>
                  </a:lnTo>
                  <a:lnTo>
                    <a:pt x="1996794" y="1572125"/>
                  </a:lnTo>
                  <a:lnTo>
                    <a:pt x="0" y="1572125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263779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1996794" cy="16197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9696895" y="3289138"/>
            <a:ext cx="7562405" cy="5969162"/>
            <a:chOff x="0" y="0"/>
            <a:chExt cx="1991744" cy="157212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991745" cy="1572125"/>
            </a:xfrm>
            <a:custGeom>
              <a:avLst/>
              <a:gdLst/>
              <a:ahLst/>
              <a:cxnLst/>
              <a:rect r="r" b="b" t="t" l="l"/>
              <a:pathLst>
                <a:path h="1572125" w="1991745">
                  <a:moveTo>
                    <a:pt x="0" y="0"/>
                  </a:moveTo>
                  <a:lnTo>
                    <a:pt x="1991745" y="0"/>
                  </a:lnTo>
                  <a:lnTo>
                    <a:pt x="1991745" y="1572125"/>
                  </a:lnTo>
                  <a:lnTo>
                    <a:pt x="0" y="1572125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263779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1991744" cy="16197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5755982" y="5145703"/>
            <a:ext cx="2580654" cy="4112597"/>
          </a:xfrm>
          <a:custGeom>
            <a:avLst/>
            <a:gdLst/>
            <a:ahLst/>
            <a:cxnLst/>
            <a:rect r="r" b="b" t="t" l="l"/>
            <a:pathLst>
              <a:path h="4112597" w="2580654">
                <a:moveTo>
                  <a:pt x="0" y="0"/>
                </a:moveTo>
                <a:lnTo>
                  <a:pt x="2580654" y="0"/>
                </a:lnTo>
                <a:lnTo>
                  <a:pt x="2580654" y="4112597"/>
                </a:lnTo>
                <a:lnTo>
                  <a:pt x="0" y="4112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218175" y="4070817"/>
            <a:ext cx="2707431" cy="5187483"/>
          </a:xfrm>
          <a:custGeom>
            <a:avLst/>
            <a:gdLst/>
            <a:ahLst/>
            <a:cxnLst/>
            <a:rect r="r" b="b" t="t" l="l"/>
            <a:pathLst>
              <a:path h="5187483" w="2707431">
                <a:moveTo>
                  <a:pt x="0" y="0"/>
                </a:moveTo>
                <a:lnTo>
                  <a:pt x="2707431" y="0"/>
                </a:lnTo>
                <a:lnTo>
                  <a:pt x="2707431" y="5187483"/>
                </a:lnTo>
                <a:lnTo>
                  <a:pt x="0" y="51874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126747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028700" y="466524"/>
            <a:ext cx="16230600" cy="22415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197"/>
              </a:lnSpc>
            </a:pPr>
            <a:r>
              <a:rPr lang="en-US" sz="12998">
                <a:solidFill>
                  <a:srgbClr val="263779"/>
                </a:solidFill>
                <a:latin typeface="Marykate"/>
                <a:ea typeface="Marykate"/>
                <a:cs typeface="Marykate"/>
                <a:sym typeface="Marykate"/>
              </a:rPr>
              <a:t>Would Jesus rather...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28700" y="3244675"/>
            <a:ext cx="7307936" cy="2207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b="true" sz="4200">
                <a:solidFill>
                  <a:srgbClr val="26377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watch someone ca</a:t>
            </a:r>
            <a:r>
              <a:rPr lang="en-US" b="true" sz="4200">
                <a:solidFill>
                  <a:srgbClr val="26377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rry their very full and heavy backpack to school.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863221" y="3244675"/>
            <a:ext cx="7229753" cy="721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b="true" sz="4200">
                <a:solidFill>
                  <a:srgbClr val="26377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help someone carry it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4678646" y="5145703"/>
            <a:ext cx="2580654" cy="4112597"/>
          </a:xfrm>
          <a:custGeom>
            <a:avLst/>
            <a:gdLst/>
            <a:ahLst/>
            <a:cxnLst/>
            <a:rect r="r" b="b" t="t" l="l"/>
            <a:pathLst>
              <a:path h="4112597" w="2580654">
                <a:moveTo>
                  <a:pt x="0" y="0"/>
                </a:moveTo>
                <a:lnTo>
                  <a:pt x="2580654" y="0"/>
                </a:lnTo>
                <a:lnTo>
                  <a:pt x="2580654" y="4112597"/>
                </a:lnTo>
                <a:lnTo>
                  <a:pt x="0" y="4112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856538" y="3100905"/>
            <a:ext cx="5220209" cy="5416559"/>
          </a:xfrm>
          <a:custGeom>
            <a:avLst/>
            <a:gdLst/>
            <a:ahLst/>
            <a:cxnLst/>
            <a:rect r="r" b="b" t="t" l="l"/>
            <a:pathLst>
              <a:path h="5416559" w="5220209">
                <a:moveTo>
                  <a:pt x="0" y="0"/>
                </a:moveTo>
                <a:lnTo>
                  <a:pt x="5220209" y="0"/>
                </a:lnTo>
                <a:lnTo>
                  <a:pt x="5220209" y="5416559"/>
                </a:lnTo>
                <a:lnTo>
                  <a:pt x="0" y="54165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80334" y="2708113"/>
            <a:ext cx="4802143" cy="5974672"/>
          </a:xfrm>
          <a:custGeom>
            <a:avLst/>
            <a:gdLst/>
            <a:ahLst/>
            <a:cxnLst/>
            <a:rect r="r" b="b" t="t" l="l"/>
            <a:pathLst>
              <a:path h="5974672" w="4802143">
                <a:moveTo>
                  <a:pt x="0" y="0"/>
                </a:moveTo>
                <a:lnTo>
                  <a:pt x="4802143" y="0"/>
                </a:lnTo>
                <a:lnTo>
                  <a:pt x="4802143" y="5974672"/>
                </a:lnTo>
                <a:lnTo>
                  <a:pt x="0" y="59746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304599"/>
            <a:ext cx="16230600" cy="22415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197"/>
              </a:lnSpc>
            </a:pPr>
            <a:r>
              <a:rPr lang="en-US" sz="12998">
                <a:solidFill>
                  <a:srgbClr val="263779"/>
                </a:solidFill>
                <a:latin typeface="Marykate"/>
                <a:ea typeface="Marykate"/>
                <a:cs typeface="Marykate"/>
                <a:sym typeface="Marykate"/>
              </a:rPr>
              <a:t>Would Jesus rather...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94020" y="8597060"/>
            <a:ext cx="7263386" cy="1552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b="true" sz="4499">
                <a:solidFill>
                  <a:srgbClr val="26377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watch someone who needs help with homework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1516850" y="8587535"/>
            <a:ext cx="6533513" cy="1597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39"/>
              </a:lnSpc>
              <a:spcBef>
                <a:spcPct val="0"/>
              </a:spcBef>
            </a:pPr>
            <a:r>
              <a:rPr lang="en-US" b="true" sz="4599">
                <a:solidFill>
                  <a:srgbClr val="26377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help someone with their homework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353462" y="4036364"/>
            <a:ext cx="6568202" cy="5825460"/>
          </a:xfrm>
          <a:custGeom>
            <a:avLst/>
            <a:gdLst/>
            <a:ahLst/>
            <a:cxnLst/>
            <a:rect r="r" b="b" t="t" l="l"/>
            <a:pathLst>
              <a:path h="5825460" w="6568202">
                <a:moveTo>
                  <a:pt x="0" y="0"/>
                </a:moveTo>
                <a:lnTo>
                  <a:pt x="6568203" y="0"/>
                </a:lnTo>
                <a:lnTo>
                  <a:pt x="6568203" y="5825460"/>
                </a:lnTo>
                <a:lnTo>
                  <a:pt x="0" y="5825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374" r="0" b="-6374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1737707" y="4036364"/>
            <a:ext cx="6568202" cy="5825460"/>
          </a:xfrm>
          <a:custGeom>
            <a:avLst/>
            <a:gdLst/>
            <a:ahLst/>
            <a:cxnLst/>
            <a:rect r="r" b="b" t="t" l="l"/>
            <a:pathLst>
              <a:path h="5825460" w="6568202">
                <a:moveTo>
                  <a:pt x="0" y="0"/>
                </a:moveTo>
                <a:lnTo>
                  <a:pt x="6568202" y="0"/>
                </a:lnTo>
                <a:lnTo>
                  <a:pt x="6568202" y="5825460"/>
                </a:lnTo>
                <a:lnTo>
                  <a:pt x="0" y="5825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374" r="0" b="-6374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1142077" y="3821225"/>
            <a:ext cx="4990974" cy="5060557"/>
          </a:xfrm>
          <a:custGeom>
            <a:avLst/>
            <a:gdLst/>
            <a:ahLst/>
            <a:cxnLst/>
            <a:rect r="r" b="b" t="t" l="l"/>
            <a:pathLst>
              <a:path h="5060557" w="4990974">
                <a:moveTo>
                  <a:pt x="0" y="0"/>
                </a:moveTo>
                <a:lnTo>
                  <a:pt x="4990974" y="0"/>
                </a:lnTo>
                <a:lnTo>
                  <a:pt x="4990974" y="5060557"/>
                </a:lnTo>
                <a:lnTo>
                  <a:pt x="0" y="50605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737707" y="4421998"/>
            <a:ext cx="3948145" cy="3972976"/>
          </a:xfrm>
          <a:custGeom>
            <a:avLst/>
            <a:gdLst/>
            <a:ahLst/>
            <a:cxnLst/>
            <a:rect r="r" b="b" t="t" l="l"/>
            <a:pathLst>
              <a:path h="3972976" w="3948145">
                <a:moveTo>
                  <a:pt x="0" y="0"/>
                </a:moveTo>
                <a:lnTo>
                  <a:pt x="3948145" y="0"/>
                </a:lnTo>
                <a:lnTo>
                  <a:pt x="3948145" y="3972976"/>
                </a:lnTo>
                <a:lnTo>
                  <a:pt x="0" y="39729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231974"/>
            <a:ext cx="16230600" cy="22415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197"/>
              </a:lnSpc>
            </a:pPr>
            <a:r>
              <a:rPr lang="en-US" sz="12998">
                <a:solidFill>
                  <a:srgbClr val="263779"/>
                </a:solidFill>
                <a:latin typeface="Marykate"/>
                <a:ea typeface="Marykate"/>
                <a:cs typeface="Marykate"/>
                <a:sym typeface="Marykate"/>
              </a:rPr>
              <a:t>Would Jesus rather...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737707" y="8309249"/>
            <a:ext cx="6568202" cy="1552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b="true" sz="4499">
                <a:solidFill>
                  <a:srgbClr val="26377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keep walking when someone falls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649993" y="9033149"/>
            <a:ext cx="5975141" cy="788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39"/>
              </a:lnSpc>
              <a:spcBef>
                <a:spcPct val="0"/>
              </a:spcBef>
            </a:pPr>
            <a:r>
              <a:rPr lang="en-US" b="true" sz="4599">
                <a:solidFill>
                  <a:srgbClr val="26377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help someone get up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7701" r="0" b="-7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59058" y="419338"/>
            <a:ext cx="17569883" cy="9448324"/>
            <a:chOff x="0" y="0"/>
            <a:chExt cx="4627459" cy="24884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627459" cy="2488448"/>
            </a:xfrm>
            <a:custGeom>
              <a:avLst/>
              <a:gdLst/>
              <a:ahLst/>
              <a:cxnLst/>
              <a:rect r="r" b="b" t="t" l="l"/>
              <a:pathLst>
                <a:path h="2488448" w="4627459">
                  <a:moveTo>
                    <a:pt x="0" y="0"/>
                  </a:moveTo>
                  <a:lnTo>
                    <a:pt x="4627459" y="0"/>
                  </a:lnTo>
                  <a:lnTo>
                    <a:pt x="4627459" y="2488448"/>
                  </a:lnTo>
                  <a:lnTo>
                    <a:pt x="0" y="2488448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263779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4627459" cy="25360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2446798" y="3003589"/>
            <a:ext cx="2799996" cy="5278836"/>
          </a:xfrm>
          <a:custGeom>
            <a:avLst/>
            <a:gdLst/>
            <a:ahLst/>
            <a:cxnLst/>
            <a:rect r="r" b="b" t="t" l="l"/>
            <a:pathLst>
              <a:path h="5278836" w="2799996">
                <a:moveTo>
                  <a:pt x="0" y="0"/>
                </a:moveTo>
                <a:lnTo>
                  <a:pt x="2799996" y="0"/>
                </a:lnTo>
                <a:lnTo>
                  <a:pt x="2799996" y="5278836"/>
                </a:lnTo>
                <a:lnTo>
                  <a:pt x="0" y="52788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-123882" b="-1978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83480" y="762000"/>
            <a:ext cx="16230600" cy="22415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197"/>
              </a:lnSpc>
            </a:pPr>
            <a:r>
              <a:rPr lang="en-US" sz="12998">
                <a:solidFill>
                  <a:srgbClr val="263779"/>
                </a:solidFill>
                <a:latin typeface="Marykate"/>
                <a:ea typeface="Marykate"/>
                <a:cs typeface="Marykate"/>
                <a:sym typeface="Marykate"/>
              </a:rPr>
              <a:t>Would Jesus rather...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7772590"/>
            <a:ext cx="6903086" cy="1552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b="true" sz="4499">
                <a:solidFill>
                  <a:srgbClr val="26377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ignore someone who is sad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410993" y="7829740"/>
            <a:ext cx="6903086" cy="762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b="true" sz="4499">
                <a:solidFill>
                  <a:srgbClr val="26377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help someone who is sad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4172288" y="4809026"/>
            <a:ext cx="2149013" cy="3049288"/>
          </a:xfrm>
          <a:custGeom>
            <a:avLst/>
            <a:gdLst/>
            <a:ahLst/>
            <a:cxnLst/>
            <a:rect r="r" b="b" t="t" l="l"/>
            <a:pathLst>
              <a:path h="3049288" w="2149013">
                <a:moveTo>
                  <a:pt x="0" y="0"/>
                </a:moveTo>
                <a:lnTo>
                  <a:pt x="2149013" y="0"/>
                </a:lnTo>
                <a:lnTo>
                  <a:pt x="2149013" y="3049289"/>
                </a:lnTo>
                <a:lnTo>
                  <a:pt x="0" y="30492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162" r="0" b="-1162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405737" y="4596320"/>
            <a:ext cx="2149013" cy="3049288"/>
          </a:xfrm>
          <a:custGeom>
            <a:avLst/>
            <a:gdLst/>
            <a:ahLst/>
            <a:cxnLst/>
            <a:rect r="r" b="b" t="t" l="l"/>
            <a:pathLst>
              <a:path h="3049288" w="2149013">
                <a:moveTo>
                  <a:pt x="0" y="0"/>
                </a:moveTo>
                <a:lnTo>
                  <a:pt x="2149013" y="0"/>
                </a:lnTo>
                <a:lnTo>
                  <a:pt x="2149013" y="3049289"/>
                </a:lnTo>
                <a:lnTo>
                  <a:pt x="0" y="30492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162" r="0" b="-1162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l="0" t="-63867" r="0" b="-1391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655021" y="0"/>
            <a:ext cx="10977958" cy="1801455"/>
          </a:xfrm>
          <a:custGeom>
            <a:avLst/>
            <a:gdLst/>
            <a:ahLst/>
            <a:cxnLst/>
            <a:rect r="r" b="b" t="t" l="l"/>
            <a:pathLst>
              <a:path h="1801455" w="10977958">
                <a:moveTo>
                  <a:pt x="0" y="0"/>
                </a:moveTo>
                <a:lnTo>
                  <a:pt x="10977958" y="0"/>
                </a:lnTo>
                <a:lnTo>
                  <a:pt x="10977958" y="1801455"/>
                </a:lnTo>
                <a:lnTo>
                  <a:pt x="0" y="18014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13855" r="0" b="-128929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438309" y="9046015"/>
            <a:ext cx="15411382" cy="7288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08"/>
              </a:lnSpc>
            </a:pPr>
            <a:r>
              <a:rPr lang="en-US" sz="6164">
                <a:solidFill>
                  <a:srgbClr val="000000"/>
                </a:solidFill>
                <a:latin typeface="Bubblebody Neue"/>
                <a:ea typeface="Bubblebody Neue"/>
                <a:cs typeface="Bubblebody Neue"/>
                <a:sym typeface="Bubblebody Neue"/>
              </a:rPr>
              <a:t>WEEK 5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251295" y="3006965"/>
            <a:ext cx="13785409" cy="45397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547"/>
              </a:lnSpc>
            </a:pPr>
            <a:r>
              <a:rPr lang="en-US" sz="17036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Let’s practice Psalms 23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7701" r="0" b="-7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3646162"/>
            <a:ext cx="2575931" cy="4280247"/>
          </a:xfrm>
          <a:custGeom>
            <a:avLst/>
            <a:gdLst/>
            <a:ahLst/>
            <a:cxnLst/>
            <a:rect r="r" b="b" t="t" l="l"/>
            <a:pathLst>
              <a:path h="4280247" w="2575931">
                <a:moveTo>
                  <a:pt x="0" y="0"/>
                </a:moveTo>
                <a:lnTo>
                  <a:pt x="2575931" y="0"/>
                </a:lnTo>
                <a:lnTo>
                  <a:pt x="2575931" y="4280247"/>
                </a:lnTo>
                <a:lnTo>
                  <a:pt x="0" y="42802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378933" y="2878467"/>
            <a:ext cx="5420609" cy="5047942"/>
          </a:xfrm>
          <a:custGeom>
            <a:avLst/>
            <a:gdLst/>
            <a:ahLst/>
            <a:cxnLst/>
            <a:rect r="r" b="b" t="t" l="l"/>
            <a:pathLst>
              <a:path h="5047942" w="5420609">
                <a:moveTo>
                  <a:pt x="0" y="0"/>
                </a:moveTo>
                <a:lnTo>
                  <a:pt x="5420609" y="0"/>
                </a:lnTo>
                <a:lnTo>
                  <a:pt x="5420609" y="5047942"/>
                </a:lnTo>
                <a:lnTo>
                  <a:pt x="0" y="50479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604631" y="3598022"/>
            <a:ext cx="4562199" cy="4328387"/>
          </a:xfrm>
          <a:custGeom>
            <a:avLst/>
            <a:gdLst/>
            <a:ahLst/>
            <a:cxnLst/>
            <a:rect r="r" b="b" t="t" l="l"/>
            <a:pathLst>
              <a:path h="4328387" w="4562199">
                <a:moveTo>
                  <a:pt x="0" y="0"/>
                </a:moveTo>
                <a:lnTo>
                  <a:pt x="4562199" y="0"/>
                </a:lnTo>
                <a:lnTo>
                  <a:pt x="4562199" y="4328387"/>
                </a:lnTo>
                <a:lnTo>
                  <a:pt x="0" y="43283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706380" y="8092010"/>
            <a:ext cx="6552920" cy="1597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39"/>
              </a:lnSpc>
              <a:spcBef>
                <a:spcPct val="0"/>
              </a:spcBef>
            </a:pPr>
            <a:r>
              <a:rPr lang="en-US" b="true" sz="4599">
                <a:solidFill>
                  <a:srgbClr val="26377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comfort someone who is scared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200873"/>
            <a:ext cx="16230600" cy="22415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197"/>
              </a:lnSpc>
            </a:pPr>
            <a:r>
              <a:rPr lang="en-US" sz="12998">
                <a:solidFill>
                  <a:srgbClr val="263779"/>
                </a:solidFill>
                <a:latin typeface="Marykate"/>
                <a:ea typeface="Marykate"/>
                <a:cs typeface="Marykate"/>
                <a:sym typeface="Marykate"/>
              </a:rPr>
              <a:t>Would Jesus rather...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44544" y="8101535"/>
            <a:ext cx="6222507" cy="1552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b="true" sz="4499">
                <a:solidFill>
                  <a:srgbClr val="26377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preach too someone who is scared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7701" r="0" b="-7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2209439"/>
            <a:chOff x="0" y="0"/>
            <a:chExt cx="4274726" cy="58191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274726" cy="581910"/>
            </a:xfrm>
            <a:custGeom>
              <a:avLst/>
              <a:gdLst/>
              <a:ahLst/>
              <a:cxnLst/>
              <a:rect r="r" b="b" t="t" l="l"/>
              <a:pathLst>
                <a:path h="581910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581910"/>
                  </a:lnTo>
                  <a:lnTo>
                    <a:pt x="0" y="581910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263779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4274726" cy="62953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253477" y="4110636"/>
            <a:ext cx="4152140" cy="4476701"/>
          </a:xfrm>
          <a:custGeom>
            <a:avLst/>
            <a:gdLst/>
            <a:ahLst/>
            <a:cxnLst/>
            <a:rect r="r" b="b" t="t" l="l"/>
            <a:pathLst>
              <a:path h="4476701" w="4152140">
                <a:moveTo>
                  <a:pt x="0" y="0"/>
                </a:moveTo>
                <a:lnTo>
                  <a:pt x="4152140" y="0"/>
                </a:lnTo>
                <a:lnTo>
                  <a:pt x="4152140" y="4476701"/>
                </a:lnTo>
                <a:lnTo>
                  <a:pt x="0" y="44767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221576" y="4262987"/>
            <a:ext cx="4588170" cy="4324350"/>
          </a:xfrm>
          <a:custGeom>
            <a:avLst/>
            <a:gdLst/>
            <a:ahLst/>
            <a:cxnLst/>
            <a:rect r="r" b="b" t="t" l="l"/>
            <a:pathLst>
              <a:path h="4324350" w="4588170">
                <a:moveTo>
                  <a:pt x="0" y="0"/>
                </a:moveTo>
                <a:lnTo>
                  <a:pt x="4588169" y="0"/>
                </a:lnTo>
                <a:lnTo>
                  <a:pt x="4588169" y="4324350"/>
                </a:lnTo>
                <a:lnTo>
                  <a:pt x="0" y="43243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478255" y="879275"/>
            <a:ext cx="15331491" cy="22415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197"/>
              </a:lnSpc>
            </a:pPr>
            <a:r>
              <a:rPr lang="en-US" sz="12998">
                <a:solidFill>
                  <a:srgbClr val="263779"/>
                </a:solidFill>
                <a:latin typeface="Marykate"/>
                <a:ea typeface="Marykate"/>
                <a:cs typeface="Marykate"/>
                <a:sym typeface="Marykate"/>
              </a:rPr>
              <a:t>Would Jesus rather...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87391" y="8530211"/>
            <a:ext cx="5484314" cy="1552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b="true" sz="4499">
                <a:solidFill>
                  <a:srgbClr val="26377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give the sick medicine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801807" y="8925499"/>
            <a:ext cx="4007939" cy="762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b="true" sz="4499">
                <a:solidFill>
                  <a:srgbClr val="26377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heal the sick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7701" r="0" b="-7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2209439"/>
            <a:chOff x="0" y="0"/>
            <a:chExt cx="4274726" cy="58191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274726" cy="581910"/>
            </a:xfrm>
            <a:custGeom>
              <a:avLst/>
              <a:gdLst/>
              <a:ahLst/>
              <a:cxnLst/>
              <a:rect r="r" b="b" t="t" l="l"/>
              <a:pathLst>
                <a:path h="581910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581910"/>
                  </a:lnTo>
                  <a:lnTo>
                    <a:pt x="0" y="581910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263779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4274726" cy="62953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028700" y="3386061"/>
            <a:ext cx="6556970" cy="5434088"/>
          </a:xfrm>
          <a:custGeom>
            <a:avLst/>
            <a:gdLst/>
            <a:ahLst/>
            <a:cxnLst/>
            <a:rect r="r" b="b" t="t" l="l"/>
            <a:pathLst>
              <a:path h="5434088" w="6556970">
                <a:moveTo>
                  <a:pt x="0" y="0"/>
                </a:moveTo>
                <a:lnTo>
                  <a:pt x="6556970" y="0"/>
                </a:lnTo>
                <a:lnTo>
                  <a:pt x="6556970" y="5434089"/>
                </a:lnTo>
                <a:lnTo>
                  <a:pt x="0" y="54340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427118" y="4462462"/>
            <a:ext cx="4702629" cy="4114800"/>
          </a:xfrm>
          <a:custGeom>
            <a:avLst/>
            <a:gdLst/>
            <a:ahLst/>
            <a:cxnLst/>
            <a:rect r="r" b="b" t="t" l="l"/>
            <a:pathLst>
              <a:path h="4114800" w="4702629">
                <a:moveTo>
                  <a:pt x="0" y="0"/>
                </a:moveTo>
                <a:lnTo>
                  <a:pt x="4702629" y="0"/>
                </a:lnTo>
                <a:lnTo>
                  <a:pt x="47026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129747" y="4319826"/>
            <a:ext cx="1532034" cy="1647348"/>
          </a:xfrm>
          <a:custGeom>
            <a:avLst/>
            <a:gdLst/>
            <a:ahLst/>
            <a:cxnLst/>
            <a:rect r="r" b="b" t="t" l="l"/>
            <a:pathLst>
              <a:path h="1647348" w="1532034">
                <a:moveTo>
                  <a:pt x="0" y="0"/>
                </a:moveTo>
                <a:lnTo>
                  <a:pt x="1532034" y="0"/>
                </a:lnTo>
                <a:lnTo>
                  <a:pt x="1532034" y="1647348"/>
                </a:lnTo>
                <a:lnTo>
                  <a:pt x="0" y="16473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927809" y="896823"/>
            <a:ext cx="15331491" cy="22415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197"/>
              </a:lnSpc>
            </a:pPr>
            <a:r>
              <a:rPr lang="en-US" sz="12998">
                <a:solidFill>
                  <a:srgbClr val="263779"/>
                </a:solidFill>
                <a:latin typeface="Marykate"/>
                <a:ea typeface="Marykate"/>
                <a:cs typeface="Marykate"/>
                <a:sym typeface="Marykate"/>
              </a:rPr>
              <a:t>Would Jesus rather...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8700" y="8834437"/>
            <a:ext cx="7274828" cy="762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b="true" sz="4499">
                <a:solidFill>
                  <a:srgbClr val="26377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heal the blind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97565" y="8734425"/>
            <a:ext cx="6961735" cy="762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b="true" sz="4499">
                <a:solidFill>
                  <a:srgbClr val="26377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sleep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438824" y="3432840"/>
            <a:ext cx="21862359" cy="7567263"/>
          </a:xfrm>
          <a:custGeom>
            <a:avLst/>
            <a:gdLst/>
            <a:ahLst/>
            <a:cxnLst/>
            <a:rect r="r" b="b" t="t" l="l"/>
            <a:pathLst>
              <a:path h="7567263" w="21862359">
                <a:moveTo>
                  <a:pt x="0" y="0"/>
                </a:moveTo>
                <a:lnTo>
                  <a:pt x="21862358" y="0"/>
                </a:lnTo>
                <a:lnTo>
                  <a:pt x="21862358" y="7567263"/>
                </a:lnTo>
                <a:lnTo>
                  <a:pt x="0" y="75672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6000"/>
            </a:blip>
            <a:stretch>
              <a:fillRect l="0" t="-94453" r="0" b="-94453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5489893"/>
            <a:ext cx="5345540" cy="4383343"/>
          </a:xfrm>
          <a:custGeom>
            <a:avLst/>
            <a:gdLst/>
            <a:ahLst/>
            <a:cxnLst/>
            <a:rect r="r" b="b" t="t" l="l"/>
            <a:pathLst>
              <a:path h="4383343" w="5345540">
                <a:moveTo>
                  <a:pt x="0" y="0"/>
                </a:moveTo>
                <a:lnTo>
                  <a:pt x="5345540" y="0"/>
                </a:lnTo>
                <a:lnTo>
                  <a:pt x="5345540" y="4383343"/>
                </a:lnTo>
                <a:lnTo>
                  <a:pt x="0" y="43833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751972" y="5143500"/>
            <a:ext cx="4656441" cy="4927451"/>
          </a:xfrm>
          <a:custGeom>
            <a:avLst/>
            <a:gdLst/>
            <a:ahLst/>
            <a:cxnLst/>
            <a:rect r="r" b="b" t="t" l="l"/>
            <a:pathLst>
              <a:path h="4927451" w="4656441">
                <a:moveTo>
                  <a:pt x="0" y="0"/>
                </a:moveTo>
                <a:lnTo>
                  <a:pt x="4656441" y="0"/>
                </a:lnTo>
                <a:lnTo>
                  <a:pt x="4656441" y="4927451"/>
                </a:lnTo>
                <a:lnTo>
                  <a:pt x="0" y="49274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762000"/>
            <a:ext cx="16230600" cy="22415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197"/>
              </a:lnSpc>
            </a:pPr>
            <a:r>
              <a:rPr lang="en-US" sz="12998">
                <a:solidFill>
                  <a:srgbClr val="263779"/>
                </a:solidFill>
                <a:latin typeface="Marykate"/>
                <a:ea typeface="Marykate"/>
                <a:cs typeface="Marykate"/>
                <a:sym typeface="Marykate"/>
              </a:rPr>
              <a:t>Would you rather...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1908" y="3805098"/>
            <a:ext cx="5352332" cy="788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39"/>
              </a:lnSpc>
              <a:spcBef>
                <a:spcPct val="0"/>
              </a:spcBef>
            </a:pPr>
            <a:r>
              <a:rPr lang="en-US" b="true" sz="4599">
                <a:solidFill>
                  <a:srgbClr val="26377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be like Jesus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2751972" y="3831133"/>
            <a:ext cx="4203073" cy="762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b="true" sz="4499">
                <a:solidFill>
                  <a:srgbClr val="26377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be like devil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7701" r="0" b="-7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239903" y="2057400"/>
            <a:ext cx="10319248" cy="8229600"/>
          </a:xfrm>
          <a:custGeom>
            <a:avLst/>
            <a:gdLst/>
            <a:ahLst/>
            <a:cxnLst/>
            <a:rect r="r" b="b" t="t" l="l"/>
            <a:pathLst>
              <a:path h="8229600" w="10319248">
                <a:moveTo>
                  <a:pt x="0" y="0"/>
                </a:moveTo>
                <a:lnTo>
                  <a:pt x="10319248" y="0"/>
                </a:lnTo>
                <a:lnTo>
                  <a:pt x="1031924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0" y="219075"/>
            <a:ext cx="8689222" cy="10316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149"/>
              </a:lnSpc>
            </a:pPr>
            <a:r>
              <a:rPr lang="en-US" sz="18831">
                <a:solidFill>
                  <a:srgbClr val="263779"/>
                </a:solidFill>
                <a:latin typeface="Marykate"/>
                <a:ea typeface="Marykate"/>
                <a:cs typeface="Marykate"/>
                <a:sym typeface="Marykate"/>
              </a:rPr>
              <a:t>Be like Jesus and help others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D38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97273"/>
            <a:ext cx="9207532" cy="10484273"/>
          </a:xfrm>
          <a:custGeom>
            <a:avLst/>
            <a:gdLst/>
            <a:ahLst/>
            <a:cxnLst/>
            <a:rect r="r" b="b" t="t" l="l"/>
            <a:pathLst>
              <a:path h="10484273" w="9207532">
                <a:moveTo>
                  <a:pt x="0" y="0"/>
                </a:moveTo>
                <a:lnTo>
                  <a:pt x="9207532" y="0"/>
                </a:lnTo>
                <a:lnTo>
                  <a:pt x="9207532" y="10484273"/>
                </a:lnTo>
                <a:lnTo>
                  <a:pt x="0" y="104842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638" t="0" r="-16714" b="-5559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207532" y="0"/>
            <a:ext cx="9080468" cy="5948011"/>
          </a:xfrm>
          <a:custGeom>
            <a:avLst/>
            <a:gdLst/>
            <a:ahLst/>
            <a:cxnLst/>
            <a:rect r="r" b="b" t="t" l="l"/>
            <a:pathLst>
              <a:path h="5948011" w="9080468">
                <a:moveTo>
                  <a:pt x="0" y="0"/>
                </a:moveTo>
                <a:lnTo>
                  <a:pt x="9080468" y="0"/>
                </a:lnTo>
                <a:lnTo>
                  <a:pt x="9080468" y="5948011"/>
                </a:lnTo>
                <a:lnTo>
                  <a:pt x="0" y="59480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280" t="-185464" r="-19749" b="-1846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122956" y="5948011"/>
            <a:ext cx="4963026" cy="4114800"/>
          </a:xfrm>
          <a:custGeom>
            <a:avLst/>
            <a:gdLst/>
            <a:ahLst/>
            <a:cxnLst/>
            <a:rect r="r" b="b" t="t" l="l"/>
            <a:pathLst>
              <a:path h="4114800" w="4963026">
                <a:moveTo>
                  <a:pt x="0" y="0"/>
                </a:moveTo>
                <a:lnTo>
                  <a:pt x="4963026" y="0"/>
                </a:lnTo>
                <a:lnTo>
                  <a:pt x="49630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8280" r="-7877" b="-63501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921087" y="2568159"/>
            <a:ext cx="12445826" cy="4810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166"/>
              </a:lnSpc>
            </a:pPr>
            <a:r>
              <a:rPr lang="en-US" sz="1622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Galatians 6:2 — “Help each other.”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9417" r="0" b="-5836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574891" y="1724025"/>
            <a:ext cx="13138218" cy="64662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12"/>
              </a:lnSpc>
            </a:pPr>
            <a:r>
              <a:rPr lang="en-US" sz="1655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Focus </a:t>
            </a:r>
          </a:p>
          <a:p>
            <a:pPr algn="ctr">
              <a:lnSpc>
                <a:spcPts val="12412"/>
              </a:lnSpc>
            </a:pPr>
            <a:r>
              <a:rPr lang="en-US" sz="1655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God wants us to help and protect friends.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9417" r="0" b="-5836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574891" y="1724025"/>
            <a:ext cx="13138218" cy="80201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12"/>
              </a:lnSpc>
            </a:pPr>
            <a:r>
              <a:rPr lang="en-US" sz="1655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We will learn that helping others is part of God’s plan.</a:t>
            </a:r>
          </a:p>
          <a:p>
            <a:pPr algn="ctr">
              <a:lnSpc>
                <a:spcPts val="12412"/>
              </a:lnSpc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9417" r="0" b="-5836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381110" y="1546208"/>
            <a:ext cx="13525781" cy="78803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098"/>
              </a:lnSpc>
            </a:pPr>
            <a:r>
              <a:rPr lang="en-US" sz="1613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How can you help your friends?</a:t>
            </a:r>
          </a:p>
          <a:p>
            <a:pPr algn="l">
              <a:lnSpc>
                <a:spcPts val="12098"/>
              </a:lnSpc>
            </a:pPr>
          </a:p>
          <a:p>
            <a:pPr algn="l">
              <a:lnSpc>
                <a:spcPts val="12098"/>
              </a:lnSpc>
            </a:pPr>
            <a:r>
              <a:rPr lang="en-US" sz="1613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How can you show kindness today?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0" t="-16073" r="0" b="-6170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041994" y="1877194"/>
            <a:ext cx="7674335" cy="6238595"/>
          </a:xfrm>
          <a:custGeom>
            <a:avLst/>
            <a:gdLst/>
            <a:ahLst/>
            <a:cxnLst/>
            <a:rect r="r" b="b" t="t" l="l"/>
            <a:pathLst>
              <a:path h="6238595" w="7674335">
                <a:moveTo>
                  <a:pt x="0" y="0"/>
                </a:moveTo>
                <a:lnTo>
                  <a:pt x="7674335" y="0"/>
                </a:lnTo>
                <a:lnTo>
                  <a:pt x="7674335" y="6238595"/>
                </a:lnTo>
                <a:lnTo>
                  <a:pt x="0" y="62385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441389" y="3680000"/>
            <a:ext cx="5974144" cy="2947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83"/>
              </a:lnSpc>
            </a:pPr>
            <a:r>
              <a:rPr lang="en-US" sz="7444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Our friends might get scared if </a:t>
            </a:r>
          </a:p>
          <a:p>
            <a:pPr algn="ctr">
              <a:lnSpc>
                <a:spcPts val="5583"/>
              </a:lnSpc>
            </a:pPr>
            <a:r>
              <a:rPr lang="en-US" sz="7444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we use our hands in a mean way.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65637" t="0" r="-1214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471879" y="3148069"/>
            <a:ext cx="6980637" cy="6201133"/>
          </a:xfrm>
          <a:custGeom>
            <a:avLst/>
            <a:gdLst/>
            <a:ahLst/>
            <a:cxnLst/>
            <a:rect r="r" b="b" t="t" l="l"/>
            <a:pathLst>
              <a:path h="6201133" w="6980637">
                <a:moveTo>
                  <a:pt x="0" y="0"/>
                </a:moveTo>
                <a:lnTo>
                  <a:pt x="6980637" y="0"/>
                </a:lnTo>
                <a:lnTo>
                  <a:pt x="6980637" y="6201132"/>
                </a:lnTo>
                <a:lnTo>
                  <a:pt x="0" y="62011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123066" y="1167352"/>
            <a:ext cx="11678262" cy="1428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49"/>
              </a:lnSpc>
            </a:pPr>
            <a:r>
              <a:rPr lang="en-US" sz="6999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Our friends might be sad if we </a:t>
            </a:r>
          </a:p>
          <a:p>
            <a:pPr algn="ctr">
              <a:lnSpc>
                <a:spcPts val="5249"/>
              </a:lnSpc>
            </a:pPr>
            <a:r>
              <a:rPr lang="en-US" sz="6999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use our hands to hurt them.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DAG6szal-bM</dc:identifier>
  <dcterms:modified xsi:type="dcterms:W3CDTF">2011-08-01T06:04:30Z</dcterms:modified>
  <cp:revision>1</cp:revision>
  <dc:title>Week 5 Preschool Caring for Others</dc:title>
</cp:coreProperties>
</file>