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Borsok" charset="1" panose="02000503000000020002"/>
      <p:regular r:id="rId23"/>
    </p:embeddedFont>
    <p:embeddedFont>
      <p:font typeface="Poppins Bold" charset="1" panose="00000800000000000000"/>
      <p:regular r:id="rId24"/>
    </p:embeddedFont>
    <p:embeddedFont>
      <p:font typeface="Poppins" charset="1" panose="00000500000000000000"/>
      <p:regular r:id="rId25"/>
    </p:embeddedFont>
    <p:embeddedFont>
      <p:font typeface="Poppins Light" charset="1" panose="000004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https://wordwall.net/resource/30995303/david-and-goliath-bible-quiz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.jpeg" Type="http://schemas.openxmlformats.org/officeDocument/2006/relationships/image"/><Relationship Id="rId5" Target="../media/image28.jpeg" Type="http://schemas.openxmlformats.org/officeDocument/2006/relationships/image"/><Relationship Id="rId6" Target="https://www.youtube.com/watch?v=C_uMD0X60yE" TargetMode="External" Type="http://schemas.openxmlformats.org/officeDocument/2006/relationships/video"/><Relationship Id="rId7" Target="https://www.youtube.com/watch?v=04S1RGRa-uc" TargetMode="External" Type="http://schemas.openxmlformats.org/officeDocument/2006/relationships/video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7344" y="0"/>
            <a:ext cx="18425344" cy="10287000"/>
          </a:xfrm>
          <a:custGeom>
            <a:avLst/>
            <a:gdLst/>
            <a:ahLst/>
            <a:cxnLst/>
            <a:rect r="r" b="b" t="t" l="l"/>
            <a:pathLst>
              <a:path h="10287000" w="18425344">
                <a:moveTo>
                  <a:pt x="0" y="0"/>
                </a:moveTo>
                <a:lnTo>
                  <a:pt x="18425344" y="0"/>
                </a:lnTo>
                <a:lnTo>
                  <a:pt x="18425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21" r="0" b="-1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6974" y="3200695"/>
            <a:ext cx="2747669" cy="1421919"/>
          </a:xfrm>
          <a:custGeom>
            <a:avLst/>
            <a:gdLst/>
            <a:ahLst/>
            <a:cxnLst/>
            <a:rect r="r" b="b" t="t" l="l"/>
            <a:pathLst>
              <a:path h="1421919" w="2747669">
                <a:moveTo>
                  <a:pt x="0" y="0"/>
                </a:moveTo>
                <a:lnTo>
                  <a:pt x="2747670" y="0"/>
                </a:lnTo>
                <a:lnTo>
                  <a:pt x="2747670" y="1421919"/>
                </a:lnTo>
                <a:lnTo>
                  <a:pt x="0" y="142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69147" y="1591965"/>
            <a:ext cx="11549706" cy="7103069"/>
          </a:xfrm>
          <a:custGeom>
            <a:avLst/>
            <a:gdLst/>
            <a:ahLst/>
            <a:cxnLst/>
            <a:rect r="r" b="b" t="t" l="l"/>
            <a:pathLst>
              <a:path h="7103069" w="11549706">
                <a:moveTo>
                  <a:pt x="0" y="0"/>
                </a:moveTo>
                <a:lnTo>
                  <a:pt x="11549706" y="0"/>
                </a:lnTo>
                <a:lnTo>
                  <a:pt x="11549706" y="7103070"/>
                </a:lnTo>
                <a:lnTo>
                  <a:pt x="0" y="7103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757646" y="2469806"/>
            <a:ext cx="8772708" cy="584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35"/>
              </a:lnSpc>
            </a:pPr>
            <a:r>
              <a:rPr lang="en-US" sz="10395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Let’s first practice reading psalms 91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249707" y="5072755"/>
            <a:ext cx="5565833" cy="5447559"/>
          </a:xfrm>
          <a:custGeom>
            <a:avLst/>
            <a:gdLst/>
            <a:ahLst/>
            <a:cxnLst/>
            <a:rect r="r" b="b" t="t" l="l"/>
            <a:pathLst>
              <a:path h="5447559" w="5565833">
                <a:moveTo>
                  <a:pt x="0" y="0"/>
                </a:moveTo>
                <a:lnTo>
                  <a:pt x="5565832" y="0"/>
                </a:lnTo>
                <a:lnTo>
                  <a:pt x="5565832" y="5447559"/>
                </a:lnTo>
                <a:lnTo>
                  <a:pt x="0" y="5447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20610" y="5143500"/>
            <a:ext cx="5565833" cy="5447559"/>
          </a:xfrm>
          <a:custGeom>
            <a:avLst/>
            <a:gdLst/>
            <a:ahLst/>
            <a:cxnLst/>
            <a:rect r="r" b="b" t="t" l="l"/>
            <a:pathLst>
              <a:path h="5447559" w="5565833">
                <a:moveTo>
                  <a:pt x="5565832" y="0"/>
                </a:moveTo>
                <a:lnTo>
                  <a:pt x="0" y="0"/>
                </a:lnTo>
                <a:lnTo>
                  <a:pt x="0" y="5447559"/>
                </a:lnTo>
                <a:lnTo>
                  <a:pt x="5565832" y="5447559"/>
                </a:lnTo>
                <a:lnTo>
                  <a:pt x="55658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5130897" y="9258300"/>
            <a:ext cx="1142636" cy="1118355"/>
          </a:xfrm>
          <a:custGeom>
            <a:avLst/>
            <a:gdLst/>
            <a:ahLst/>
            <a:cxnLst/>
            <a:rect r="r" b="b" t="t" l="l"/>
            <a:pathLst>
              <a:path h="1118355" w="1142636">
                <a:moveTo>
                  <a:pt x="1142637" y="0"/>
                </a:moveTo>
                <a:lnTo>
                  <a:pt x="0" y="0"/>
                </a:lnTo>
                <a:lnTo>
                  <a:pt x="0" y="1118355"/>
                </a:lnTo>
                <a:lnTo>
                  <a:pt x="1142637" y="1118355"/>
                </a:lnTo>
                <a:lnTo>
                  <a:pt x="11426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75760" y="9472704"/>
            <a:ext cx="1142636" cy="1118355"/>
          </a:xfrm>
          <a:custGeom>
            <a:avLst/>
            <a:gdLst/>
            <a:ahLst/>
            <a:cxnLst/>
            <a:rect r="r" b="b" t="t" l="l"/>
            <a:pathLst>
              <a:path h="1118355" w="1142636">
                <a:moveTo>
                  <a:pt x="0" y="0"/>
                </a:moveTo>
                <a:lnTo>
                  <a:pt x="1142637" y="0"/>
                </a:lnTo>
                <a:lnTo>
                  <a:pt x="1142637" y="1118355"/>
                </a:lnTo>
                <a:lnTo>
                  <a:pt x="0" y="1118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7839673" y="9008058"/>
            <a:ext cx="1425899" cy="1395599"/>
          </a:xfrm>
          <a:custGeom>
            <a:avLst/>
            <a:gdLst/>
            <a:ahLst/>
            <a:cxnLst/>
            <a:rect r="r" b="b" t="t" l="l"/>
            <a:pathLst>
              <a:path h="1395599" w="1425899">
                <a:moveTo>
                  <a:pt x="1425899" y="0"/>
                </a:moveTo>
                <a:lnTo>
                  <a:pt x="0" y="0"/>
                </a:lnTo>
                <a:lnTo>
                  <a:pt x="0" y="1395599"/>
                </a:lnTo>
                <a:lnTo>
                  <a:pt x="1425899" y="1395599"/>
                </a:lnTo>
                <a:lnTo>
                  <a:pt x="14258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9239250" y="9401959"/>
            <a:ext cx="1142636" cy="1118355"/>
          </a:xfrm>
          <a:custGeom>
            <a:avLst/>
            <a:gdLst/>
            <a:ahLst/>
            <a:cxnLst/>
            <a:rect r="r" b="b" t="t" l="l"/>
            <a:pathLst>
              <a:path h="1118355" w="1142636">
                <a:moveTo>
                  <a:pt x="1142636" y="0"/>
                </a:moveTo>
                <a:lnTo>
                  <a:pt x="0" y="0"/>
                </a:lnTo>
                <a:lnTo>
                  <a:pt x="0" y="1118355"/>
                </a:lnTo>
                <a:lnTo>
                  <a:pt x="1142636" y="1118355"/>
                </a:lnTo>
                <a:lnTo>
                  <a:pt x="114263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0243607" y="8891401"/>
            <a:ext cx="1903794" cy="1863338"/>
          </a:xfrm>
          <a:custGeom>
            <a:avLst/>
            <a:gdLst/>
            <a:ahLst/>
            <a:cxnLst/>
            <a:rect r="r" b="b" t="t" l="l"/>
            <a:pathLst>
              <a:path h="1863338" w="1903794">
                <a:moveTo>
                  <a:pt x="1903794" y="0"/>
                </a:moveTo>
                <a:lnTo>
                  <a:pt x="0" y="0"/>
                </a:lnTo>
                <a:lnTo>
                  <a:pt x="0" y="1863339"/>
                </a:lnTo>
                <a:lnTo>
                  <a:pt x="1903794" y="1863339"/>
                </a:lnTo>
                <a:lnTo>
                  <a:pt x="190379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2307335" y="9705858"/>
            <a:ext cx="1903794" cy="1863338"/>
          </a:xfrm>
          <a:custGeom>
            <a:avLst/>
            <a:gdLst/>
            <a:ahLst/>
            <a:cxnLst/>
            <a:rect r="r" b="b" t="t" l="l"/>
            <a:pathLst>
              <a:path h="1863338" w="1903794">
                <a:moveTo>
                  <a:pt x="1903793" y="0"/>
                </a:moveTo>
                <a:lnTo>
                  <a:pt x="0" y="0"/>
                </a:lnTo>
                <a:lnTo>
                  <a:pt x="0" y="1863338"/>
                </a:lnTo>
                <a:lnTo>
                  <a:pt x="1903793" y="1863338"/>
                </a:lnTo>
                <a:lnTo>
                  <a:pt x="190379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540331" y="2913814"/>
            <a:ext cx="2747669" cy="1421919"/>
          </a:xfrm>
          <a:custGeom>
            <a:avLst/>
            <a:gdLst/>
            <a:ahLst/>
            <a:cxnLst/>
            <a:rect r="r" b="b" t="t" l="l"/>
            <a:pathLst>
              <a:path h="1421919" w="2747669">
                <a:moveTo>
                  <a:pt x="0" y="0"/>
                </a:moveTo>
                <a:lnTo>
                  <a:pt x="2747669" y="0"/>
                </a:lnTo>
                <a:lnTo>
                  <a:pt x="2747669" y="1421919"/>
                </a:lnTo>
                <a:lnTo>
                  <a:pt x="0" y="142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386861" y="2626933"/>
            <a:ext cx="2747669" cy="1421919"/>
          </a:xfrm>
          <a:custGeom>
            <a:avLst/>
            <a:gdLst/>
            <a:ahLst/>
            <a:cxnLst/>
            <a:rect r="r" b="b" t="t" l="l"/>
            <a:pathLst>
              <a:path h="1421919" w="2747669">
                <a:moveTo>
                  <a:pt x="0" y="0"/>
                </a:moveTo>
                <a:lnTo>
                  <a:pt x="2747670" y="0"/>
                </a:lnTo>
                <a:lnTo>
                  <a:pt x="2747670" y="1421919"/>
                </a:lnTo>
                <a:lnTo>
                  <a:pt x="0" y="142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861255" y="3890818"/>
            <a:ext cx="1719479" cy="889831"/>
          </a:xfrm>
          <a:custGeom>
            <a:avLst/>
            <a:gdLst/>
            <a:ahLst/>
            <a:cxnLst/>
            <a:rect r="r" b="b" t="t" l="l"/>
            <a:pathLst>
              <a:path h="889831" w="1719479">
                <a:moveTo>
                  <a:pt x="0" y="0"/>
                </a:moveTo>
                <a:lnTo>
                  <a:pt x="1719480" y="0"/>
                </a:lnTo>
                <a:lnTo>
                  <a:pt x="1719480" y="889830"/>
                </a:lnTo>
                <a:lnTo>
                  <a:pt x="0" y="889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808010" y="273379"/>
            <a:ext cx="1857077" cy="961037"/>
          </a:xfrm>
          <a:custGeom>
            <a:avLst/>
            <a:gdLst/>
            <a:ahLst/>
            <a:cxnLst/>
            <a:rect r="r" b="b" t="t" l="l"/>
            <a:pathLst>
              <a:path h="961037" w="1857077">
                <a:moveTo>
                  <a:pt x="0" y="0"/>
                </a:moveTo>
                <a:lnTo>
                  <a:pt x="1857077" y="0"/>
                </a:lnTo>
                <a:lnTo>
                  <a:pt x="1857077" y="961037"/>
                </a:lnTo>
                <a:lnTo>
                  <a:pt x="0" y="961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496382" y="918707"/>
            <a:ext cx="997337" cy="516122"/>
          </a:xfrm>
          <a:custGeom>
            <a:avLst/>
            <a:gdLst/>
            <a:ahLst/>
            <a:cxnLst/>
            <a:rect r="r" b="b" t="t" l="l"/>
            <a:pathLst>
              <a:path h="516122" w="997337">
                <a:moveTo>
                  <a:pt x="0" y="0"/>
                </a:moveTo>
                <a:lnTo>
                  <a:pt x="997337" y="0"/>
                </a:lnTo>
                <a:lnTo>
                  <a:pt x="997337" y="516122"/>
                </a:lnTo>
                <a:lnTo>
                  <a:pt x="0" y="516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28700" y="401928"/>
            <a:ext cx="1559354" cy="806966"/>
          </a:xfrm>
          <a:custGeom>
            <a:avLst/>
            <a:gdLst/>
            <a:ahLst/>
            <a:cxnLst/>
            <a:rect r="r" b="b" t="t" l="l"/>
            <a:pathLst>
              <a:path h="806966" w="1559354">
                <a:moveTo>
                  <a:pt x="0" y="0"/>
                </a:moveTo>
                <a:lnTo>
                  <a:pt x="1559354" y="0"/>
                </a:lnTo>
                <a:lnTo>
                  <a:pt x="1559354" y="806966"/>
                </a:lnTo>
                <a:lnTo>
                  <a:pt x="0" y="80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30031" y="596043"/>
            <a:ext cx="1620843" cy="838786"/>
          </a:xfrm>
          <a:custGeom>
            <a:avLst/>
            <a:gdLst/>
            <a:ahLst/>
            <a:cxnLst/>
            <a:rect r="r" b="b" t="t" l="l"/>
            <a:pathLst>
              <a:path h="838786" w="1620843">
                <a:moveTo>
                  <a:pt x="0" y="0"/>
                </a:moveTo>
                <a:lnTo>
                  <a:pt x="1620844" y="0"/>
                </a:lnTo>
                <a:lnTo>
                  <a:pt x="1620844" y="838786"/>
                </a:lnTo>
                <a:lnTo>
                  <a:pt x="0" y="83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757646" y="120154"/>
            <a:ext cx="8772708" cy="1790565"/>
          </a:xfrm>
          <a:custGeom>
            <a:avLst/>
            <a:gdLst/>
            <a:ahLst/>
            <a:cxnLst/>
            <a:rect r="r" b="b" t="t" l="l"/>
            <a:pathLst>
              <a:path h="1790565" w="8772708">
                <a:moveTo>
                  <a:pt x="0" y="0"/>
                </a:moveTo>
                <a:lnTo>
                  <a:pt x="8772708" y="0"/>
                </a:lnTo>
                <a:lnTo>
                  <a:pt x="8772708" y="1790565"/>
                </a:lnTo>
                <a:lnTo>
                  <a:pt x="0" y="17905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82636" r="0" b="-92955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31559" y="6813885"/>
            <a:ext cx="1943567" cy="1902267"/>
          </a:xfrm>
          <a:custGeom>
            <a:avLst/>
            <a:gdLst/>
            <a:ahLst/>
            <a:cxnLst/>
            <a:rect r="r" b="b" t="t" l="l"/>
            <a:pathLst>
              <a:path h="1902267" w="1943567">
                <a:moveTo>
                  <a:pt x="0" y="0"/>
                </a:moveTo>
                <a:lnTo>
                  <a:pt x="1943567" y="0"/>
                </a:lnTo>
                <a:lnTo>
                  <a:pt x="1943567" y="1902266"/>
                </a:lnTo>
                <a:lnTo>
                  <a:pt x="0" y="1902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259300" y="7726225"/>
            <a:ext cx="2838433" cy="2778117"/>
          </a:xfrm>
          <a:custGeom>
            <a:avLst/>
            <a:gdLst/>
            <a:ahLst/>
            <a:cxnLst/>
            <a:rect r="r" b="b" t="t" l="l"/>
            <a:pathLst>
              <a:path h="2778117" w="2838433">
                <a:moveTo>
                  <a:pt x="0" y="0"/>
                </a:moveTo>
                <a:lnTo>
                  <a:pt x="2838433" y="0"/>
                </a:lnTo>
                <a:lnTo>
                  <a:pt x="2838433" y="2778116"/>
                </a:lnTo>
                <a:lnTo>
                  <a:pt x="0" y="2778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894" y="1605559"/>
            <a:ext cx="3083537" cy="1595730"/>
          </a:xfrm>
          <a:custGeom>
            <a:avLst/>
            <a:gdLst/>
            <a:ahLst/>
            <a:cxnLst/>
            <a:rect r="r" b="b" t="t" l="l"/>
            <a:pathLst>
              <a:path h="1595730" w="3083537">
                <a:moveTo>
                  <a:pt x="0" y="0"/>
                </a:moveTo>
                <a:lnTo>
                  <a:pt x="3083537" y="0"/>
                </a:lnTo>
                <a:lnTo>
                  <a:pt x="3083537" y="1595730"/>
                </a:lnTo>
                <a:lnTo>
                  <a:pt x="0" y="1595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6663" y="1605559"/>
            <a:ext cx="1852471" cy="958654"/>
          </a:xfrm>
          <a:custGeom>
            <a:avLst/>
            <a:gdLst/>
            <a:ahLst/>
            <a:cxnLst/>
            <a:rect r="r" b="b" t="t" l="l"/>
            <a:pathLst>
              <a:path h="958654" w="1852471">
                <a:moveTo>
                  <a:pt x="0" y="0"/>
                </a:moveTo>
                <a:lnTo>
                  <a:pt x="1852471" y="0"/>
                </a:lnTo>
                <a:lnTo>
                  <a:pt x="1852471" y="958654"/>
                </a:lnTo>
                <a:lnTo>
                  <a:pt x="0" y="95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160510" y="565022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363303" y="1636856"/>
            <a:ext cx="1791994" cy="927357"/>
          </a:xfrm>
          <a:custGeom>
            <a:avLst/>
            <a:gdLst/>
            <a:ahLst/>
            <a:cxnLst/>
            <a:rect r="r" b="b" t="t" l="l"/>
            <a:pathLst>
              <a:path h="927357" w="1791994">
                <a:moveTo>
                  <a:pt x="0" y="0"/>
                </a:moveTo>
                <a:lnTo>
                  <a:pt x="1791994" y="0"/>
                </a:lnTo>
                <a:lnTo>
                  <a:pt x="1791994" y="927357"/>
                </a:lnTo>
                <a:lnTo>
                  <a:pt x="0" y="9273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56694" y="-821412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93435" y="160994"/>
            <a:ext cx="1561458" cy="808054"/>
          </a:xfrm>
          <a:custGeom>
            <a:avLst/>
            <a:gdLst/>
            <a:ahLst/>
            <a:cxnLst/>
            <a:rect r="r" b="b" t="t" l="l"/>
            <a:pathLst>
              <a:path h="808054" w="1561458">
                <a:moveTo>
                  <a:pt x="0" y="0"/>
                </a:moveTo>
                <a:lnTo>
                  <a:pt x="1561458" y="0"/>
                </a:lnTo>
                <a:lnTo>
                  <a:pt x="1561458" y="808055"/>
                </a:lnTo>
                <a:lnTo>
                  <a:pt x="0" y="808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1451610"/>
            <a:ext cx="18288000" cy="7383780"/>
          </a:xfrm>
          <a:custGeom>
            <a:avLst/>
            <a:gdLst/>
            <a:ahLst/>
            <a:cxnLst/>
            <a:rect r="r" b="b" t="t" l="l"/>
            <a:pathLst>
              <a:path h="7383780" w="18288000">
                <a:moveTo>
                  <a:pt x="0" y="0"/>
                </a:moveTo>
                <a:lnTo>
                  <a:pt x="18288000" y="0"/>
                </a:lnTo>
                <a:lnTo>
                  <a:pt x="18288000" y="7383780"/>
                </a:lnTo>
                <a:lnTo>
                  <a:pt x="0" y="73837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0512" y="731592"/>
            <a:ext cx="17048843" cy="7331003"/>
          </a:xfrm>
          <a:custGeom>
            <a:avLst/>
            <a:gdLst/>
            <a:ahLst/>
            <a:cxnLst/>
            <a:rect r="r" b="b" t="t" l="l"/>
            <a:pathLst>
              <a:path h="7331003" w="17048843">
                <a:moveTo>
                  <a:pt x="0" y="0"/>
                </a:moveTo>
                <a:lnTo>
                  <a:pt x="17048843" y="0"/>
                </a:lnTo>
                <a:lnTo>
                  <a:pt x="17048843" y="7331003"/>
                </a:lnTo>
                <a:lnTo>
                  <a:pt x="0" y="7331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66802" y="1456551"/>
            <a:ext cx="15145819" cy="4548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33"/>
              </a:lnSpc>
            </a:pPr>
            <a:r>
              <a:rPr lang="en-US" sz="7166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how did david “run to god?</a:t>
            </a:r>
          </a:p>
          <a:p>
            <a:pPr algn="ctr">
              <a:lnSpc>
                <a:spcPts val="6020"/>
              </a:lnSpc>
            </a:pPr>
          </a:p>
          <a:p>
            <a:pPr algn="ctr">
              <a:lnSpc>
                <a:spcPts val="10033"/>
              </a:lnSpc>
              <a:spcBef>
                <a:spcPct val="0"/>
              </a:spcBef>
            </a:pPr>
            <a:r>
              <a:rPr lang="en-US" sz="7166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how can we “run to god” when we are in trouble?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16051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4136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44088" y="0"/>
            <a:ext cx="1987826" cy="1028700"/>
          </a:xfrm>
          <a:custGeom>
            <a:avLst/>
            <a:gdLst/>
            <a:ahLst/>
            <a:cxnLst/>
            <a:rect r="r" b="b" t="t" l="l"/>
            <a:pathLst>
              <a:path h="1028700" w="1987826">
                <a:moveTo>
                  <a:pt x="0" y="0"/>
                </a:moveTo>
                <a:lnTo>
                  <a:pt x="1987826" y="0"/>
                </a:lnTo>
                <a:lnTo>
                  <a:pt x="19878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65501" y="107023"/>
            <a:ext cx="1574211" cy="814654"/>
          </a:xfrm>
          <a:custGeom>
            <a:avLst/>
            <a:gdLst/>
            <a:ahLst/>
            <a:cxnLst/>
            <a:rect r="r" b="b" t="t" l="l"/>
            <a:pathLst>
              <a:path h="814654" w="1574211">
                <a:moveTo>
                  <a:pt x="0" y="0"/>
                </a:moveTo>
                <a:lnTo>
                  <a:pt x="1574211" y="0"/>
                </a:lnTo>
                <a:lnTo>
                  <a:pt x="1574211" y="814654"/>
                </a:lnTo>
                <a:lnTo>
                  <a:pt x="0" y="814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7887" y="1028700"/>
            <a:ext cx="16692225" cy="7177657"/>
          </a:xfrm>
          <a:custGeom>
            <a:avLst/>
            <a:gdLst/>
            <a:ahLst/>
            <a:cxnLst/>
            <a:rect r="r" b="b" t="t" l="l"/>
            <a:pathLst>
              <a:path h="7177657" w="16692225">
                <a:moveTo>
                  <a:pt x="0" y="0"/>
                </a:moveTo>
                <a:lnTo>
                  <a:pt x="16692226" y="0"/>
                </a:lnTo>
                <a:lnTo>
                  <a:pt x="16692226" y="7177657"/>
                </a:lnTo>
                <a:lnTo>
                  <a:pt x="0" y="717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27505" y="1854609"/>
            <a:ext cx="13232990" cy="5373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88"/>
              </a:lnSpc>
              <a:spcBef>
                <a:spcPct val="0"/>
              </a:spcBef>
            </a:pPr>
            <a:r>
              <a:rPr lang="en-US" sz="7634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david was close to god because he loved God, knew the power of god and he trusted god!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16051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4136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44088" y="0"/>
            <a:ext cx="1987826" cy="1028700"/>
          </a:xfrm>
          <a:custGeom>
            <a:avLst/>
            <a:gdLst/>
            <a:ahLst/>
            <a:cxnLst/>
            <a:rect r="r" b="b" t="t" l="l"/>
            <a:pathLst>
              <a:path h="1028700" w="1987826">
                <a:moveTo>
                  <a:pt x="0" y="0"/>
                </a:moveTo>
                <a:lnTo>
                  <a:pt x="1987826" y="0"/>
                </a:lnTo>
                <a:lnTo>
                  <a:pt x="19878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65501" y="107023"/>
            <a:ext cx="1574211" cy="814654"/>
          </a:xfrm>
          <a:custGeom>
            <a:avLst/>
            <a:gdLst/>
            <a:ahLst/>
            <a:cxnLst/>
            <a:rect r="r" b="b" t="t" l="l"/>
            <a:pathLst>
              <a:path h="814654" w="1574211">
                <a:moveTo>
                  <a:pt x="0" y="0"/>
                </a:moveTo>
                <a:lnTo>
                  <a:pt x="1574211" y="0"/>
                </a:lnTo>
                <a:lnTo>
                  <a:pt x="1574211" y="814654"/>
                </a:lnTo>
                <a:lnTo>
                  <a:pt x="0" y="814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7887" y="1028700"/>
            <a:ext cx="16692225" cy="7177657"/>
          </a:xfrm>
          <a:custGeom>
            <a:avLst/>
            <a:gdLst/>
            <a:ahLst/>
            <a:cxnLst/>
            <a:rect r="r" b="b" t="t" l="l"/>
            <a:pathLst>
              <a:path h="7177657" w="16692225">
                <a:moveTo>
                  <a:pt x="0" y="0"/>
                </a:moveTo>
                <a:lnTo>
                  <a:pt x="16692226" y="0"/>
                </a:lnTo>
                <a:lnTo>
                  <a:pt x="16692226" y="7177657"/>
                </a:lnTo>
                <a:lnTo>
                  <a:pt x="0" y="717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27505" y="2745543"/>
            <a:ext cx="13232990" cy="5373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88"/>
              </a:lnSpc>
              <a:spcBef>
                <a:spcPct val="0"/>
              </a:spcBef>
            </a:pPr>
            <a:r>
              <a:rPr lang="en-US" sz="7634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What are some “spiritual dangers” in our world today?</a:t>
            </a:r>
          </a:p>
          <a:p>
            <a:pPr algn="ctr">
              <a:lnSpc>
                <a:spcPts val="10688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16051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4136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44088" y="0"/>
            <a:ext cx="1987826" cy="1028700"/>
          </a:xfrm>
          <a:custGeom>
            <a:avLst/>
            <a:gdLst/>
            <a:ahLst/>
            <a:cxnLst/>
            <a:rect r="r" b="b" t="t" l="l"/>
            <a:pathLst>
              <a:path h="1028700" w="1987826">
                <a:moveTo>
                  <a:pt x="0" y="0"/>
                </a:moveTo>
                <a:lnTo>
                  <a:pt x="1987826" y="0"/>
                </a:lnTo>
                <a:lnTo>
                  <a:pt x="19878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65501" y="107023"/>
            <a:ext cx="1574211" cy="814654"/>
          </a:xfrm>
          <a:custGeom>
            <a:avLst/>
            <a:gdLst/>
            <a:ahLst/>
            <a:cxnLst/>
            <a:rect r="r" b="b" t="t" l="l"/>
            <a:pathLst>
              <a:path h="814654" w="1574211">
                <a:moveTo>
                  <a:pt x="0" y="0"/>
                </a:moveTo>
                <a:lnTo>
                  <a:pt x="1574211" y="0"/>
                </a:lnTo>
                <a:lnTo>
                  <a:pt x="1574211" y="814654"/>
                </a:lnTo>
                <a:lnTo>
                  <a:pt x="0" y="814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7887" y="1028700"/>
            <a:ext cx="16692225" cy="7177657"/>
          </a:xfrm>
          <a:custGeom>
            <a:avLst/>
            <a:gdLst/>
            <a:ahLst/>
            <a:cxnLst/>
            <a:rect r="r" b="b" t="t" l="l"/>
            <a:pathLst>
              <a:path h="7177657" w="16692225">
                <a:moveTo>
                  <a:pt x="0" y="0"/>
                </a:moveTo>
                <a:lnTo>
                  <a:pt x="16692226" y="0"/>
                </a:lnTo>
                <a:lnTo>
                  <a:pt x="16692226" y="7177657"/>
                </a:lnTo>
                <a:lnTo>
                  <a:pt x="0" y="717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27505" y="2745543"/>
            <a:ext cx="13232990" cy="5373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88"/>
              </a:lnSpc>
              <a:spcBef>
                <a:spcPct val="0"/>
              </a:spcBef>
            </a:pPr>
            <a:r>
              <a:rPr lang="en-US" sz="7634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How does reading the Bible help you stay safe spiritually?</a:t>
            </a:r>
          </a:p>
          <a:p>
            <a:pPr algn="ctr">
              <a:lnSpc>
                <a:spcPts val="10688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16051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4136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44088" y="0"/>
            <a:ext cx="1987826" cy="1028700"/>
          </a:xfrm>
          <a:custGeom>
            <a:avLst/>
            <a:gdLst/>
            <a:ahLst/>
            <a:cxnLst/>
            <a:rect r="r" b="b" t="t" l="l"/>
            <a:pathLst>
              <a:path h="1028700" w="1987826">
                <a:moveTo>
                  <a:pt x="0" y="0"/>
                </a:moveTo>
                <a:lnTo>
                  <a:pt x="1987826" y="0"/>
                </a:lnTo>
                <a:lnTo>
                  <a:pt x="19878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65501" y="107023"/>
            <a:ext cx="1574211" cy="814654"/>
          </a:xfrm>
          <a:custGeom>
            <a:avLst/>
            <a:gdLst/>
            <a:ahLst/>
            <a:cxnLst/>
            <a:rect r="r" b="b" t="t" l="l"/>
            <a:pathLst>
              <a:path h="814654" w="1574211">
                <a:moveTo>
                  <a:pt x="0" y="0"/>
                </a:moveTo>
                <a:lnTo>
                  <a:pt x="1574211" y="0"/>
                </a:lnTo>
                <a:lnTo>
                  <a:pt x="1574211" y="814654"/>
                </a:lnTo>
                <a:lnTo>
                  <a:pt x="0" y="814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6051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34136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44088" y="0"/>
            <a:ext cx="1987826" cy="1028700"/>
          </a:xfrm>
          <a:custGeom>
            <a:avLst/>
            <a:gdLst/>
            <a:ahLst/>
            <a:cxnLst/>
            <a:rect r="r" b="b" t="t" l="l"/>
            <a:pathLst>
              <a:path h="1028700" w="1987826">
                <a:moveTo>
                  <a:pt x="0" y="0"/>
                </a:moveTo>
                <a:lnTo>
                  <a:pt x="1987826" y="0"/>
                </a:lnTo>
                <a:lnTo>
                  <a:pt x="19878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65501" y="107023"/>
            <a:ext cx="1574211" cy="814654"/>
          </a:xfrm>
          <a:custGeom>
            <a:avLst/>
            <a:gdLst/>
            <a:ahLst/>
            <a:cxnLst/>
            <a:rect r="r" b="b" t="t" l="l"/>
            <a:pathLst>
              <a:path h="814654" w="1574211">
                <a:moveTo>
                  <a:pt x="0" y="0"/>
                </a:moveTo>
                <a:lnTo>
                  <a:pt x="1574211" y="0"/>
                </a:lnTo>
                <a:lnTo>
                  <a:pt x="1574211" y="814654"/>
                </a:lnTo>
                <a:lnTo>
                  <a:pt x="0" y="814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07839" y="1060347"/>
            <a:ext cx="17672322" cy="8931146"/>
            <a:chOff x="0" y="0"/>
            <a:chExt cx="4654439" cy="23522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654439" cy="2352236"/>
            </a:xfrm>
            <a:custGeom>
              <a:avLst/>
              <a:gdLst/>
              <a:ahLst/>
              <a:cxnLst/>
              <a:rect r="r" b="b" t="t" l="l"/>
              <a:pathLst>
                <a:path h="2352236" w="4654439">
                  <a:moveTo>
                    <a:pt x="0" y="0"/>
                  </a:moveTo>
                  <a:lnTo>
                    <a:pt x="4654439" y="0"/>
                  </a:lnTo>
                  <a:lnTo>
                    <a:pt x="4654439" y="2352236"/>
                  </a:lnTo>
                  <a:lnTo>
                    <a:pt x="0" y="2352236"/>
                  </a:lnTo>
                  <a:close/>
                </a:path>
              </a:pathLst>
            </a:custGeom>
            <a:solidFill>
              <a:srgbClr val="415B6A"/>
            </a:solidFill>
            <a:ln w="95250" cap="sq">
              <a:solidFill>
                <a:srgbClr val="FFFFFF"/>
              </a:solidFill>
              <a:prstDash val="dash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654439" cy="2399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40245" y="1504176"/>
            <a:ext cx="16607509" cy="7929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3"/>
              </a:lnSpc>
            </a:pPr>
            <a:r>
              <a:rPr lang="en-US" sz="5702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we can stay spiritually strong in daily life by:</a:t>
            </a:r>
          </a:p>
          <a:p>
            <a:pPr algn="just" marL="1447010" indent="-723505" lvl="1">
              <a:lnSpc>
                <a:spcPts val="9383"/>
              </a:lnSpc>
              <a:buFont typeface="Arial"/>
              <a:buChar char="•"/>
            </a:pPr>
            <a:r>
              <a:rPr lang="en-US" sz="6702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reading our bible</a:t>
            </a:r>
          </a:p>
          <a:p>
            <a:pPr algn="just" marL="1447010" indent="-723505" lvl="1">
              <a:lnSpc>
                <a:spcPts val="9383"/>
              </a:lnSpc>
              <a:buFont typeface="Arial"/>
              <a:buChar char="•"/>
            </a:pPr>
            <a:r>
              <a:rPr lang="en-US" sz="6702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obeying</a:t>
            </a:r>
          </a:p>
          <a:p>
            <a:pPr algn="just" marL="1447010" indent="-723505" lvl="1">
              <a:lnSpc>
                <a:spcPts val="9383"/>
              </a:lnSpc>
              <a:buFont typeface="Arial"/>
              <a:buChar char="•"/>
            </a:pPr>
            <a:r>
              <a:rPr lang="en-US" sz="6702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praying</a:t>
            </a:r>
          </a:p>
          <a:p>
            <a:pPr algn="just" marL="1447010" indent="-723505" lvl="1">
              <a:lnSpc>
                <a:spcPts val="9383"/>
              </a:lnSpc>
              <a:buFont typeface="Arial"/>
              <a:buChar char="•"/>
            </a:pPr>
            <a:r>
              <a:rPr lang="en-US" sz="6702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trusting God</a:t>
            </a:r>
          </a:p>
          <a:p>
            <a:pPr algn="just" marL="1447010" indent="-723505" lvl="1">
              <a:lnSpc>
                <a:spcPts val="9383"/>
              </a:lnSpc>
              <a:buFont typeface="Arial"/>
              <a:buChar char="•"/>
            </a:pPr>
            <a:r>
              <a:rPr lang="en-US" sz="6702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loving god and people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940207"/>
            <a:ext cx="16230600" cy="6979158"/>
          </a:xfrm>
          <a:custGeom>
            <a:avLst/>
            <a:gdLst/>
            <a:ahLst/>
            <a:cxnLst/>
            <a:rect r="r" b="b" t="t" l="l"/>
            <a:pathLst>
              <a:path h="6979158" w="16230600">
                <a:moveTo>
                  <a:pt x="0" y="0"/>
                </a:moveTo>
                <a:lnTo>
                  <a:pt x="16230600" y="0"/>
                </a:lnTo>
                <a:lnTo>
                  <a:pt x="16230600" y="6979158"/>
                </a:lnTo>
                <a:lnTo>
                  <a:pt x="0" y="6979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34136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14264" y="-811887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1" y="0"/>
                </a:lnTo>
                <a:lnTo>
                  <a:pt x="3127491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24255" y="-273102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86590" y="-2649"/>
            <a:ext cx="1872710" cy="969127"/>
          </a:xfrm>
          <a:custGeom>
            <a:avLst/>
            <a:gdLst/>
            <a:ahLst/>
            <a:cxnLst/>
            <a:rect r="r" b="b" t="t" l="l"/>
            <a:pathLst>
              <a:path h="969127" w="1872710">
                <a:moveTo>
                  <a:pt x="0" y="0"/>
                </a:moveTo>
                <a:lnTo>
                  <a:pt x="1872710" y="0"/>
                </a:lnTo>
                <a:lnTo>
                  <a:pt x="1872710" y="969127"/>
                </a:lnTo>
                <a:lnTo>
                  <a:pt x="0" y="96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66145" y="2638755"/>
            <a:ext cx="8555711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closing prayer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45853" y="3622729"/>
            <a:ext cx="14596294" cy="4434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5"/>
              </a:lnSpc>
              <a:spcBef>
                <a:spcPct val="0"/>
              </a:spcBef>
            </a:pPr>
            <a:r>
              <a:rPr lang="en-US" b="true" sz="625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God, help us stay close to You every day. Protect our minds and hearts from things that lead us away from You. Amen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56689" y="1739642"/>
            <a:ext cx="8702611" cy="3742123"/>
          </a:xfrm>
          <a:custGeom>
            <a:avLst/>
            <a:gdLst/>
            <a:ahLst/>
            <a:cxnLst/>
            <a:rect r="r" b="b" t="t" l="l"/>
            <a:pathLst>
              <a:path h="3742123" w="8702611">
                <a:moveTo>
                  <a:pt x="0" y="0"/>
                </a:moveTo>
                <a:lnTo>
                  <a:pt x="8702611" y="0"/>
                </a:lnTo>
                <a:lnTo>
                  <a:pt x="8702611" y="3742122"/>
                </a:lnTo>
                <a:lnTo>
                  <a:pt x="0" y="3742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341360" y="0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14264" y="-811887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1" y="0"/>
                </a:lnTo>
                <a:lnTo>
                  <a:pt x="3127491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24255" y="-273102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86590" y="-2649"/>
            <a:ext cx="1872710" cy="969127"/>
          </a:xfrm>
          <a:custGeom>
            <a:avLst/>
            <a:gdLst/>
            <a:ahLst/>
            <a:cxnLst/>
            <a:rect r="r" b="b" t="t" l="l"/>
            <a:pathLst>
              <a:path h="969127" w="1872710">
                <a:moveTo>
                  <a:pt x="0" y="0"/>
                </a:moveTo>
                <a:lnTo>
                  <a:pt x="1872710" y="0"/>
                </a:lnTo>
                <a:lnTo>
                  <a:pt x="1872710" y="969127"/>
                </a:lnTo>
                <a:lnTo>
                  <a:pt x="0" y="96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03589" y="3164625"/>
            <a:ext cx="8555711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u="sng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  <a:hlinkClick r:id="rId7" tooltip="https://wordwall.net/resource/30995303/david-and-goliath-bible-quiz"/>
              </a:rPr>
              <a:t>activity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AF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291782" cy="1718806"/>
          </a:xfrm>
          <a:custGeom>
            <a:avLst/>
            <a:gdLst/>
            <a:ahLst/>
            <a:cxnLst/>
            <a:rect r="r" b="b" t="t" l="l"/>
            <a:pathLst>
              <a:path h="1718806" w="9291782">
                <a:moveTo>
                  <a:pt x="0" y="0"/>
                </a:moveTo>
                <a:lnTo>
                  <a:pt x="9291782" y="0"/>
                </a:lnTo>
                <a:lnTo>
                  <a:pt x="9291782" y="1718806"/>
                </a:lnTo>
                <a:lnTo>
                  <a:pt x="0" y="1718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780" r="0" b="-574006"/>
            </a:stretch>
          </a:blipFill>
          <a:ln w="95250" cap="sq">
            <a:solidFill>
              <a:srgbClr val="000000"/>
            </a:solidFill>
            <a:prstDash val="lgDash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0" y="1718806"/>
            <a:ext cx="9291782" cy="5466594"/>
          </a:xfrm>
          <a:custGeom>
            <a:avLst/>
            <a:gdLst/>
            <a:ahLst/>
            <a:cxnLst/>
            <a:rect r="r" b="b" t="t" l="l"/>
            <a:pathLst>
              <a:path h="5466594" w="9291782">
                <a:moveTo>
                  <a:pt x="0" y="0"/>
                </a:moveTo>
                <a:lnTo>
                  <a:pt x="9291782" y="0"/>
                </a:lnTo>
                <a:lnTo>
                  <a:pt x="9291782" y="5466594"/>
                </a:lnTo>
                <a:lnTo>
                  <a:pt x="0" y="54665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8920464" y="6172333"/>
            <a:ext cx="2919793" cy="4114800"/>
          </a:xfrm>
          <a:custGeom>
            <a:avLst/>
            <a:gdLst/>
            <a:ahLst/>
            <a:cxnLst/>
            <a:rect r="r" b="b" t="t" l="l"/>
            <a:pathLst>
              <a:path h="4114800" w="2919793">
                <a:moveTo>
                  <a:pt x="0" y="0"/>
                </a:moveTo>
                <a:lnTo>
                  <a:pt x="2919794" y="0"/>
                </a:lnTo>
                <a:lnTo>
                  <a:pt x="29197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67126" y="0"/>
            <a:ext cx="6520874" cy="10327316"/>
          </a:xfrm>
          <a:custGeom>
            <a:avLst/>
            <a:gdLst/>
            <a:ahLst/>
            <a:cxnLst/>
            <a:rect r="r" b="b" t="t" l="l"/>
            <a:pathLst>
              <a:path h="10327316" w="6520874">
                <a:moveTo>
                  <a:pt x="0" y="0"/>
                </a:moveTo>
                <a:lnTo>
                  <a:pt x="6520874" y="0"/>
                </a:lnTo>
                <a:lnTo>
                  <a:pt x="6520874" y="10327316"/>
                </a:lnTo>
                <a:lnTo>
                  <a:pt x="0" y="1032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67" r="0" b="-56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D38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2525" y="0"/>
            <a:ext cx="8069443" cy="10287000"/>
          </a:xfrm>
          <a:custGeom>
            <a:avLst/>
            <a:gdLst/>
            <a:ahLst/>
            <a:cxnLst/>
            <a:rect r="r" b="b" t="t" l="l"/>
            <a:pathLst>
              <a:path h="10287000" w="8069443">
                <a:moveTo>
                  <a:pt x="0" y="0"/>
                </a:moveTo>
                <a:lnTo>
                  <a:pt x="8069443" y="0"/>
                </a:lnTo>
                <a:lnTo>
                  <a:pt x="80694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361968" y="0"/>
            <a:ext cx="10050208" cy="10259679"/>
          </a:xfrm>
          <a:custGeom>
            <a:avLst/>
            <a:gdLst/>
            <a:ahLst/>
            <a:cxnLst/>
            <a:rect r="r" b="b" t="t" l="l"/>
            <a:pathLst>
              <a:path h="10259679" w="10050208">
                <a:moveTo>
                  <a:pt x="0" y="0"/>
                </a:moveTo>
                <a:lnTo>
                  <a:pt x="10050208" y="0"/>
                </a:lnTo>
                <a:lnTo>
                  <a:pt x="10050208" y="10259679"/>
                </a:lnTo>
                <a:lnTo>
                  <a:pt x="0" y="10259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6" t="0" r="-856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7344" y="0"/>
            <a:ext cx="18425344" cy="10287000"/>
          </a:xfrm>
          <a:custGeom>
            <a:avLst/>
            <a:gdLst/>
            <a:ahLst/>
            <a:cxnLst/>
            <a:rect r="r" b="b" t="t" l="l"/>
            <a:pathLst>
              <a:path h="10287000" w="18425344">
                <a:moveTo>
                  <a:pt x="0" y="0"/>
                </a:moveTo>
                <a:lnTo>
                  <a:pt x="18425344" y="0"/>
                </a:lnTo>
                <a:lnTo>
                  <a:pt x="18425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21" r="0" b="-1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6974" y="3200695"/>
            <a:ext cx="2747669" cy="1421919"/>
          </a:xfrm>
          <a:custGeom>
            <a:avLst/>
            <a:gdLst/>
            <a:ahLst/>
            <a:cxnLst/>
            <a:rect r="r" b="b" t="t" l="l"/>
            <a:pathLst>
              <a:path h="1421919" w="2747669">
                <a:moveTo>
                  <a:pt x="0" y="0"/>
                </a:moveTo>
                <a:lnTo>
                  <a:pt x="2747670" y="0"/>
                </a:lnTo>
                <a:lnTo>
                  <a:pt x="2747670" y="1421919"/>
                </a:lnTo>
                <a:lnTo>
                  <a:pt x="0" y="142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69147" y="1229114"/>
            <a:ext cx="11549706" cy="7103069"/>
          </a:xfrm>
          <a:custGeom>
            <a:avLst/>
            <a:gdLst/>
            <a:ahLst/>
            <a:cxnLst/>
            <a:rect r="r" b="b" t="t" l="l"/>
            <a:pathLst>
              <a:path h="7103069" w="11549706">
                <a:moveTo>
                  <a:pt x="0" y="0"/>
                </a:moveTo>
                <a:lnTo>
                  <a:pt x="11549706" y="0"/>
                </a:lnTo>
                <a:lnTo>
                  <a:pt x="11549706" y="7103069"/>
                </a:lnTo>
                <a:lnTo>
                  <a:pt x="0" y="7103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52132" y="2980489"/>
            <a:ext cx="9583735" cy="4937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1"/>
              </a:lnSpc>
            </a:pPr>
            <a:r>
              <a:rPr lang="en-US" sz="8782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Stay Close to God for Spiritual Safety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249707" y="5072755"/>
            <a:ext cx="5565833" cy="5447559"/>
          </a:xfrm>
          <a:custGeom>
            <a:avLst/>
            <a:gdLst/>
            <a:ahLst/>
            <a:cxnLst/>
            <a:rect r="r" b="b" t="t" l="l"/>
            <a:pathLst>
              <a:path h="5447559" w="5565833">
                <a:moveTo>
                  <a:pt x="0" y="0"/>
                </a:moveTo>
                <a:lnTo>
                  <a:pt x="5565832" y="0"/>
                </a:lnTo>
                <a:lnTo>
                  <a:pt x="5565832" y="5447559"/>
                </a:lnTo>
                <a:lnTo>
                  <a:pt x="0" y="5447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20610" y="5143500"/>
            <a:ext cx="5565833" cy="5447559"/>
          </a:xfrm>
          <a:custGeom>
            <a:avLst/>
            <a:gdLst/>
            <a:ahLst/>
            <a:cxnLst/>
            <a:rect r="r" b="b" t="t" l="l"/>
            <a:pathLst>
              <a:path h="5447559" w="5565833">
                <a:moveTo>
                  <a:pt x="5565832" y="0"/>
                </a:moveTo>
                <a:lnTo>
                  <a:pt x="0" y="0"/>
                </a:lnTo>
                <a:lnTo>
                  <a:pt x="0" y="5447559"/>
                </a:lnTo>
                <a:lnTo>
                  <a:pt x="5565832" y="5447559"/>
                </a:lnTo>
                <a:lnTo>
                  <a:pt x="55658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40331" y="2913814"/>
            <a:ext cx="2747669" cy="1421919"/>
          </a:xfrm>
          <a:custGeom>
            <a:avLst/>
            <a:gdLst/>
            <a:ahLst/>
            <a:cxnLst/>
            <a:rect r="r" b="b" t="t" l="l"/>
            <a:pathLst>
              <a:path h="1421919" w="2747669">
                <a:moveTo>
                  <a:pt x="0" y="0"/>
                </a:moveTo>
                <a:lnTo>
                  <a:pt x="2747669" y="0"/>
                </a:lnTo>
                <a:lnTo>
                  <a:pt x="2747669" y="1421919"/>
                </a:lnTo>
                <a:lnTo>
                  <a:pt x="0" y="142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86861" y="2626933"/>
            <a:ext cx="2747669" cy="1421919"/>
          </a:xfrm>
          <a:custGeom>
            <a:avLst/>
            <a:gdLst/>
            <a:ahLst/>
            <a:cxnLst/>
            <a:rect r="r" b="b" t="t" l="l"/>
            <a:pathLst>
              <a:path h="1421919" w="2747669">
                <a:moveTo>
                  <a:pt x="0" y="0"/>
                </a:moveTo>
                <a:lnTo>
                  <a:pt x="2747670" y="0"/>
                </a:lnTo>
                <a:lnTo>
                  <a:pt x="2747670" y="1421919"/>
                </a:lnTo>
                <a:lnTo>
                  <a:pt x="0" y="142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861255" y="3890818"/>
            <a:ext cx="1719479" cy="889831"/>
          </a:xfrm>
          <a:custGeom>
            <a:avLst/>
            <a:gdLst/>
            <a:ahLst/>
            <a:cxnLst/>
            <a:rect r="r" b="b" t="t" l="l"/>
            <a:pathLst>
              <a:path h="889831" w="1719479">
                <a:moveTo>
                  <a:pt x="0" y="0"/>
                </a:moveTo>
                <a:lnTo>
                  <a:pt x="1719480" y="0"/>
                </a:lnTo>
                <a:lnTo>
                  <a:pt x="1719480" y="889830"/>
                </a:lnTo>
                <a:lnTo>
                  <a:pt x="0" y="889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808010" y="273379"/>
            <a:ext cx="1857077" cy="961037"/>
          </a:xfrm>
          <a:custGeom>
            <a:avLst/>
            <a:gdLst/>
            <a:ahLst/>
            <a:cxnLst/>
            <a:rect r="r" b="b" t="t" l="l"/>
            <a:pathLst>
              <a:path h="961037" w="1857077">
                <a:moveTo>
                  <a:pt x="0" y="0"/>
                </a:moveTo>
                <a:lnTo>
                  <a:pt x="1857077" y="0"/>
                </a:lnTo>
                <a:lnTo>
                  <a:pt x="1857077" y="961037"/>
                </a:lnTo>
                <a:lnTo>
                  <a:pt x="0" y="961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496382" y="918707"/>
            <a:ext cx="997337" cy="516122"/>
          </a:xfrm>
          <a:custGeom>
            <a:avLst/>
            <a:gdLst/>
            <a:ahLst/>
            <a:cxnLst/>
            <a:rect r="r" b="b" t="t" l="l"/>
            <a:pathLst>
              <a:path h="516122" w="997337">
                <a:moveTo>
                  <a:pt x="0" y="0"/>
                </a:moveTo>
                <a:lnTo>
                  <a:pt x="997337" y="0"/>
                </a:lnTo>
                <a:lnTo>
                  <a:pt x="997337" y="516122"/>
                </a:lnTo>
                <a:lnTo>
                  <a:pt x="0" y="516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401928"/>
            <a:ext cx="1559354" cy="806966"/>
          </a:xfrm>
          <a:custGeom>
            <a:avLst/>
            <a:gdLst/>
            <a:ahLst/>
            <a:cxnLst/>
            <a:rect r="r" b="b" t="t" l="l"/>
            <a:pathLst>
              <a:path h="806966" w="1559354">
                <a:moveTo>
                  <a:pt x="0" y="0"/>
                </a:moveTo>
                <a:lnTo>
                  <a:pt x="1559354" y="0"/>
                </a:lnTo>
                <a:lnTo>
                  <a:pt x="1559354" y="806966"/>
                </a:lnTo>
                <a:lnTo>
                  <a:pt x="0" y="80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30031" y="596043"/>
            <a:ext cx="1620843" cy="838786"/>
          </a:xfrm>
          <a:custGeom>
            <a:avLst/>
            <a:gdLst/>
            <a:ahLst/>
            <a:cxnLst/>
            <a:rect r="r" b="b" t="t" l="l"/>
            <a:pathLst>
              <a:path h="838786" w="1620843">
                <a:moveTo>
                  <a:pt x="0" y="0"/>
                </a:moveTo>
                <a:lnTo>
                  <a:pt x="1620844" y="0"/>
                </a:lnTo>
                <a:lnTo>
                  <a:pt x="1620844" y="838786"/>
                </a:lnTo>
                <a:lnTo>
                  <a:pt x="0" y="83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299059" y="-141385"/>
            <a:ext cx="7689883" cy="1790565"/>
          </a:xfrm>
          <a:custGeom>
            <a:avLst/>
            <a:gdLst/>
            <a:ahLst/>
            <a:cxnLst/>
            <a:rect r="r" b="b" t="t" l="l"/>
            <a:pathLst>
              <a:path h="1790565" w="7689883">
                <a:moveTo>
                  <a:pt x="0" y="0"/>
                </a:moveTo>
                <a:lnTo>
                  <a:pt x="7689882" y="0"/>
                </a:lnTo>
                <a:lnTo>
                  <a:pt x="7689882" y="1790565"/>
                </a:lnTo>
                <a:lnTo>
                  <a:pt x="0" y="17905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66264" r="0" b="-7531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96796" y="8058463"/>
            <a:ext cx="6094408" cy="2399673"/>
          </a:xfrm>
          <a:custGeom>
            <a:avLst/>
            <a:gdLst/>
            <a:ahLst/>
            <a:cxnLst/>
            <a:rect r="r" b="b" t="t" l="l"/>
            <a:pathLst>
              <a:path h="2399673" w="6094408">
                <a:moveTo>
                  <a:pt x="0" y="0"/>
                </a:moveTo>
                <a:lnTo>
                  <a:pt x="6094408" y="0"/>
                </a:lnTo>
                <a:lnTo>
                  <a:pt x="6094408" y="2399674"/>
                </a:lnTo>
                <a:lnTo>
                  <a:pt x="0" y="2399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595448" y="557835"/>
            <a:ext cx="2944882" cy="2897028"/>
          </a:xfrm>
          <a:custGeom>
            <a:avLst/>
            <a:gdLst/>
            <a:ahLst/>
            <a:cxnLst/>
            <a:rect r="r" b="b" t="t" l="l"/>
            <a:pathLst>
              <a:path h="2897028" w="2944882">
                <a:moveTo>
                  <a:pt x="0" y="0"/>
                </a:moveTo>
                <a:lnTo>
                  <a:pt x="2944883" y="0"/>
                </a:lnTo>
                <a:lnTo>
                  <a:pt x="2944883" y="2897028"/>
                </a:lnTo>
                <a:lnTo>
                  <a:pt x="0" y="2897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197266" y="1553930"/>
            <a:ext cx="1893468" cy="633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74"/>
              </a:lnSpc>
            </a:pPr>
            <a:r>
              <a:rPr lang="en-US" sz="3553" spc="188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Week 4</a:t>
            </a:r>
          </a:p>
        </p:txBody>
      </p:sp>
      <p:sp>
        <p:nvSpPr>
          <p:cNvPr name="Freeform 19" id="19"/>
          <p:cNvSpPr/>
          <p:nvPr/>
        </p:nvSpPr>
        <p:spPr>
          <a:xfrm flipH="true" flipV="false" rot="0">
            <a:off x="2757333" y="557835"/>
            <a:ext cx="2944882" cy="2897028"/>
          </a:xfrm>
          <a:custGeom>
            <a:avLst/>
            <a:gdLst/>
            <a:ahLst/>
            <a:cxnLst/>
            <a:rect r="r" b="b" t="t" l="l"/>
            <a:pathLst>
              <a:path h="2897028" w="2944882">
                <a:moveTo>
                  <a:pt x="2944883" y="0"/>
                </a:moveTo>
                <a:lnTo>
                  <a:pt x="0" y="0"/>
                </a:lnTo>
                <a:lnTo>
                  <a:pt x="0" y="2897028"/>
                </a:lnTo>
                <a:lnTo>
                  <a:pt x="2944883" y="2897028"/>
                </a:lnTo>
                <a:lnTo>
                  <a:pt x="2944883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7344" y="0"/>
            <a:ext cx="18425344" cy="10287000"/>
          </a:xfrm>
          <a:custGeom>
            <a:avLst/>
            <a:gdLst/>
            <a:ahLst/>
            <a:cxnLst/>
            <a:rect r="r" b="b" t="t" l="l"/>
            <a:pathLst>
              <a:path h="10287000" w="18425344">
                <a:moveTo>
                  <a:pt x="0" y="0"/>
                </a:moveTo>
                <a:lnTo>
                  <a:pt x="18425344" y="0"/>
                </a:lnTo>
                <a:lnTo>
                  <a:pt x="18425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21" r="0" b="-1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33519" y="-617287"/>
            <a:ext cx="2747669" cy="1421919"/>
          </a:xfrm>
          <a:custGeom>
            <a:avLst/>
            <a:gdLst/>
            <a:ahLst/>
            <a:cxnLst/>
            <a:rect r="r" b="b" t="t" l="l"/>
            <a:pathLst>
              <a:path h="1421919" w="2747669">
                <a:moveTo>
                  <a:pt x="0" y="0"/>
                </a:moveTo>
                <a:lnTo>
                  <a:pt x="2747670" y="0"/>
                </a:lnTo>
                <a:lnTo>
                  <a:pt x="2747670" y="1421919"/>
                </a:lnTo>
                <a:lnTo>
                  <a:pt x="0" y="142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54632" y="387371"/>
            <a:ext cx="1239284" cy="641329"/>
          </a:xfrm>
          <a:custGeom>
            <a:avLst/>
            <a:gdLst/>
            <a:ahLst/>
            <a:cxnLst/>
            <a:rect r="r" b="b" t="t" l="l"/>
            <a:pathLst>
              <a:path h="641329" w="1239284">
                <a:moveTo>
                  <a:pt x="0" y="0"/>
                </a:moveTo>
                <a:lnTo>
                  <a:pt x="1239284" y="0"/>
                </a:lnTo>
                <a:lnTo>
                  <a:pt x="1239284" y="641329"/>
                </a:lnTo>
                <a:lnTo>
                  <a:pt x="0" y="641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2437" y="163302"/>
            <a:ext cx="2293906" cy="1187097"/>
          </a:xfrm>
          <a:custGeom>
            <a:avLst/>
            <a:gdLst/>
            <a:ahLst/>
            <a:cxnLst/>
            <a:rect r="r" b="b" t="t" l="l"/>
            <a:pathLst>
              <a:path h="1187097" w="2293906">
                <a:moveTo>
                  <a:pt x="0" y="0"/>
                </a:moveTo>
                <a:lnTo>
                  <a:pt x="2293906" y="0"/>
                </a:lnTo>
                <a:lnTo>
                  <a:pt x="2293906" y="1187097"/>
                </a:lnTo>
                <a:lnTo>
                  <a:pt x="0" y="11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438513" y="977425"/>
            <a:ext cx="1441446" cy="745948"/>
          </a:xfrm>
          <a:custGeom>
            <a:avLst/>
            <a:gdLst/>
            <a:ahLst/>
            <a:cxnLst/>
            <a:rect r="r" b="b" t="t" l="l"/>
            <a:pathLst>
              <a:path h="745948" w="1441446">
                <a:moveTo>
                  <a:pt x="0" y="0"/>
                </a:moveTo>
                <a:lnTo>
                  <a:pt x="1441446" y="0"/>
                </a:lnTo>
                <a:lnTo>
                  <a:pt x="1441446" y="745948"/>
                </a:lnTo>
                <a:lnTo>
                  <a:pt x="0" y="745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40292" y="93672"/>
            <a:ext cx="1441446" cy="745948"/>
          </a:xfrm>
          <a:custGeom>
            <a:avLst/>
            <a:gdLst/>
            <a:ahLst/>
            <a:cxnLst/>
            <a:rect r="r" b="b" t="t" l="l"/>
            <a:pathLst>
              <a:path h="745948" w="1441446">
                <a:moveTo>
                  <a:pt x="0" y="0"/>
                </a:moveTo>
                <a:lnTo>
                  <a:pt x="1441446" y="0"/>
                </a:lnTo>
                <a:lnTo>
                  <a:pt x="1441446" y="745948"/>
                </a:lnTo>
                <a:lnTo>
                  <a:pt x="0" y="745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24088" y="1856723"/>
            <a:ext cx="13039823" cy="5607124"/>
          </a:xfrm>
          <a:custGeom>
            <a:avLst/>
            <a:gdLst/>
            <a:ahLst/>
            <a:cxnLst/>
            <a:rect r="r" b="b" t="t" l="l"/>
            <a:pathLst>
              <a:path h="5607124" w="13039823">
                <a:moveTo>
                  <a:pt x="0" y="0"/>
                </a:moveTo>
                <a:lnTo>
                  <a:pt x="13039824" y="0"/>
                </a:lnTo>
                <a:lnTo>
                  <a:pt x="13039824" y="5607124"/>
                </a:lnTo>
                <a:lnTo>
                  <a:pt x="0" y="5607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826983" y="2205960"/>
            <a:ext cx="7782268" cy="1109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92"/>
              </a:lnSpc>
              <a:spcBef>
                <a:spcPct val="0"/>
              </a:spcBef>
            </a:pPr>
            <a:r>
              <a:rPr lang="en-US" sz="6423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Proverbs 18:10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54093" y="3343885"/>
            <a:ext cx="11379814" cy="3418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92"/>
              </a:lnSpc>
              <a:spcBef>
                <a:spcPct val="0"/>
              </a:spcBef>
            </a:pPr>
            <a:r>
              <a:rPr lang="en-US" sz="64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“The name of the L</a:t>
            </a:r>
            <a:r>
              <a:rPr lang="en-US" sz="64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ord is a strong tower; the righteous run to it and are safe.”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59898" y="1787664"/>
            <a:ext cx="11164077" cy="4800553"/>
          </a:xfrm>
          <a:custGeom>
            <a:avLst/>
            <a:gdLst/>
            <a:ahLst/>
            <a:cxnLst/>
            <a:rect r="r" b="b" t="t" l="l"/>
            <a:pathLst>
              <a:path h="4800553" w="11164077">
                <a:moveTo>
                  <a:pt x="0" y="0"/>
                </a:moveTo>
                <a:lnTo>
                  <a:pt x="11164077" y="0"/>
                </a:lnTo>
                <a:lnTo>
                  <a:pt x="11164077" y="4800553"/>
                </a:lnTo>
                <a:lnTo>
                  <a:pt x="0" y="48005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480735" y="2414199"/>
            <a:ext cx="3326530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Focus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332448" y="3112699"/>
            <a:ext cx="9623104" cy="3345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3"/>
              </a:lnSpc>
              <a:spcBef>
                <a:spcPct val="0"/>
              </a:spcBef>
            </a:pPr>
            <a:r>
              <a:rPr lang="en-US" sz="628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Spiritual safety comes from b</a:t>
            </a:r>
            <a:r>
              <a:rPr lang="en-US" sz="628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eing close to God.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6998" y="0"/>
            <a:ext cx="3083537" cy="1595730"/>
          </a:xfrm>
          <a:custGeom>
            <a:avLst/>
            <a:gdLst/>
            <a:ahLst/>
            <a:cxnLst/>
            <a:rect r="r" b="b" t="t" l="l"/>
            <a:pathLst>
              <a:path h="1595730" w="3083537">
                <a:moveTo>
                  <a:pt x="0" y="0"/>
                </a:moveTo>
                <a:lnTo>
                  <a:pt x="3083537" y="0"/>
                </a:lnTo>
                <a:lnTo>
                  <a:pt x="3083537" y="1595730"/>
                </a:lnTo>
                <a:lnTo>
                  <a:pt x="0" y="1595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797865"/>
            <a:ext cx="2125906" cy="1100156"/>
          </a:xfrm>
          <a:custGeom>
            <a:avLst/>
            <a:gdLst/>
            <a:ahLst/>
            <a:cxnLst/>
            <a:rect r="r" b="b" t="t" l="l"/>
            <a:pathLst>
              <a:path h="1100156" w="2125906">
                <a:moveTo>
                  <a:pt x="0" y="0"/>
                </a:moveTo>
                <a:lnTo>
                  <a:pt x="2125906" y="0"/>
                </a:lnTo>
                <a:lnTo>
                  <a:pt x="2125906" y="1100157"/>
                </a:lnTo>
                <a:lnTo>
                  <a:pt x="0" y="1100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17531" y="0"/>
            <a:ext cx="3083537" cy="1595730"/>
          </a:xfrm>
          <a:custGeom>
            <a:avLst/>
            <a:gdLst/>
            <a:ahLst/>
            <a:cxnLst/>
            <a:rect r="r" b="b" t="t" l="l"/>
            <a:pathLst>
              <a:path h="1595730" w="3083537">
                <a:moveTo>
                  <a:pt x="0" y="0"/>
                </a:moveTo>
                <a:lnTo>
                  <a:pt x="3083538" y="0"/>
                </a:lnTo>
                <a:lnTo>
                  <a:pt x="3083538" y="1595730"/>
                </a:lnTo>
                <a:lnTo>
                  <a:pt x="0" y="1595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59300" y="1028700"/>
            <a:ext cx="1750229" cy="905744"/>
          </a:xfrm>
          <a:custGeom>
            <a:avLst/>
            <a:gdLst/>
            <a:ahLst/>
            <a:cxnLst/>
            <a:rect r="r" b="b" t="t" l="l"/>
            <a:pathLst>
              <a:path h="905744" w="1750229">
                <a:moveTo>
                  <a:pt x="0" y="0"/>
                </a:moveTo>
                <a:lnTo>
                  <a:pt x="1750229" y="0"/>
                </a:lnTo>
                <a:lnTo>
                  <a:pt x="1750229" y="905744"/>
                </a:lnTo>
                <a:lnTo>
                  <a:pt x="0" y="905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7344" y="0"/>
            <a:ext cx="18425344" cy="10287000"/>
          </a:xfrm>
          <a:custGeom>
            <a:avLst/>
            <a:gdLst/>
            <a:ahLst/>
            <a:cxnLst/>
            <a:rect r="r" b="b" t="t" l="l"/>
            <a:pathLst>
              <a:path h="10287000" w="18425344">
                <a:moveTo>
                  <a:pt x="0" y="0"/>
                </a:moveTo>
                <a:lnTo>
                  <a:pt x="18425344" y="0"/>
                </a:lnTo>
                <a:lnTo>
                  <a:pt x="18425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21" r="0" b="-1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86369" y="-84291"/>
            <a:ext cx="3083537" cy="1595730"/>
          </a:xfrm>
          <a:custGeom>
            <a:avLst/>
            <a:gdLst/>
            <a:ahLst/>
            <a:cxnLst/>
            <a:rect r="r" b="b" t="t" l="l"/>
            <a:pathLst>
              <a:path h="1595730" w="3083537">
                <a:moveTo>
                  <a:pt x="0" y="0"/>
                </a:moveTo>
                <a:lnTo>
                  <a:pt x="3083537" y="0"/>
                </a:lnTo>
                <a:lnTo>
                  <a:pt x="3083537" y="1595730"/>
                </a:lnTo>
                <a:lnTo>
                  <a:pt x="0" y="1595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11254" y="-84291"/>
            <a:ext cx="1750229" cy="905744"/>
          </a:xfrm>
          <a:custGeom>
            <a:avLst/>
            <a:gdLst/>
            <a:ahLst/>
            <a:cxnLst/>
            <a:rect r="r" b="b" t="t" l="l"/>
            <a:pathLst>
              <a:path h="905744" w="1750229">
                <a:moveTo>
                  <a:pt x="0" y="0"/>
                </a:moveTo>
                <a:lnTo>
                  <a:pt x="1750229" y="0"/>
                </a:lnTo>
                <a:lnTo>
                  <a:pt x="1750229" y="905743"/>
                </a:lnTo>
                <a:lnTo>
                  <a:pt x="0" y="905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-84291"/>
            <a:ext cx="3083537" cy="1595730"/>
          </a:xfrm>
          <a:custGeom>
            <a:avLst/>
            <a:gdLst/>
            <a:ahLst/>
            <a:cxnLst/>
            <a:rect r="r" b="b" t="t" l="l"/>
            <a:pathLst>
              <a:path h="1595730" w="3083537">
                <a:moveTo>
                  <a:pt x="0" y="0"/>
                </a:moveTo>
                <a:lnTo>
                  <a:pt x="3083537" y="0"/>
                </a:lnTo>
                <a:lnTo>
                  <a:pt x="3083537" y="1595730"/>
                </a:lnTo>
                <a:lnTo>
                  <a:pt x="0" y="1595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94326" y="-84291"/>
            <a:ext cx="1750229" cy="905744"/>
          </a:xfrm>
          <a:custGeom>
            <a:avLst/>
            <a:gdLst/>
            <a:ahLst/>
            <a:cxnLst/>
            <a:rect r="r" b="b" t="t" l="l"/>
            <a:pathLst>
              <a:path h="905744" w="1750229">
                <a:moveTo>
                  <a:pt x="0" y="0"/>
                </a:moveTo>
                <a:lnTo>
                  <a:pt x="1750229" y="0"/>
                </a:lnTo>
                <a:lnTo>
                  <a:pt x="1750229" y="905743"/>
                </a:lnTo>
                <a:lnTo>
                  <a:pt x="0" y="905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83500" y="146303"/>
            <a:ext cx="1679040" cy="868903"/>
          </a:xfrm>
          <a:custGeom>
            <a:avLst/>
            <a:gdLst/>
            <a:ahLst/>
            <a:cxnLst/>
            <a:rect r="r" b="b" t="t" l="l"/>
            <a:pathLst>
              <a:path h="868903" w="1679040">
                <a:moveTo>
                  <a:pt x="0" y="0"/>
                </a:moveTo>
                <a:lnTo>
                  <a:pt x="1679040" y="0"/>
                </a:lnTo>
                <a:lnTo>
                  <a:pt x="1679040" y="868904"/>
                </a:lnTo>
                <a:lnTo>
                  <a:pt x="0" y="868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925708" y="1378620"/>
            <a:ext cx="7944198" cy="7467393"/>
            <a:chOff x="0" y="0"/>
            <a:chExt cx="2092299" cy="19667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92299" cy="1966721"/>
            </a:xfrm>
            <a:custGeom>
              <a:avLst/>
              <a:gdLst/>
              <a:ahLst/>
              <a:cxnLst/>
              <a:rect r="r" b="b" t="t" l="l"/>
              <a:pathLst>
                <a:path h="1966721" w="2092299">
                  <a:moveTo>
                    <a:pt x="0" y="0"/>
                  </a:moveTo>
                  <a:lnTo>
                    <a:pt x="2092299" y="0"/>
                  </a:lnTo>
                  <a:lnTo>
                    <a:pt x="2092299" y="1966721"/>
                  </a:lnTo>
                  <a:lnTo>
                    <a:pt x="0" y="1966721"/>
                  </a:lnTo>
                  <a:close/>
                </a:path>
              </a:pathLst>
            </a:custGeom>
            <a:solidFill>
              <a:srgbClr val="FCCC38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2092299" cy="2014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0349369" y="1516014"/>
            <a:ext cx="7253587" cy="7455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2"/>
              </a:lnSpc>
              <a:spcBef>
                <a:spcPct val="0"/>
              </a:spcBef>
            </a:pPr>
            <a:r>
              <a:rPr lang="en-US" sz="603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we will Recognize how prayer, Scripture, and worship protect our hearts.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86082" y="1378620"/>
            <a:ext cx="7944198" cy="7467393"/>
            <a:chOff x="0" y="0"/>
            <a:chExt cx="2092299" cy="196672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92299" cy="1966721"/>
            </a:xfrm>
            <a:custGeom>
              <a:avLst/>
              <a:gdLst/>
              <a:ahLst/>
              <a:cxnLst/>
              <a:rect r="r" b="b" t="t" l="l"/>
              <a:pathLst>
                <a:path h="1966721" w="2092299">
                  <a:moveTo>
                    <a:pt x="0" y="0"/>
                  </a:moveTo>
                  <a:lnTo>
                    <a:pt x="2092299" y="0"/>
                  </a:lnTo>
                  <a:lnTo>
                    <a:pt x="2092299" y="1966721"/>
                  </a:lnTo>
                  <a:lnTo>
                    <a:pt x="0" y="1966721"/>
                  </a:lnTo>
                  <a:close/>
                </a:path>
              </a:pathLst>
            </a:custGeom>
            <a:solidFill>
              <a:srgbClr val="FCCC38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2092299" cy="2014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916907" y="1914749"/>
            <a:ext cx="7082548" cy="6242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1"/>
              </a:lnSpc>
              <a:spcBef>
                <a:spcPct val="0"/>
              </a:spcBef>
            </a:pPr>
            <a:r>
              <a:rPr lang="en-US" sz="7072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Identify ways to stay spiritually strong in daily life.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90" r="0" b="-111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3521" y="3545779"/>
            <a:ext cx="8997346" cy="2980371"/>
          </a:xfrm>
          <a:custGeom>
            <a:avLst/>
            <a:gdLst/>
            <a:ahLst/>
            <a:cxnLst/>
            <a:rect r="r" b="b" t="t" l="l"/>
            <a:pathLst>
              <a:path h="2980371" w="8997346">
                <a:moveTo>
                  <a:pt x="0" y="0"/>
                </a:moveTo>
                <a:lnTo>
                  <a:pt x="8997345" y="0"/>
                </a:lnTo>
                <a:lnTo>
                  <a:pt x="8997345" y="2980370"/>
                </a:lnTo>
                <a:lnTo>
                  <a:pt x="0" y="2980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91837">
            <a:off x="10703151" y="4709462"/>
            <a:ext cx="8997346" cy="2980371"/>
          </a:xfrm>
          <a:custGeom>
            <a:avLst/>
            <a:gdLst/>
            <a:ahLst/>
            <a:cxnLst/>
            <a:rect r="r" b="b" t="t" l="l"/>
            <a:pathLst>
              <a:path h="2980371" w="8997346">
                <a:moveTo>
                  <a:pt x="0" y="0"/>
                </a:moveTo>
                <a:lnTo>
                  <a:pt x="8997346" y="0"/>
                </a:lnTo>
                <a:lnTo>
                  <a:pt x="8997346" y="2980371"/>
                </a:lnTo>
                <a:lnTo>
                  <a:pt x="0" y="2980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401" y="3545779"/>
            <a:ext cx="8997346" cy="2980371"/>
          </a:xfrm>
          <a:custGeom>
            <a:avLst/>
            <a:gdLst/>
            <a:ahLst/>
            <a:cxnLst/>
            <a:rect r="r" b="b" t="t" l="l"/>
            <a:pathLst>
              <a:path h="2980371" w="8997346">
                <a:moveTo>
                  <a:pt x="0" y="0"/>
                </a:moveTo>
                <a:lnTo>
                  <a:pt x="8997345" y="0"/>
                </a:lnTo>
                <a:lnTo>
                  <a:pt x="8997345" y="2980370"/>
                </a:lnTo>
                <a:lnTo>
                  <a:pt x="0" y="2980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85869" y="1871968"/>
            <a:ext cx="14716262" cy="6327992"/>
          </a:xfrm>
          <a:custGeom>
            <a:avLst/>
            <a:gdLst/>
            <a:ahLst/>
            <a:cxnLst/>
            <a:rect r="r" b="b" t="t" l="l"/>
            <a:pathLst>
              <a:path h="6327992" w="14716262">
                <a:moveTo>
                  <a:pt x="0" y="0"/>
                </a:moveTo>
                <a:lnTo>
                  <a:pt x="14716262" y="0"/>
                </a:lnTo>
                <a:lnTo>
                  <a:pt x="14716262" y="6327992"/>
                </a:lnTo>
                <a:lnTo>
                  <a:pt x="0" y="6327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54771" y="-811557"/>
            <a:ext cx="3753318" cy="1942342"/>
          </a:xfrm>
          <a:custGeom>
            <a:avLst/>
            <a:gdLst/>
            <a:ahLst/>
            <a:cxnLst/>
            <a:rect r="r" b="b" t="t" l="l"/>
            <a:pathLst>
              <a:path h="1942342" w="3753318">
                <a:moveTo>
                  <a:pt x="0" y="0"/>
                </a:moveTo>
                <a:lnTo>
                  <a:pt x="3753318" y="0"/>
                </a:lnTo>
                <a:lnTo>
                  <a:pt x="3753318" y="1942342"/>
                </a:lnTo>
                <a:lnTo>
                  <a:pt x="0" y="1942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49488" y="-518869"/>
            <a:ext cx="3616649" cy="1871616"/>
          </a:xfrm>
          <a:custGeom>
            <a:avLst/>
            <a:gdLst/>
            <a:ahLst/>
            <a:cxnLst/>
            <a:rect r="r" b="b" t="t" l="l"/>
            <a:pathLst>
              <a:path h="1871616" w="3616649">
                <a:moveTo>
                  <a:pt x="0" y="0"/>
                </a:moveTo>
                <a:lnTo>
                  <a:pt x="3616649" y="0"/>
                </a:lnTo>
                <a:lnTo>
                  <a:pt x="3616649" y="1871616"/>
                </a:lnTo>
                <a:lnTo>
                  <a:pt x="0" y="1871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75201" y="538059"/>
            <a:ext cx="1896195" cy="981281"/>
          </a:xfrm>
          <a:custGeom>
            <a:avLst/>
            <a:gdLst/>
            <a:ahLst/>
            <a:cxnLst/>
            <a:rect r="r" b="b" t="t" l="l"/>
            <a:pathLst>
              <a:path h="981281" w="1896195">
                <a:moveTo>
                  <a:pt x="0" y="0"/>
                </a:moveTo>
                <a:lnTo>
                  <a:pt x="1896195" y="0"/>
                </a:lnTo>
                <a:lnTo>
                  <a:pt x="1896195" y="981282"/>
                </a:lnTo>
                <a:lnTo>
                  <a:pt x="0" y="981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01824" y="-1221221"/>
            <a:ext cx="4544940" cy="2352007"/>
          </a:xfrm>
          <a:custGeom>
            <a:avLst/>
            <a:gdLst/>
            <a:ahLst/>
            <a:cxnLst/>
            <a:rect r="r" b="b" t="t" l="l"/>
            <a:pathLst>
              <a:path h="2352007" w="4544940">
                <a:moveTo>
                  <a:pt x="0" y="0"/>
                </a:moveTo>
                <a:lnTo>
                  <a:pt x="4544940" y="0"/>
                </a:lnTo>
                <a:lnTo>
                  <a:pt x="4544940" y="2352006"/>
                </a:lnTo>
                <a:lnTo>
                  <a:pt x="0" y="2352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591179" y="-45218"/>
            <a:ext cx="1541175" cy="797558"/>
          </a:xfrm>
          <a:custGeom>
            <a:avLst/>
            <a:gdLst/>
            <a:ahLst/>
            <a:cxnLst/>
            <a:rect r="r" b="b" t="t" l="l"/>
            <a:pathLst>
              <a:path h="797558" w="1541175">
                <a:moveTo>
                  <a:pt x="0" y="0"/>
                </a:moveTo>
                <a:lnTo>
                  <a:pt x="1541175" y="0"/>
                </a:lnTo>
                <a:lnTo>
                  <a:pt x="1541175" y="797558"/>
                </a:lnTo>
                <a:lnTo>
                  <a:pt x="0" y="797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522720" y="2667589"/>
            <a:ext cx="13242560" cy="4799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3"/>
              </a:lnSpc>
              <a:spcBef>
                <a:spcPct val="0"/>
              </a:spcBef>
            </a:pPr>
            <a:r>
              <a:rPr lang="en-US" sz="6795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today we will learn how David was spiritually strong and felt safe with god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894" y="1605559"/>
            <a:ext cx="3083537" cy="1595730"/>
          </a:xfrm>
          <a:custGeom>
            <a:avLst/>
            <a:gdLst/>
            <a:ahLst/>
            <a:cxnLst/>
            <a:rect r="r" b="b" t="t" l="l"/>
            <a:pathLst>
              <a:path h="1595730" w="3083537">
                <a:moveTo>
                  <a:pt x="0" y="0"/>
                </a:moveTo>
                <a:lnTo>
                  <a:pt x="3083537" y="0"/>
                </a:lnTo>
                <a:lnTo>
                  <a:pt x="3083537" y="1595730"/>
                </a:lnTo>
                <a:lnTo>
                  <a:pt x="0" y="1595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6663" y="1605559"/>
            <a:ext cx="1852471" cy="958654"/>
          </a:xfrm>
          <a:custGeom>
            <a:avLst/>
            <a:gdLst/>
            <a:ahLst/>
            <a:cxnLst/>
            <a:rect r="r" b="b" t="t" l="l"/>
            <a:pathLst>
              <a:path h="958654" w="1852471">
                <a:moveTo>
                  <a:pt x="0" y="0"/>
                </a:moveTo>
                <a:lnTo>
                  <a:pt x="1852471" y="0"/>
                </a:lnTo>
                <a:lnTo>
                  <a:pt x="1852471" y="958654"/>
                </a:lnTo>
                <a:lnTo>
                  <a:pt x="0" y="958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60510" y="565022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63303" y="1636856"/>
            <a:ext cx="1791994" cy="927357"/>
          </a:xfrm>
          <a:custGeom>
            <a:avLst/>
            <a:gdLst/>
            <a:ahLst/>
            <a:cxnLst/>
            <a:rect r="r" b="b" t="t" l="l"/>
            <a:pathLst>
              <a:path h="927357" w="1791994">
                <a:moveTo>
                  <a:pt x="0" y="0"/>
                </a:moveTo>
                <a:lnTo>
                  <a:pt x="1791994" y="0"/>
                </a:lnTo>
                <a:lnTo>
                  <a:pt x="1791994" y="927357"/>
                </a:lnTo>
                <a:lnTo>
                  <a:pt x="0" y="92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56694" y="-821412"/>
            <a:ext cx="3127490" cy="1618476"/>
          </a:xfrm>
          <a:custGeom>
            <a:avLst/>
            <a:gdLst/>
            <a:ahLst/>
            <a:cxnLst/>
            <a:rect r="r" b="b" t="t" l="l"/>
            <a:pathLst>
              <a:path h="1618476" w="3127490">
                <a:moveTo>
                  <a:pt x="0" y="0"/>
                </a:moveTo>
                <a:lnTo>
                  <a:pt x="3127490" y="0"/>
                </a:lnTo>
                <a:lnTo>
                  <a:pt x="3127490" y="1618476"/>
                </a:lnTo>
                <a:lnTo>
                  <a:pt x="0" y="161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593435" y="160994"/>
            <a:ext cx="1561458" cy="808054"/>
          </a:xfrm>
          <a:custGeom>
            <a:avLst/>
            <a:gdLst/>
            <a:ahLst/>
            <a:cxnLst/>
            <a:rect r="r" b="b" t="t" l="l"/>
            <a:pathLst>
              <a:path h="808054" w="1561458">
                <a:moveTo>
                  <a:pt x="0" y="0"/>
                </a:moveTo>
                <a:lnTo>
                  <a:pt x="1561458" y="0"/>
                </a:lnTo>
                <a:lnTo>
                  <a:pt x="1561458" y="808055"/>
                </a:lnTo>
                <a:lnTo>
                  <a:pt x="0" y="808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37344" y="0"/>
            <a:ext cx="18425344" cy="10287000"/>
          </a:xfrm>
          <a:custGeom>
            <a:avLst/>
            <a:gdLst/>
            <a:ahLst/>
            <a:cxnLst/>
            <a:rect r="r" b="b" t="t" l="l"/>
            <a:pathLst>
              <a:path h="10287000" w="18425344">
                <a:moveTo>
                  <a:pt x="0" y="0"/>
                </a:moveTo>
                <a:lnTo>
                  <a:pt x="18425344" y="0"/>
                </a:lnTo>
                <a:lnTo>
                  <a:pt x="18425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821" r="0" b="-11587"/>
            </a:stretch>
          </a:blipFill>
        </p:spPr>
      </p:sp>
      <p:pic>
        <p:nvPicPr>
          <p:cNvPr name="Picture 9" id="9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144894" y="2564213"/>
            <a:ext cx="7864226" cy="4420174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>
            <a:videoFile r:link="rId7"/>
          </p:nvPr>
        </p:nvPicPr>
        <p:blipFill>
          <a:blip r:embed="rId5"/>
          <a:stretch>
            <a:fillRect/>
          </a:stretch>
        </p:blipFill>
        <p:spPr>
          <a:xfrm rot="0">
            <a:off x="9593435" y="2514795"/>
            <a:ext cx="8040071" cy="45190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DAG50jyAY9s</dc:identifier>
  <dcterms:modified xsi:type="dcterms:W3CDTF">2011-08-01T06:04:30Z</dcterms:modified>
  <cp:revision>1</cp:revision>
  <dc:title>Week 4 Teen Stay Close to God</dc:title>
</cp:coreProperties>
</file>