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Bobby Jones" panose="020B0604020202020204" charset="0"/>
      <p:regular r:id="rId18"/>
    </p:embeddedFont>
    <p:embeddedFont>
      <p:font typeface="Souses Bold"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74AE24-3CE4-41FF-B1F0-2EFF9A6DF1F5}" v="24" dt="2026-02-07T19:25:01.5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kah Jahaziel" userId="4e9f4179b5ede0bb" providerId="LiveId" clId="{CA146633-3363-4EF0-99DD-838D94DB8CCC}"/>
    <pc:docChg chg="undo custSel modSld">
      <pc:chgData name="Rebekah Jahaziel" userId="4e9f4179b5ede0bb" providerId="LiveId" clId="{CA146633-3363-4EF0-99DD-838D94DB8CCC}" dt="2026-02-07T19:25:44.504" v="16" actId="478"/>
      <pc:docMkLst>
        <pc:docMk/>
      </pc:docMkLst>
      <pc:sldChg chg="delSp mod">
        <pc:chgData name="Rebekah Jahaziel" userId="4e9f4179b5ede0bb" providerId="LiveId" clId="{CA146633-3363-4EF0-99DD-838D94DB8CCC}" dt="2026-02-07T19:25:44.504" v="16" actId="478"/>
        <pc:sldMkLst>
          <pc:docMk/>
          <pc:sldMk cId="0" sldId="256"/>
        </pc:sldMkLst>
        <pc:spChg chg="del">
          <ac:chgData name="Rebekah Jahaziel" userId="4e9f4179b5ede0bb" providerId="LiveId" clId="{CA146633-3363-4EF0-99DD-838D94DB8CCC}" dt="2026-02-07T19:25:44.504" v="16" actId="478"/>
          <ac:spMkLst>
            <pc:docMk/>
            <pc:sldMk cId="0" sldId="256"/>
            <ac:spMk id="2" creationId="{00000000-0000-0000-0000-000000000000}"/>
          </ac:spMkLst>
        </pc:spChg>
      </pc:sldChg>
      <pc:sldChg chg="modSp mod">
        <pc:chgData name="Rebekah Jahaziel" userId="4e9f4179b5ede0bb" providerId="LiveId" clId="{CA146633-3363-4EF0-99DD-838D94DB8CCC}" dt="2026-02-07T19:20:53.074" v="0" actId="14100"/>
        <pc:sldMkLst>
          <pc:docMk/>
          <pc:sldMk cId="0" sldId="259"/>
        </pc:sldMkLst>
        <pc:grpChg chg="mod">
          <ac:chgData name="Rebekah Jahaziel" userId="4e9f4179b5ede0bb" providerId="LiveId" clId="{CA146633-3363-4EF0-99DD-838D94DB8CCC}" dt="2026-02-07T19:20:53.074" v="0" actId="14100"/>
          <ac:grpSpMkLst>
            <pc:docMk/>
            <pc:sldMk cId="0" sldId="259"/>
            <ac:grpSpMk id="6" creationId="{00000000-0000-0000-0000-000000000000}"/>
          </ac:grpSpMkLst>
        </pc:grpChg>
      </pc:sldChg>
      <pc:sldChg chg="modSp mod">
        <pc:chgData name="Rebekah Jahaziel" userId="4e9f4179b5ede0bb" providerId="LiveId" clId="{CA146633-3363-4EF0-99DD-838D94DB8CCC}" dt="2026-02-07T19:21:20.076" v="4" actId="14100"/>
        <pc:sldMkLst>
          <pc:docMk/>
          <pc:sldMk cId="0" sldId="260"/>
        </pc:sldMkLst>
        <pc:spChg chg="mod">
          <ac:chgData name="Rebekah Jahaziel" userId="4e9f4179b5ede0bb" providerId="LiveId" clId="{CA146633-3363-4EF0-99DD-838D94DB8CCC}" dt="2026-02-07T19:21:20.076" v="4" actId="14100"/>
          <ac:spMkLst>
            <pc:docMk/>
            <pc:sldMk cId="0" sldId="260"/>
            <ac:spMk id="3" creationId="{00000000-0000-0000-0000-000000000000}"/>
          </ac:spMkLst>
        </pc:spChg>
        <pc:spChg chg="mod">
          <ac:chgData name="Rebekah Jahaziel" userId="4e9f4179b5ede0bb" providerId="LiveId" clId="{CA146633-3363-4EF0-99DD-838D94DB8CCC}" dt="2026-02-07T19:21:12.502" v="2" actId="14100"/>
          <ac:spMkLst>
            <pc:docMk/>
            <pc:sldMk cId="0" sldId="260"/>
            <ac:spMk id="4" creationId="{00000000-0000-0000-0000-000000000000}"/>
          </ac:spMkLst>
        </pc:spChg>
      </pc:sldChg>
      <pc:sldChg chg="modSp mod">
        <pc:chgData name="Rebekah Jahaziel" userId="4e9f4179b5ede0bb" providerId="LiveId" clId="{CA146633-3363-4EF0-99DD-838D94DB8CCC}" dt="2026-02-07T19:21:33.559" v="5" actId="14100"/>
        <pc:sldMkLst>
          <pc:docMk/>
          <pc:sldMk cId="0" sldId="261"/>
        </pc:sldMkLst>
        <pc:spChg chg="mod">
          <ac:chgData name="Rebekah Jahaziel" userId="4e9f4179b5ede0bb" providerId="LiveId" clId="{CA146633-3363-4EF0-99DD-838D94DB8CCC}" dt="2026-02-07T19:21:33.559" v="5" actId="14100"/>
          <ac:spMkLst>
            <pc:docMk/>
            <pc:sldMk cId="0" sldId="261"/>
            <ac:spMk id="3" creationId="{00000000-0000-0000-0000-000000000000}"/>
          </ac:spMkLst>
        </pc:spChg>
      </pc:sldChg>
      <pc:sldChg chg="modSp mod">
        <pc:chgData name="Rebekah Jahaziel" userId="4e9f4179b5ede0bb" providerId="LiveId" clId="{CA146633-3363-4EF0-99DD-838D94DB8CCC}" dt="2026-02-07T19:21:57.335" v="6" actId="14100"/>
        <pc:sldMkLst>
          <pc:docMk/>
          <pc:sldMk cId="0" sldId="262"/>
        </pc:sldMkLst>
        <pc:spChg chg="mod">
          <ac:chgData name="Rebekah Jahaziel" userId="4e9f4179b5ede0bb" providerId="LiveId" clId="{CA146633-3363-4EF0-99DD-838D94DB8CCC}" dt="2026-02-07T19:21:57.335" v="6" actId="14100"/>
          <ac:spMkLst>
            <pc:docMk/>
            <pc:sldMk cId="0" sldId="262"/>
            <ac:spMk id="3" creationId="{00000000-0000-0000-0000-000000000000}"/>
          </ac:spMkLst>
        </pc:spChg>
      </pc:sldChg>
      <pc:sldChg chg="modSp mod">
        <pc:chgData name="Rebekah Jahaziel" userId="4e9f4179b5ede0bb" providerId="LiveId" clId="{CA146633-3363-4EF0-99DD-838D94DB8CCC}" dt="2026-02-07T19:22:18.482" v="9" actId="14100"/>
        <pc:sldMkLst>
          <pc:docMk/>
          <pc:sldMk cId="0" sldId="263"/>
        </pc:sldMkLst>
        <pc:spChg chg="mod">
          <ac:chgData name="Rebekah Jahaziel" userId="4e9f4179b5ede0bb" providerId="LiveId" clId="{CA146633-3363-4EF0-99DD-838D94DB8CCC}" dt="2026-02-07T19:22:16.187" v="8" actId="14100"/>
          <ac:spMkLst>
            <pc:docMk/>
            <pc:sldMk cId="0" sldId="263"/>
            <ac:spMk id="3" creationId="{00000000-0000-0000-0000-000000000000}"/>
          </ac:spMkLst>
        </pc:spChg>
        <pc:spChg chg="mod">
          <ac:chgData name="Rebekah Jahaziel" userId="4e9f4179b5ede0bb" providerId="LiveId" clId="{CA146633-3363-4EF0-99DD-838D94DB8CCC}" dt="2026-02-07T19:22:18.482" v="9" actId="14100"/>
          <ac:spMkLst>
            <pc:docMk/>
            <pc:sldMk cId="0" sldId="263"/>
            <ac:spMk id="5" creationId="{00000000-0000-0000-0000-000000000000}"/>
          </ac:spMkLst>
        </pc:spChg>
      </pc:sldChg>
      <pc:sldChg chg="delSp modSp mod">
        <pc:chgData name="Rebekah Jahaziel" userId="4e9f4179b5ede0bb" providerId="LiveId" clId="{CA146633-3363-4EF0-99DD-838D94DB8CCC}" dt="2026-02-07T19:22:54.493" v="15" actId="1076"/>
        <pc:sldMkLst>
          <pc:docMk/>
          <pc:sldMk cId="0" sldId="264"/>
        </pc:sldMkLst>
        <pc:spChg chg="del">
          <ac:chgData name="Rebekah Jahaziel" userId="4e9f4179b5ede0bb" providerId="LiveId" clId="{CA146633-3363-4EF0-99DD-838D94DB8CCC}" dt="2026-02-07T19:22:51.913" v="14" actId="478"/>
          <ac:spMkLst>
            <pc:docMk/>
            <pc:sldMk cId="0" sldId="264"/>
            <ac:spMk id="3" creationId="{00000000-0000-0000-0000-000000000000}"/>
          </ac:spMkLst>
        </pc:spChg>
        <pc:spChg chg="mod">
          <ac:chgData name="Rebekah Jahaziel" userId="4e9f4179b5ede0bb" providerId="LiveId" clId="{CA146633-3363-4EF0-99DD-838D94DB8CCC}" dt="2026-02-07T19:22:54.493" v="15" actId="1076"/>
          <ac:spMkLst>
            <pc:docMk/>
            <pc:sldMk cId="0" sldId="264"/>
            <ac:spMk id="7"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34.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9.png"/><Relationship Id="rId5" Type="http://schemas.openxmlformats.org/officeDocument/2006/relationships/image" Target="../media/image36.png"/><Relationship Id="rId15" Type="http://schemas.openxmlformats.org/officeDocument/2006/relationships/image" Target="../media/image23.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 Id="rId1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watch?v=VA6MZ613K7Y" TargetMode="External"/><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596221" y="-1915349"/>
            <a:ext cx="11095558" cy="3934566"/>
          </a:xfrm>
          <a:custGeom>
            <a:avLst/>
            <a:gdLst/>
            <a:ahLst/>
            <a:cxnLst/>
            <a:rect l="l" t="t" r="r" b="b"/>
            <a:pathLst>
              <a:path w="11095558" h="3934566">
                <a:moveTo>
                  <a:pt x="0" y="0"/>
                </a:moveTo>
                <a:lnTo>
                  <a:pt x="11095558" y="0"/>
                </a:lnTo>
                <a:lnTo>
                  <a:pt x="11095558" y="3934566"/>
                </a:lnTo>
                <a:lnTo>
                  <a:pt x="0" y="3934566"/>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TextBox 4"/>
          <p:cNvSpPr txBox="1"/>
          <p:nvPr/>
        </p:nvSpPr>
        <p:spPr>
          <a:xfrm>
            <a:off x="1028700" y="5963883"/>
            <a:ext cx="16230600" cy="1233552"/>
          </a:xfrm>
          <a:prstGeom prst="rect">
            <a:avLst/>
          </a:prstGeom>
        </p:spPr>
        <p:txBody>
          <a:bodyPr lIns="0" tIns="0" rIns="0" bIns="0" rtlCol="0" anchor="t">
            <a:spAutoFit/>
          </a:bodyPr>
          <a:lstStyle/>
          <a:p>
            <a:pPr marL="0" lvl="0" indent="0" algn="ctr">
              <a:lnSpc>
                <a:spcPts val="8722"/>
              </a:lnSpc>
              <a:spcBef>
                <a:spcPct val="0"/>
              </a:spcBef>
            </a:pPr>
            <a:r>
              <a:rPr lang="en-US" sz="9800">
                <a:solidFill>
                  <a:srgbClr val="353C18"/>
                </a:solidFill>
                <a:latin typeface="Bobby Jones"/>
                <a:ea typeface="Bobby Jones"/>
                <a:cs typeface="Bobby Jones"/>
                <a:sym typeface="Bobby Jones"/>
              </a:rPr>
              <a:t>RAINBOWS AND PROMISES</a:t>
            </a:r>
          </a:p>
        </p:txBody>
      </p:sp>
      <p:sp>
        <p:nvSpPr>
          <p:cNvPr id="5" name="TextBox 5"/>
          <p:cNvSpPr txBox="1"/>
          <p:nvPr/>
        </p:nvSpPr>
        <p:spPr>
          <a:xfrm>
            <a:off x="8289553" y="8588468"/>
            <a:ext cx="1708894" cy="669832"/>
          </a:xfrm>
          <a:prstGeom prst="rect">
            <a:avLst/>
          </a:prstGeom>
        </p:spPr>
        <p:txBody>
          <a:bodyPr lIns="0" tIns="0" rIns="0" bIns="0" rtlCol="0" anchor="t">
            <a:spAutoFit/>
          </a:bodyPr>
          <a:lstStyle/>
          <a:p>
            <a:pPr marL="0" lvl="0" indent="0" algn="ctr">
              <a:lnSpc>
                <a:spcPts val="4755"/>
              </a:lnSpc>
              <a:spcBef>
                <a:spcPct val="0"/>
              </a:spcBef>
            </a:pPr>
            <a:r>
              <a:rPr lang="en-US" sz="5342">
                <a:solidFill>
                  <a:srgbClr val="353C18"/>
                </a:solidFill>
                <a:latin typeface="Bobby Jones"/>
                <a:ea typeface="Bobby Jones"/>
                <a:cs typeface="Bobby Jones"/>
                <a:sym typeface="Bobby Jones"/>
              </a:rPr>
              <a:t>UNIT 1</a:t>
            </a:r>
          </a:p>
        </p:txBody>
      </p:sp>
      <p:sp>
        <p:nvSpPr>
          <p:cNvPr id="6" name="TextBox 6"/>
          <p:cNvSpPr txBox="1"/>
          <p:nvPr/>
        </p:nvSpPr>
        <p:spPr>
          <a:xfrm>
            <a:off x="8289553" y="9391650"/>
            <a:ext cx="1708894" cy="565282"/>
          </a:xfrm>
          <a:prstGeom prst="rect">
            <a:avLst/>
          </a:prstGeom>
        </p:spPr>
        <p:txBody>
          <a:bodyPr lIns="0" tIns="0" rIns="0" bIns="0" rtlCol="0" anchor="t">
            <a:spAutoFit/>
          </a:bodyPr>
          <a:lstStyle/>
          <a:p>
            <a:pPr marL="0" lvl="0" indent="0" algn="ctr">
              <a:lnSpc>
                <a:spcPts val="4087"/>
              </a:lnSpc>
              <a:spcBef>
                <a:spcPct val="0"/>
              </a:spcBef>
            </a:pPr>
            <a:r>
              <a:rPr lang="en-US" sz="4592">
                <a:solidFill>
                  <a:srgbClr val="353C18"/>
                </a:solidFill>
                <a:latin typeface="Bobby Jones"/>
                <a:ea typeface="Bobby Jones"/>
                <a:cs typeface="Bobby Jones"/>
                <a:sym typeface="Bobby Jones"/>
              </a:rPr>
              <a:t>WEEK 4</a:t>
            </a:r>
          </a:p>
        </p:txBody>
      </p:sp>
      <p:sp>
        <p:nvSpPr>
          <p:cNvPr id="7" name="TextBox 7"/>
          <p:cNvSpPr txBox="1"/>
          <p:nvPr/>
        </p:nvSpPr>
        <p:spPr>
          <a:xfrm>
            <a:off x="1028700" y="2276392"/>
            <a:ext cx="16230600" cy="1233552"/>
          </a:xfrm>
          <a:prstGeom prst="rect">
            <a:avLst/>
          </a:prstGeom>
        </p:spPr>
        <p:txBody>
          <a:bodyPr lIns="0" tIns="0" rIns="0" bIns="0" rtlCol="0" anchor="t">
            <a:spAutoFit/>
          </a:bodyPr>
          <a:lstStyle/>
          <a:p>
            <a:pPr marL="0" lvl="0" indent="0" algn="ctr">
              <a:lnSpc>
                <a:spcPts val="8722"/>
              </a:lnSpc>
              <a:spcBef>
                <a:spcPct val="0"/>
              </a:spcBef>
            </a:pPr>
            <a:r>
              <a:rPr lang="en-US" sz="9800">
                <a:solidFill>
                  <a:srgbClr val="353C18"/>
                </a:solidFill>
                <a:latin typeface="Bobby Jones"/>
                <a:ea typeface="Bobby Jones"/>
                <a:cs typeface="Bobby Jones"/>
                <a:sym typeface="Bobby Jones"/>
              </a:rPr>
              <a:t>BIG BEGINNINGS WITH A BIG GOD</a:t>
            </a:r>
          </a:p>
        </p:txBody>
      </p:sp>
      <p:sp>
        <p:nvSpPr>
          <p:cNvPr id="8" name="TextBox 8"/>
          <p:cNvSpPr txBox="1"/>
          <p:nvPr/>
        </p:nvSpPr>
        <p:spPr>
          <a:xfrm>
            <a:off x="5637578" y="7416510"/>
            <a:ext cx="7012844" cy="1029083"/>
          </a:xfrm>
          <a:prstGeom prst="rect">
            <a:avLst/>
          </a:prstGeom>
        </p:spPr>
        <p:txBody>
          <a:bodyPr lIns="0" tIns="0" rIns="0" bIns="0" rtlCol="0" anchor="t">
            <a:spAutoFit/>
          </a:bodyPr>
          <a:lstStyle/>
          <a:p>
            <a:pPr marL="0" lvl="0" indent="0" algn="ctr">
              <a:lnSpc>
                <a:spcPts val="7302"/>
              </a:lnSpc>
              <a:spcBef>
                <a:spcPct val="0"/>
              </a:spcBef>
            </a:pPr>
            <a:r>
              <a:rPr lang="en-US" sz="8205">
                <a:solidFill>
                  <a:srgbClr val="353C18"/>
                </a:solidFill>
                <a:latin typeface="Bobby Jones"/>
                <a:ea typeface="Bobby Jones"/>
                <a:cs typeface="Bobby Jones"/>
                <a:sym typeface="Bobby Jones"/>
              </a:rPr>
              <a:t>GOD SAVES NOAH</a:t>
            </a:r>
          </a:p>
        </p:txBody>
      </p:sp>
      <p:sp>
        <p:nvSpPr>
          <p:cNvPr id="9" name="Freeform 9"/>
          <p:cNvSpPr/>
          <p:nvPr/>
        </p:nvSpPr>
        <p:spPr>
          <a:xfrm>
            <a:off x="6193481" y="3057963"/>
            <a:ext cx="5901038" cy="3100727"/>
          </a:xfrm>
          <a:custGeom>
            <a:avLst/>
            <a:gdLst/>
            <a:ahLst/>
            <a:cxnLst/>
            <a:rect l="l" t="t" r="r" b="b"/>
            <a:pathLst>
              <a:path w="5901038" h="3100727">
                <a:moveTo>
                  <a:pt x="0" y="0"/>
                </a:moveTo>
                <a:lnTo>
                  <a:pt x="5901038" y="0"/>
                </a:lnTo>
                <a:lnTo>
                  <a:pt x="5901038" y="3100727"/>
                </a:lnTo>
                <a:lnTo>
                  <a:pt x="0" y="3100727"/>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1028700" y="2317738"/>
            <a:ext cx="8115300" cy="2365374"/>
          </a:xfrm>
          <a:prstGeom prst="rect">
            <a:avLst/>
          </a:prstGeom>
        </p:spPr>
        <p:txBody>
          <a:bodyPr lIns="0" tIns="0" rIns="0" bIns="0" rtlCol="0" anchor="t">
            <a:spAutoFit/>
          </a:bodyPr>
          <a:lstStyle/>
          <a:p>
            <a:pPr marL="0" lvl="0" indent="0" algn="l">
              <a:lnSpc>
                <a:spcPts val="8899"/>
              </a:lnSpc>
              <a:spcBef>
                <a:spcPct val="0"/>
              </a:spcBef>
            </a:pPr>
            <a:r>
              <a:rPr lang="en-US" sz="9999">
                <a:solidFill>
                  <a:srgbClr val="25495C"/>
                </a:solidFill>
                <a:latin typeface="Bobby Jones"/>
                <a:ea typeface="Bobby Jones"/>
                <a:cs typeface="Bobby Jones"/>
                <a:sym typeface="Bobby Jones"/>
              </a:rPr>
              <a:t>BACK</a:t>
            </a:r>
            <a:r>
              <a:rPr lang="en-US" sz="9999" u="none" strike="noStrike">
                <a:solidFill>
                  <a:srgbClr val="25495C"/>
                </a:solidFill>
                <a:latin typeface="Bobby Jones"/>
                <a:ea typeface="Bobby Jones"/>
                <a:cs typeface="Bobby Jones"/>
                <a:sym typeface="Bobby Jones"/>
              </a:rPr>
              <a:t> ON DRY LAND</a:t>
            </a:r>
          </a:p>
        </p:txBody>
      </p:sp>
      <p:sp>
        <p:nvSpPr>
          <p:cNvPr id="4" name="TextBox 4"/>
          <p:cNvSpPr txBox="1"/>
          <p:nvPr/>
        </p:nvSpPr>
        <p:spPr>
          <a:xfrm>
            <a:off x="1028700" y="5099062"/>
            <a:ext cx="6802159" cy="1260475"/>
          </a:xfrm>
          <a:prstGeom prst="rect">
            <a:avLst/>
          </a:prstGeom>
        </p:spPr>
        <p:txBody>
          <a:bodyPr lIns="0" tIns="0" rIns="0" bIns="0" rtlCol="0" anchor="t">
            <a:spAutoFit/>
          </a:bodyPr>
          <a:lstStyle/>
          <a:p>
            <a:pPr marL="0" lvl="0" indent="0" algn="l">
              <a:lnSpc>
                <a:spcPts val="4999"/>
              </a:lnSpc>
            </a:pPr>
            <a:r>
              <a:rPr lang="en-US" sz="3999" b="1">
                <a:solidFill>
                  <a:srgbClr val="25495C"/>
                </a:solidFill>
                <a:latin typeface="Souses Bold"/>
                <a:ea typeface="Souses Bold"/>
                <a:cs typeface="Souses Bold"/>
                <a:sym typeface="Souses Bold"/>
              </a:rPr>
              <a:t>After ma</a:t>
            </a:r>
            <a:r>
              <a:rPr lang="en-US" sz="3999" b="1" u="none" strike="noStrike">
                <a:solidFill>
                  <a:srgbClr val="25495C"/>
                </a:solidFill>
                <a:latin typeface="Souses Bold"/>
                <a:ea typeface="Souses Bold"/>
                <a:cs typeface="Souses Bold"/>
                <a:sym typeface="Souses Bold"/>
              </a:rPr>
              <a:t>ny days in the ark, the water finally dried up. </a:t>
            </a:r>
          </a:p>
        </p:txBody>
      </p:sp>
      <p:sp>
        <p:nvSpPr>
          <p:cNvPr id="5" name="Freeform 5"/>
          <p:cNvSpPr/>
          <p:nvPr/>
        </p:nvSpPr>
        <p:spPr>
          <a:xfrm>
            <a:off x="8137755" y="0"/>
            <a:ext cx="10150245" cy="10287000"/>
          </a:xfrm>
          <a:custGeom>
            <a:avLst/>
            <a:gdLst/>
            <a:ahLst/>
            <a:cxnLst/>
            <a:rect l="l" t="t" r="r" b="b"/>
            <a:pathLst>
              <a:path w="10150245" h="10287000">
                <a:moveTo>
                  <a:pt x="0" y="0"/>
                </a:moveTo>
                <a:lnTo>
                  <a:pt x="10150245" y="0"/>
                </a:lnTo>
                <a:lnTo>
                  <a:pt x="10150245"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11954072" y="4428042"/>
            <a:ext cx="4526192" cy="2670453"/>
          </a:xfrm>
          <a:custGeom>
            <a:avLst/>
            <a:gdLst/>
            <a:ahLst/>
            <a:cxnLst/>
            <a:rect l="l" t="t" r="r" b="b"/>
            <a:pathLst>
              <a:path w="4526192" h="2670453">
                <a:moveTo>
                  <a:pt x="0" y="0"/>
                </a:moveTo>
                <a:lnTo>
                  <a:pt x="4526193" y="0"/>
                </a:lnTo>
                <a:lnTo>
                  <a:pt x="4526193" y="2670453"/>
                </a:lnTo>
                <a:lnTo>
                  <a:pt x="0" y="267045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12203010" y="4328956"/>
            <a:ext cx="804214" cy="555913"/>
          </a:xfrm>
          <a:custGeom>
            <a:avLst/>
            <a:gdLst/>
            <a:ahLst/>
            <a:cxnLst/>
            <a:rect l="l" t="t" r="r" b="b"/>
            <a:pathLst>
              <a:path w="804214" h="555913">
                <a:moveTo>
                  <a:pt x="0" y="0"/>
                </a:moveTo>
                <a:lnTo>
                  <a:pt x="804213" y="0"/>
                </a:lnTo>
                <a:lnTo>
                  <a:pt x="804213" y="555913"/>
                </a:lnTo>
                <a:lnTo>
                  <a:pt x="0" y="555913"/>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13810992" y="7267675"/>
            <a:ext cx="1999365" cy="2460757"/>
          </a:xfrm>
          <a:custGeom>
            <a:avLst/>
            <a:gdLst/>
            <a:ahLst/>
            <a:cxnLst/>
            <a:rect l="l" t="t" r="r" b="b"/>
            <a:pathLst>
              <a:path w="1999365" h="2460757">
                <a:moveTo>
                  <a:pt x="0" y="0"/>
                </a:moveTo>
                <a:lnTo>
                  <a:pt x="1999365" y="0"/>
                </a:lnTo>
                <a:lnTo>
                  <a:pt x="1999365" y="2460756"/>
                </a:lnTo>
                <a:lnTo>
                  <a:pt x="0" y="2460756"/>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14558855" y="7544847"/>
            <a:ext cx="1999365" cy="2460757"/>
          </a:xfrm>
          <a:custGeom>
            <a:avLst/>
            <a:gdLst/>
            <a:ahLst/>
            <a:cxnLst/>
            <a:rect l="l" t="t" r="r" b="b"/>
            <a:pathLst>
              <a:path w="1999365" h="2460757">
                <a:moveTo>
                  <a:pt x="0" y="0"/>
                </a:moveTo>
                <a:lnTo>
                  <a:pt x="1999365" y="0"/>
                </a:lnTo>
                <a:lnTo>
                  <a:pt x="1999365" y="2460757"/>
                </a:lnTo>
                <a:lnTo>
                  <a:pt x="0" y="2460757"/>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a:off x="16558220" y="4843727"/>
            <a:ext cx="1703567" cy="3112830"/>
          </a:xfrm>
          <a:custGeom>
            <a:avLst/>
            <a:gdLst/>
            <a:ahLst/>
            <a:cxnLst/>
            <a:rect l="l" t="t" r="r" b="b"/>
            <a:pathLst>
              <a:path w="1703567" h="3112830">
                <a:moveTo>
                  <a:pt x="0" y="0"/>
                </a:moveTo>
                <a:lnTo>
                  <a:pt x="1703566" y="0"/>
                </a:lnTo>
                <a:lnTo>
                  <a:pt x="1703566" y="3112830"/>
                </a:lnTo>
                <a:lnTo>
                  <a:pt x="0" y="31128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6992893" y="4510983"/>
            <a:ext cx="1703567" cy="3112830"/>
          </a:xfrm>
          <a:custGeom>
            <a:avLst/>
            <a:gdLst/>
            <a:ahLst/>
            <a:cxnLst/>
            <a:rect l="l" t="t" r="r" b="b"/>
            <a:pathLst>
              <a:path w="1703567" h="3112830">
                <a:moveTo>
                  <a:pt x="0" y="0"/>
                </a:moveTo>
                <a:lnTo>
                  <a:pt x="1703566" y="0"/>
                </a:lnTo>
                <a:lnTo>
                  <a:pt x="1703566" y="3112829"/>
                </a:lnTo>
                <a:lnTo>
                  <a:pt x="0" y="31128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flipH="1">
            <a:off x="10350462" y="8741162"/>
            <a:ext cx="719887" cy="1225340"/>
          </a:xfrm>
          <a:custGeom>
            <a:avLst/>
            <a:gdLst/>
            <a:ahLst/>
            <a:cxnLst/>
            <a:rect l="l" t="t" r="r" b="b"/>
            <a:pathLst>
              <a:path w="719887" h="1225340">
                <a:moveTo>
                  <a:pt x="719887" y="0"/>
                </a:moveTo>
                <a:lnTo>
                  <a:pt x="0" y="0"/>
                </a:lnTo>
                <a:lnTo>
                  <a:pt x="0" y="1225340"/>
                </a:lnTo>
                <a:lnTo>
                  <a:pt x="719887" y="1225340"/>
                </a:lnTo>
                <a:lnTo>
                  <a:pt x="719887"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3" name="Freeform 13"/>
          <p:cNvSpPr/>
          <p:nvPr/>
        </p:nvSpPr>
        <p:spPr>
          <a:xfrm>
            <a:off x="11315765" y="7098495"/>
            <a:ext cx="1774489" cy="2351614"/>
          </a:xfrm>
          <a:custGeom>
            <a:avLst/>
            <a:gdLst/>
            <a:ahLst/>
            <a:cxnLst/>
            <a:rect l="l" t="t" r="r" b="b"/>
            <a:pathLst>
              <a:path w="1774489" h="2351614">
                <a:moveTo>
                  <a:pt x="0" y="0"/>
                </a:moveTo>
                <a:lnTo>
                  <a:pt x="1774489" y="0"/>
                </a:lnTo>
                <a:lnTo>
                  <a:pt x="1774489" y="2351615"/>
                </a:lnTo>
                <a:lnTo>
                  <a:pt x="0" y="2351615"/>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4" name="Freeform 14"/>
          <p:cNvSpPr/>
          <p:nvPr/>
        </p:nvSpPr>
        <p:spPr>
          <a:xfrm flipH="1">
            <a:off x="9151998" y="6566504"/>
            <a:ext cx="1972118" cy="1552594"/>
          </a:xfrm>
          <a:custGeom>
            <a:avLst/>
            <a:gdLst/>
            <a:ahLst/>
            <a:cxnLst/>
            <a:rect l="l" t="t" r="r" b="b"/>
            <a:pathLst>
              <a:path w="1972118" h="1552594">
                <a:moveTo>
                  <a:pt x="1972117" y="0"/>
                </a:moveTo>
                <a:lnTo>
                  <a:pt x="0" y="0"/>
                </a:lnTo>
                <a:lnTo>
                  <a:pt x="0" y="1552594"/>
                </a:lnTo>
                <a:lnTo>
                  <a:pt x="1972117" y="1552594"/>
                </a:lnTo>
                <a:lnTo>
                  <a:pt x="1972117"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flipH="1">
            <a:off x="9364403" y="7188567"/>
            <a:ext cx="1972118" cy="1552594"/>
          </a:xfrm>
          <a:custGeom>
            <a:avLst/>
            <a:gdLst/>
            <a:ahLst/>
            <a:cxnLst/>
            <a:rect l="l" t="t" r="r" b="b"/>
            <a:pathLst>
              <a:path w="1972118" h="1552594">
                <a:moveTo>
                  <a:pt x="1972118" y="0"/>
                </a:moveTo>
                <a:lnTo>
                  <a:pt x="0" y="0"/>
                </a:lnTo>
                <a:lnTo>
                  <a:pt x="0" y="1552595"/>
                </a:lnTo>
                <a:lnTo>
                  <a:pt x="1972118" y="1552595"/>
                </a:lnTo>
                <a:lnTo>
                  <a:pt x="1972118"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16"/>
          <p:cNvSpPr/>
          <p:nvPr/>
        </p:nvSpPr>
        <p:spPr>
          <a:xfrm flipH="1">
            <a:off x="16480265" y="7834617"/>
            <a:ext cx="1738514" cy="1302305"/>
          </a:xfrm>
          <a:custGeom>
            <a:avLst/>
            <a:gdLst/>
            <a:ahLst/>
            <a:cxnLst/>
            <a:rect l="l" t="t" r="r" b="b"/>
            <a:pathLst>
              <a:path w="1738514" h="1302305">
                <a:moveTo>
                  <a:pt x="1738514" y="0"/>
                </a:moveTo>
                <a:lnTo>
                  <a:pt x="0" y="0"/>
                </a:lnTo>
                <a:lnTo>
                  <a:pt x="0" y="1302305"/>
                </a:lnTo>
                <a:lnTo>
                  <a:pt x="1738514" y="1302305"/>
                </a:lnTo>
                <a:lnTo>
                  <a:pt x="1738514"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Freeform 17"/>
          <p:cNvSpPr/>
          <p:nvPr/>
        </p:nvSpPr>
        <p:spPr>
          <a:xfrm flipH="1">
            <a:off x="16992893" y="8586596"/>
            <a:ext cx="1738514" cy="1302305"/>
          </a:xfrm>
          <a:custGeom>
            <a:avLst/>
            <a:gdLst/>
            <a:ahLst/>
            <a:cxnLst/>
            <a:rect l="l" t="t" r="r" b="b"/>
            <a:pathLst>
              <a:path w="1738514" h="1302305">
                <a:moveTo>
                  <a:pt x="1738514" y="0"/>
                </a:moveTo>
                <a:lnTo>
                  <a:pt x="0" y="0"/>
                </a:lnTo>
                <a:lnTo>
                  <a:pt x="0" y="1302306"/>
                </a:lnTo>
                <a:lnTo>
                  <a:pt x="1738514" y="1302306"/>
                </a:lnTo>
                <a:lnTo>
                  <a:pt x="1738514"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6148239" y="6753687"/>
            <a:ext cx="664052" cy="869463"/>
          </a:xfrm>
          <a:custGeom>
            <a:avLst/>
            <a:gdLst/>
            <a:ahLst/>
            <a:cxnLst/>
            <a:rect l="l" t="t" r="r" b="b"/>
            <a:pathLst>
              <a:path w="664052" h="869463">
                <a:moveTo>
                  <a:pt x="0" y="0"/>
                </a:moveTo>
                <a:lnTo>
                  <a:pt x="664052" y="0"/>
                </a:lnTo>
                <a:lnTo>
                  <a:pt x="664052" y="869463"/>
                </a:lnTo>
                <a:lnTo>
                  <a:pt x="0" y="869463"/>
                </a:lnTo>
                <a:lnTo>
                  <a:pt x="0" y="0"/>
                </a:lnTo>
                <a:close/>
              </a:path>
            </a:pathLst>
          </a:custGeom>
          <a:blipFill>
            <a:blip r:embed="rId1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9" name="Freeform 19"/>
          <p:cNvSpPr/>
          <p:nvPr/>
        </p:nvSpPr>
        <p:spPr>
          <a:xfrm>
            <a:off x="15558537" y="7055149"/>
            <a:ext cx="664052" cy="869463"/>
          </a:xfrm>
          <a:custGeom>
            <a:avLst/>
            <a:gdLst/>
            <a:ahLst/>
            <a:cxnLst/>
            <a:rect l="l" t="t" r="r" b="b"/>
            <a:pathLst>
              <a:path w="664052" h="869463">
                <a:moveTo>
                  <a:pt x="0" y="0"/>
                </a:moveTo>
                <a:lnTo>
                  <a:pt x="664052" y="0"/>
                </a:lnTo>
                <a:lnTo>
                  <a:pt x="664052" y="869463"/>
                </a:lnTo>
                <a:lnTo>
                  <a:pt x="0" y="869463"/>
                </a:lnTo>
                <a:lnTo>
                  <a:pt x="0" y="0"/>
                </a:lnTo>
                <a:close/>
              </a:path>
            </a:pathLst>
          </a:custGeom>
          <a:blipFill>
            <a:blip r:embed="rId1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20" name="Freeform 20"/>
          <p:cNvSpPr/>
          <p:nvPr/>
        </p:nvSpPr>
        <p:spPr>
          <a:xfrm>
            <a:off x="11837313" y="7410789"/>
            <a:ext cx="1774489" cy="2351614"/>
          </a:xfrm>
          <a:custGeom>
            <a:avLst/>
            <a:gdLst/>
            <a:ahLst/>
            <a:cxnLst/>
            <a:rect l="l" t="t" r="r" b="b"/>
            <a:pathLst>
              <a:path w="1774489" h="2351614">
                <a:moveTo>
                  <a:pt x="0" y="0"/>
                </a:moveTo>
                <a:lnTo>
                  <a:pt x="1774489" y="0"/>
                </a:lnTo>
                <a:lnTo>
                  <a:pt x="1774489" y="2351614"/>
                </a:lnTo>
                <a:lnTo>
                  <a:pt x="0" y="2351614"/>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US"/>
          </a:p>
        </p:txBody>
      </p:sp>
      <p:sp>
        <p:nvSpPr>
          <p:cNvPr id="21" name="Freeform 21"/>
          <p:cNvSpPr/>
          <p:nvPr/>
        </p:nvSpPr>
        <p:spPr>
          <a:xfrm flipH="1">
            <a:off x="9727953" y="8741162"/>
            <a:ext cx="719887" cy="1225340"/>
          </a:xfrm>
          <a:custGeom>
            <a:avLst/>
            <a:gdLst/>
            <a:ahLst/>
            <a:cxnLst/>
            <a:rect l="l" t="t" r="r" b="b"/>
            <a:pathLst>
              <a:path w="719887" h="1225340">
                <a:moveTo>
                  <a:pt x="719887" y="0"/>
                </a:moveTo>
                <a:lnTo>
                  <a:pt x="0" y="0"/>
                </a:lnTo>
                <a:lnTo>
                  <a:pt x="0" y="1225340"/>
                </a:lnTo>
                <a:lnTo>
                  <a:pt x="719887" y="1225340"/>
                </a:lnTo>
                <a:lnTo>
                  <a:pt x="719887"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9142724" cy="10287000"/>
          </a:xfrm>
          <a:custGeom>
            <a:avLst/>
            <a:gdLst/>
            <a:ahLst/>
            <a:cxnLst/>
            <a:rect l="l" t="t" r="r" b="b"/>
            <a:pathLst>
              <a:path w="9142724" h="10287000">
                <a:moveTo>
                  <a:pt x="9142724" y="0"/>
                </a:moveTo>
                <a:lnTo>
                  <a:pt x="0" y="0"/>
                </a:lnTo>
                <a:lnTo>
                  <a:pt x="0" y="10287000"/>
                </a:lnTo>
                <a:lnTo>
                  <a:pt x="9142724" y="10287000"/>
                </a:lnTo>
                <a:lnTo>
                  <a:pt x="9142724"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0801" y="0"/>
            <a:ext cx="9142724" cy="2650091"/>
          </a:xfrm>
          <a:custGeom>
            <a:avLst/>
            <a:gdLst/>
            <a:ahLst/>
            <a:cxnLst/>
            <a:rect l="l" t="t" r="r" b="b"/>
            <a:pathLst>
              <a:path w="9142724" h="2650091">
                <a:moveTo>
                  <a:pt x="0" y="0"/>
                </a:moveTo>
                <a:lnTo>
                  <a:pt x="9142724" y="0"/>
                </a:lnTo>
                <a:lnTo>
                  <a:pt x="9142724" y="2650091"/>
                </a:lnTo>
                <a:lnTo>
                  <a:pt x="0" y="2650091"/>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TextBox 4"/>
          <p:cNvSpPr txBox="1"/>
          <p:nvPr/>
        </p:nvSpPr>
        <p:spPr>
          <a:xfrm>
            <a:off x="9625952" y="510200"/>
            <a:ext cx="7826535" cy="2365374"/>
          </a:xfrm>
          <a:prstGeom prst="rect">
            <a:avLst/>
          </a:prstGeom>
        </p:spPr>
        <p:txBody>
          <a:bodyPr lIns="0" tIns="0" rIns="0" bIns="0" rtlCol="0" anchor="t">
            <a:spAutoFit/>
          </a:bodyPr>
          <a:lstStyle/>
          <a:p>
            <a:pPr marL="0" lvl="0" indent="0" algn="l">
              <a:lnSpc>
                <a:spcPts val="8899"/>
              </a:lnSpc>
              <a:spcBef>
                <a:spcPct val="0"/>
              </a:spcBef>
            </a:pPr>
            <a:r>
              <a:rPr lang="en-US" sz="9999">
                <a:solidFill>
                  <a:srgbClr val="25495C"/>
                </a:solidFill>
                <a:latin typeface="Bobby Jones"/>
                <a:ea typeface="Bobby Jones"/>
                <a:cs typeface="Bobby Jones"/>
                <a:sym typeface="Bobby Jones"/>
              </a:rPr>
              <a:t>THE BEAUTIFUL</a:t>
            </a:r>
            <a:r>
              <a:rPr lang="en-US" sz="9999" u="none" strike="noStrike">
                <a:solidFill>
                  <a:srgbClr val="25495C"/>
                </a:solidFill>
                <a:latin typeface="Bobby Jones"/>
                <a:ea typeface="Bobby Jones"/>
                <a:cs typeface="Bobby Jones"/>
                <a:sym typeface="Bobby Jones"/>
              </a:rPr>
              <a:t> RAINBOW</a:t>
            </a:r>
          </a:p>
        </p:txBody>
      </p:sp>
      <p:sp>
        <p:nvSpPr>
          <p:cNvPr id="5" name="TextBox 5"/>
          <p:cNvSpPr txBox="1"/>
          <p:nvPr/>
        </p:nvSpPr>
        <p:spPr>
          <a:xfrm>
            <a:off x="9625952" y="2837474"/>
            <a:ext cx="7014618" cy="7328740"/>
          </a:xfrm>
          <a:prstGeom prst="rect">
            <a:avLst/>
          </a:prstGeom>
        </p:spPr>
        <p:txBody>
          <a:bodyPr lIns="0" tIns="0" rIns="0" bIns="0" rtlCol="0" anchor="t">
            <a:spAutoFit/>
          </a:bodyPr>
          <a:lstStyle/>
          <a:p>
            <a:pPr marL="0" lvl="0" indent="0" algn="l">
              <a:lnSpc>
                <a:spcPts val="4834"/>
              </a:lnSpc>
            </a:pPr>
            <a:r>
              <a:rPr lang="en-US" sz="3867" b="1">
                <a:solidFill>
                  <a:srgbClr val="25495C"/>
                </a:solidFill>
                <a:latin typeface="Souses Bold"/>
                <a:ea typeface="Souses Bold"/>
                <a:cs typeface="Souses Bold"/>
                <a:sym typeface="Souses Bold"/>
              </a:rPr>
              <a:t>Father God</a:t>
            </a:r>
            <a:r>
              <a:rPr lang="en-US" sz="3867" b="1" u="none" strike="noStrike">
                <a:solidFill>
                  <a:srgbClr val="25495C"/>
                </a:solidFill>
                <a:latin typeface="Souses Bold"/>
                <a:ea typeface="Souses Bold"/>
                <a:cs typeface="Souses Bold"/>
                <a:sym typeface="Souses Bold"/>
              </a:rPr>
              <a:t> put a rainbow in the sky and made a promise: He would never again flood the entire earth. The rainbow is Father God's sign of His faithful love and promises. Even today, when we see a rainbow, it reminds us that Father God keeps His promises and watches over those who trust Him just like He did with Noah.</a:t>
            </a:r>
          </a:p>
        </p:txBody>
      </p:sp>
      <p:sp>
        <p:nvSpPr>
          <p:cNvPr id="6" name="Freeform 6"/>
          <p:cNvSpPr/>
          <p:nvPr/>
        </p:nvSpPr>
        <p:spPr>
          <a:xfrm>
            <a:off x="3304187" y="1184505"/>
            <a:ext cx="5849338" cy="8981709"/>
          </a:xfrm>
          <a:custGeom>
            <a:avLst/>
            <a:gdLst/>
            <a:ahLst/>
            <a:cxnLst/>
            <a:rect l="l" t="t" r="r" b="b"/>
            <a:pathLst>
              <a:path w="5849338" h="8981709">
                <a:moveTo>
                  <a:pt x="0" y="0"/>
                </a:moveTo>
                <a:lnTo>
                  <a:pt x="5849338" y="0"/>
                </a:lnTo>
                <a:lnTo>
                  <a:pt x="5849338" y="8981709"/>
                </a:lnTo>
                <a:lnTo>
                  <a:pt x="0" y="898170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0" y="0"/>
            <a:ext cx="9573670" cy="10287000"/>
          </a:xfrm>
          <a:custGeom>
            <a:avLst/>
            <a:gdLst/>
            <a:ahLst/>
            <a:cxnLst/>
            <a:rect l="l" t="t" r="r" b="b"/>
            <a:pathLst>
              <a:path w="9573670" h="10287000">
                <a:moveTo>
                  <a:pt x="0" y="0"/>
                </a:moveTo>
                <a:lnTo>
                  <a:pt x="9573670" y="0"/>
                </a:lnTo>
                <a:lnTo>
                  <a:pt x="957367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TextBox 4"/>
          <p:cNvSpPr txBox="1"/>
          <p:nvPr/>
        </p:nvSpPr>
        <p:spPr>
          <a:xfrm>
            <a:off x="9358806" y="1747672"/>
            <a:ext cx="8582317" cy="1241424"/>
          </a:xfrm>
          <a:prstGeom prst="rect">
            <a:avLst/>
          </a:prstGeom>
        </p:spPr>
        <p:txBody>
          <a:bodyPr lIns="0" tIns="0" rIns="0" bIns="0" rtlCol="0" anchor="t">
            <a:spAutoFit/>
          </a:bodyPr>
          <a:lstStyle/>
          <a:p>
            <a:pPr marL="0" lvl="0" indent="0" algn="ctr">
              <a:lnSpc>
                <a:spcPts val="8899"/>
              </a:lnSpc>
              <a:spcBef>
                <a:spcPct val="0"/>
              </a:spcBef>
            </a:pPr>
            <a:r>
              <a:rPr lang="en-US" sz="9999">
                <a:solidFill>
                  <a:srgbClr val="25495C"/>
                </a:solidFill>
                <a:latin typeface="Bobby Jones"/>
                <a:ea typeface="Bobby Jones"/>
                <a:cs typeface="Bobby Jones"/>
                <a:sym typeface="Bobby Jones"/>
              </a:rPr>
              <a:t>LET’S REMEMBER</a:t>
            </a:r>
          </a:p>
        </p:txBody>
      </p:sp>
      <p:sp>
        <p:nvSpPr>
          <p:cNvPr id="5" name="TextBox 5"/>
          <p:cNvSpPr txBox="1"/>
          <p:nvPr/>
        </p:nvSpPr>
        <p:spPr>
          <a:xfrm>
            <a:off x="9707707" y="4385509"/>
            <a:ext cx="7884515" cy="2340259"/>
          </a:xfrm>
          <a:prstGeom prst="rect">
            <a:avLst/>
          </a:prstGeom>
        </p:spPr>
        <p:txBody>
          <a:bodyPr lIns="0" tIns="0" rIns="0" bIns="0" rtlCol="0" anchor="t">
            <a:spAutoFit/>
          </a:bodyPr>
          <a:lstStyle/>
          <a:p>
            <a:pPr marL="0" lvl="0" indent="0" algn="ctr">
              <a:lnSpc>
                <a:spcPts val="6193"/>
              </a:lnSpc>
            </a:pPr>
            <a:r>
              <a:rPr lang="en-US" sz="4955" b="1">
                <a:solidFill>
                  <a:srgbClr val="25495C"/>
                </a:solidFill>
                <a:latin typeface="Souses Bold"/>
                <a:ea typeface="Souses Bold"/>
                <a:cs typeface="Souses Bold"/>
                <a:sym typeface="Souses Bold"/>
              </a:rPr>
              <a:t>Even when the world is dark,</a:t>
            </a:r>
            <a:r>
              <a:rPr lang="en-US" sz="4955" b="1" u="none" strike="noStrike">
                <a:solidFill>
                  <a:srgbClr val="25495C"/>
                </a:solidFill>
                <a:latin typeface="Souses Bold"/>
                <a:ea typeface="Souses Bold"/>
                <a:cs typeface="Souses Bold"/>
                <a:sym typeface="Souses Bold"/>
              </a:rPr>
              <a:t> Father God always keeps His promises. </a:t>
            </a:r>
          </a:p>
        </p:txBody>
      </p:sp>
      <p:sp>
        <p:nvSpPr>
          <p:cNvPr id="6" name="Freeform 6"/>
          <p:cNvSpPr/>
          <p:nvPr/>
        </p:nvSpPr>
        <p:spPr>
          <a:xfrm>
            <a:off x="861236" y="3875239"/>
            <a:ext cx="7811207" cy="4608612"/>
          </a:xfrm>
          <a:custGeom>
            <a:avLst/>
            <a:gdLst/>
            <a:ahLst/>
            <a:cxnLst/>
            <a:rect l="l" t="t" r="r" b="b"/>
            <a:pathLst>
              <a:path w="7811207" h="4608612">
                <a:moveTo>
                  <a:pt x="0" y="0"/>
                </a:moveTo>
                <a:lnTo>
                  <a:pt x="7811206" y="0"/>
                </a:lnTo>
                <a:lnTo>
                  <a:pt x="7811206" y="4608612"/>
                </a:lnTo>
                <a:lnTo>
                  <a:pt x="0" y="4608612"/>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1768978" y="292652"/>
            <a:ext cx="7375022" cy="3875239"/>
          </a:xfrm>
          <a:custGeom>
            <a:avLst/>
            <a:gdLst/>
            <a:ahLst/>
            <a:cxnLst/>
            <a:rect l="l" t="t" r="r" b="b"/>
            <a:pathLst>
              <a:path w="7375022" h="3875239">
                <a:moveTo>
                  <a:pt x="0" y="0"/>
                </a:moveTo>
                <a:lnTo>
                  <a:pt x="7375022" y="0"/>
                </a:lnTo>
                <a:lnTo>
                  <a:pt x="7375022" y="3875239"/>
                </a:lnTo>
                <a:lnTo>
                  <a:pt x="0" y="387523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3154738" y="1304925"/>
            <a:ext cx="11978523" cy="1241424"/>
          </a:xfrm>
          <a:prstGeom prst="rect">
            <a:avLst/>
          </a:prstGeom>
        </p:spPr>
        <p:txBody>
          <a:bodyPr lIns="0" tIns="0" rIns="0" bIns="0" rtlCol="0" anchor="t">
            <a:spAutoFit/>
          </a:bodyPr>
          <a:lstStyle/>
          <a:p>
            <a:pPr marL="0" lvl="0" indent="0" algn="l">
              <a:lnSpc>
                <a:spcPts val="8899"/>
              </a:lnSpc>
              <a:spcBef>
                <a:spcPct val="0"/>
              </a:spcBef>
            </a:pPr>
            <a:r>
              <a:rPr lang="en-US" sz="9999">
                <a:solidFill>
                  <a:srgbClr val="25495C"/>
                </a:solidFill>
                <a:latin typeface="Bobby Jones"/>
                <a:ea typeface="Bobby Jones"/>
                <a:cs typeface="Bobby Jones"/>
                <a:sym typeface="Bobby Jones"/>
              </a:rPr>
              <a:t>DISCUSSION QUESTIONS</a:t>
            </a:r>
          </a:p>
        </p:txBody>
      </p:sp>
      <p:sp>
        <p:nvSpPr>
          <p:cNvPr id="4" name="TextBox 4"/>
          <p:cNvSpPr txBox="1"/>
          <p:nvPr/>
        </p:nvSpPr>
        <p:spPr>
          <a:xfrm>
            <a:off x="3727843" y="2893406"/>
            <a:ext cx="10832315" cy="6893188"/>
          </a:xfrm>
          <a:prstGeom prst="rect">
            <a:avLst/>
          </a:prstGeom>
        </p:spPr>
        <p:txBody>
          <a:bodyPr lIns="0" tIns="0" rIns="0" bIns="0" rtlCol="0" anchor="t">
            <a:spAutoFit/>
          </a:bodyPr>
          <a:lstStyle/>
          <a:p>
            <a:pPr algn="l">
              <a:lnSpc>
                <a:spcPts val="6859"/>
              </a:lnSpc>
            </a:pPr>
            <a:r>
              <a:rPr lang="en-US" sz="5487" b="1">
                <a:solidFill>
                  <a:srgbClr val="25495C"/>
                </a:solidFill>
                <a:latin typeface="Souses Bold"/>
                <a:ea typeface="Souses Bold"/>
                <a:cs typeface="Souses Bold"/>
                <a:sym typeface="Souses Bold"/>
              </a:rPr>
              <a:t>1. Why did Father God choose Noah to build the ark?</a:t>
            </a:r>
          </a:p>
          <a:p>
            <a:pPr algn="l">
              <a:lnSpc>
                <a:spcPts val="6859"/>
              </a:lnSpc>
            </a:pPr>
            <a:endParaRPr lang="en-US" sz="5487" b="1">
              <a:solidFill>
                <a:srgbClr val="25495C"/>
              </a:solidFill>
              <a:latin typeface="Souses Bold"/>
              <a:ea typeface="Souses Bold"/>
              <a:cs typeface="Souses Bold"/>
              <a:sym typeface="Souses Bold"/>
            </a:endParaRPr>
          </a:p>
          <a:p>
            <a:pPr algn="l">
              <a:lnSpc>
                <a:spcPts val="6859"/>
              </a:lnSpc>
            </a:pPr>
            <a:r>
              <a:rPr lang="en-US" sz="5487" b="1">
                <a:solidFill>
                  <a:srgbClr val="25495C"/>
                </a:solidFill>
                <a:latin typeface="Souses Bold"/>
                <a:ea typeface="Souses Bold"/>
                <a:cs typeface="Souses Bold"/>
                <a:sym typeface="Souses Bold"/>
              </a:rPr>
              <a:t>2. How did Noah show his trust in Father God?</a:t>
            </a:r>
          </a:p>
          <a:p>
            <a:pPr algn="l">
              <a:lnSpc>
                <a:spcPts val="6859"/>
              </a:lnSpc>
            </a:pPr>
            <a:endParaRPr lang="en-US" sz="5487" b="1">
              <a:solidFill>
                <a:srgbClr val="25495C"/>
              </a:solidFill>
              <a:latin typeface="Souses Bold"/>
              <a:ea typeface="Souses Bold"/>
              <a:cs typeface="Souses Bold"/>
              <a:sym typeface="Souses Bold"/>
            </a:endParaRPr>
          </a:p>
          <a:p>
            <a:pPr marL="0" lvl="0" indent="0" algn="l">
              <a:lnSpc>
                <a:spcPts val="6859"/>
              </a:lnSpc>
            </a:pPr>
            <a:r>
              <a:rPr lang="en-US" sz="5487" b="1">
                <a:solidFill>
                  <a:srgbClr val="25495C"/>
                </a:solidFill>
                <a:latin typeface="Souses Bold"/>
                <a:ea typeface="Souses Bold"/>
                <a:cs typeface="Souses Bold"/>
                <a:sym typeface="Souses Bold"/>
              </a:rPr>
              <a:t>3. What do rainbows remind you of today?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pic>
        <p:nvPicPr>
          <p:cNvPr id="3" name="Picture 3"/>
          <p:cNvPicPr>
            <a:picLocks noChangeAspect="1"/>
          </p:cNvPicPr>
          <p:nvPr>
            <a:videoFile r:link="rId1"/>
          </p:nvPr>
        </p:nvPicPr>
        <p:blipFill>
          <a:blip r:embed="rId4"/>
          <a:stretch>
            <a:fillRect/>
          </a:stretch>
        </p:blipFill>
        <p:spPr>
          <a:xfrm>
            <a:off x="2313964" y="1304604"/>
            <a:ext cx="13660072" cy="767779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3232372" y="628413"/>
            <a:ext cx="11823257" cy="1439605"/>
          </a:xfrm>
          <a:prstGeom prst="rect">
            <a:avLst/>
          </a:prstGeom>
        </p:spPr>
        <p:txBody>
          <a:bodyPr lIns="0" tIns="0" rIns="0" bIns="0" rtlCol="0" anchor="t">
            <a:spAutoFit/>
          </a:bodyPr>
          <a:lstStyle/>
          <a:p>
            <a:pPr marL="0" lvl="0" indent="0" algn="ctr">
              <a:lnSpc>
                <a:spcPts val="10229"/>
              </a:lnSpc>
              <a:spcBef>
                <a:spcPct val="0"/>
              </a:spcBef>
            </a:pPr>
            <a:r>
              <a:rPr lang="en-US" sz="11494">
                <a:solidFill>
                  <a:srgbClr val="25495C"/>
                </a:solidFill>
                <a:latin typeface="Bobby Jones"/>
                <a:ea typeface="Bobby Jones"/>
                <a:cs typeface="Bobby Jones"/>
                <a:sym typeface="Bobby Jones"/>
              </a:rPr>
              <a:t>ACTIVITY: CHARADES </a:t>
            </a:r>
          </a:p>
        </p:txBody>
      </p:sp>
      <p:sp>
        <p:nvSpPr>
          <p:cNvPr id="4" name="TextBox 4"/>
          <p:cNvSpPr txBox="1"/>
          <p:nvPr/>
        </p:nvSpPr>
        <p:spPr>
          <a:xfrm>
            <a:off x="2737289" y="4198454"/>
            <a:ext cx="12813422" cy="3915201"/>
          </a:xfrm>
          <a:prstGeom prst="rect">
            <a:avLst/>
          </a:prstGeom>
        </p:spPr>
        <p:txBody>
          <a:bodyPr lIns="0" tIns="0" rIns="0" bIns="0" rtlCol="0" anchor="t">
            <a:spAutoFit/>
          </a:bodyPr>
          <a:lstStyle/>
          <a:p>
            <a:pPr marL="0" lvl="0" indent="0" algn="ctr">
              <a:lnSpc>
                <a:spcPts val="7542"/>
              </a:lnSpc>
              <a:spcBef>
                <a:spcPct val="0"/>
              </a:spcBef>
            </a:pPr>
            <a:r>
              <a:rPr lang="en-US" sz="8474">
                <a:solidFill>
                  <a:srgbClr val="25495C"/>
                </a:solidFill>
                <a:latin typeface="Bobby Jones"/>
                <a:ea typeface="Bobby Jones"/>
                <a:cs typeface="Bobby Jones"/>
                <a:sym typeface="Bobby Jones"/>
              </a:rPr>
              <a:t>HAVE ONE CHILD ACT OUT AN ANIMAL AND THE OTHER CHILDREN GUESS IT. EVERYONE GETS A TURN.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65201" y="1196138"/>
            <a:ext cx="3957597" cy="1241424"/>
          </a:xfrm>
          <a:prstGeom prst="rect">
            <a:avLst/>
          </a:prstGeom>
        </p:spPr>
        <p:txBody>
          <a:bodyPr lIns="0" tIns="0" rIns="0" bIns="0" rtlCol="0" anchor="t">
            <a:spAutoFit/>
          </a:bodyPr>
          <a:lstStyle/>
          <a:p>
            <a:pPr marL="0" lvl="0" indent="0" algn="l">
              <a:lnSpc>
                <a:spcPts val="8899"/>
              </a:lnSpc>
              <a:spcBef>
                <a:spcPct val="0"/>
              </a:spcBef>
            </a:pPr>
            <a:r>
              <a:rPr lang="en-US" sz="9999">
                <a:solidFill>
                  <a:srgbClr val="25495C"/>
                </a:solidFill>
                <a:latin typeface="Bobby Jones"/>
                <a:ea typeface="Bobby Jones"/>
                <a:cs typeface="Bobby Jones"/>
                <a:sym typeface="Bobby Jones"/>
              </a:rPr>
              <a:t>PRAYER</a:t>
            </a:r>
          </a:p>
        </p:txBody>
      </p:sp>
      <p:sp>
        <p:nvSpPr>
          <p:cNvPr id="3" name="TextBox 3"/>
          <p:cNvSpPr txBox="1"/>
          <p:nvPr/>
        </p:nvSpPr>
        <p:spPr>
          <a:xfrm>
            <a:off x="3152848" y="3027410"/>
            <a:ext cx="11982303" cy="5265527"/>
          </a:xfrm>
          <a:prstGeom prst="rect">
            <a:avLst/>
          </a:prstGeom>
        </p:spPr>
        <p:txBody>
          <a:bodyPr lIns="0" tIns="0" rIns="0" bIns="0" rtlCol="0" anchor="t">
            <a:spAutoFit/>
          </a:bodyPr>
          <a:lstStyle/>
          <a:p>
            <a:pPr marL="0" lvl="0" indent="0" algn="ctr">
              <a:lnSpc>
                <a:spcPts val="5978"/>
              </a:lnSpc>
            </a:pPr>
            <a:r>
              <a:rPr lang="en-US" sz="4783" b="1">
                <a:solidFill>
                  <a:srgbClr val="25495C"/>
                </a:solidFill>
                <a:latin typeface="Souses Bold"/>
                <a:ea typeface="Souses Bold"/>
                <a:cs typeface="Souses Bold"/>
                <a:sym typeface="Souses Bold"/>
              </a:rPr>
              <a:t>Dear Father God,</a:t>
            </a:r>
            <a:r>
              <a:rPr lang="en-US" sz="4783" b="1" u="none" strike="noStrike">
                <a:solidFill>
                  <a:srgbClr val="25495C"/>
                </a:solidFill>
                <a:latin typeface="Souses Bold"/>
                <a:ea typeface="Souses Bold"/>
                <a:cs typeface="Souses Bold"/>
                <a:sym typeface="Souses Bold"/>
              </a:rPr>
              <a:t> thank You for being a promise-keeper. Sometimes the world feels scary, but I know You are always watching over us. Thank You for your rainbow of hope that reminds me of Your love and care. Teach me to walk with You every day, rain or shine. Amen.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88127" y="0"/>
            <a:ext cx="7342346" cy="10287000"/>
          </a:xfrm>
          <a:custGeom>
            <a:avLst/>
            <a:gdLst/>
            <a:ahLst/>
            <a:cxnLst/>
            <a:rect l="l" t="t" r="r" b="b"/>
            <a:pathLst>
              <a:path w="7342346" h="10287000">
                <a:moveTo>
                  <a:pt x="0" y="0"/>
                </a:moveTo>
                <a:lnTo>
                  <a:pt x="7342346" y="0"/>
                </a:lnTo>
                <a:lnTo>
                  <a:pt x="7342346"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4051322" y="924071"/>
            <a:ext cx="5901038" cy="3100727"/>
          </a:xfrm>
          <a:custGeom>
            <a:avLst/>
            <a:gdLst/>
            <a:ahLst/>
            <a:cxnLst/>
            <a:rect l="l" t="t" r="r" b="b"/>
            <a:pathLst>
              <a:path w="5901038" h="3100727">
                <a:moveTo>
                  <a:pt x="0" y="0"/>
                </a:moveTo>
                <a:lnTo>
                  <a:pt x="5901038" y="0"/>
                </a:lnTo>
                <a:lnTo>
                  <a:pt x="5901038" y="3100727"/>
                </a:lnTo>
                <a:lnTo>
                  <a:pt x="0" y="3100727"/>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TextBox 4"/>
          <p:cNvSpPr txBox="1"/>
          <p:nvPr/>
        </p:nvSpPr>
        <p:spPr>
          <a:xfrm>
            <a:off x="2787678" y="3690570"/>
            <a:ext cx="10147080" cy="3896069"/>
          </a:xfrm>
          <a:prstGeom prst="rect">
            <a:avLst/>
          </a:prstGeom>
        </p:spPr>
        <p:txBody>
          <a:bodyPr lIns="0" tIns="0" rIns="0" bIns="0" rtlCol="0" anchor="t">
            <a:spAutoFit/>
          </a:bodyPr>
          <a:lstStyle/>
          <a:p>
            <a:pPr marL="0" lvl="0" indent="0" algn="ctr">
              <a:lnSpc>
                <a:spcPts val="7715"/>
              </a:lnSpc>
              <a:spcBef>
                <a:spcPct val="0"/>
              </a:spcBef>
            </a:pPr>
            <a:r>
              <a:rPr lang="en-US" sz="6172" b="1" u="none" strike="noStrike">
                <a:solidFill>
                  <a:srgbClr val="3A421B"/>
                </a:solidFill>
                <a:latin typeface="Souses Bold"/>
                <a:ea typeface="Souses Bold"/>
                <a:cs typeface="Souses Bold"/>
                <a:sym typeface="Souses Bold"/>
              </a:rPr>
              <a:t>“Whenever the rainbow appears in the clouds, I will see it and remember...” – Genesis 9:16</a:t>
            </a:r>
          </a:p>
        </p:txBody>
      </p:sp>
      <p:sp>
        <p:nvSpPr>
          <p:cNvPr id="5" name="Freeform 5"/>
          <p:cNvSpPr/>
          <p:nvPr/>
        </p:nvSpPr>
        <p:spPr>
          <a:xfrm>
            <a:off x="13859798" y="3432541"/>
            <a:ext cx="1536516" cy="592257"/>
          </a:xfrm>
          <a:custGeom>
            <a:avLst/>
            <a:gdLst/>
            <a:ahLst/>
            <a:cxnLst/>
            <a:rect l="l" t="t" r="r" b="b"/>
            <a:pathLst>
              <a:path w="1536516" h="592257">
                <a:moveTo>
                  <a:pt x="0" y="0"/>
                </a:moveTo>
                <a:lnTo>
                  <a:pt x="1536515" y="0"/>
                </a:lnTo>
                <a:lnTo>
                  <a:pt x="1536515" y="592257"/>
                </a:lnTo>
                <a:lnTo>
                  <a:pt x="0" y="592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3319908" y="1304925"/>
            <a:ext cx="9082620" cy="1241424"/>
          </a:xfrm>
          <a:prstGeom prst="rect">
            <a:avLst/>
          </a:prstGeom>
        </p:spPr>
        <p:txBody>
          <a:bodyPr lIns="0" tIns="0" rIns="0" bIns="0" rtlCol="0" anchor="t">
            <a:spAutoFit/>
          </a:bodyPr>
          <a:lstStyle/>
          <a:p>
            <a:pPr marL="0" lvl="0" indent="0" algn="l">
              <a:lnSpc>
                <a:spcPts val="8899"/>
              </a:lnSpc>
              <a:spcBef>
                <a:spcPct val="0"/>
              </a:spcBef>
            </a:pPr>
            <a:r>
              <a:rPr lang="en-US" sz="9999">
                <a:solidFill>
                  <a:srgbClr val="25495C"/>
                </a:solidFill>
                <a:latin typeface="Bobby Jones"/>
                <a:ea typeface="Bobby Jones"/>
                <a:cs typeface="Bobby Jones"/>
                <a:sym typeface="Bobby Jones"/>
              </a:rPr>
              <a:t>FOCUS SCRIPTURE</a:t>
            </a:r>
          </a:p>
        </p:txBody>
      </p:sp>
      <p:sp>
        <p:nvSpPr>
          <p:cNvPr id="7" name="Freeform 7"/>
          <p:cNvSpPr/>
          <p:nvPr/>
        </p:nvSpPr>
        <p:spPr>
          <a:xfrm>
            <a:off x="17001841" y="331814"/>
            <a:ext cx="1536516" cy="592257"/>
          </a:xfrm>
          <a:custGeom>
            <a:avLst/>
            <a:gdLst/>
            <a:ahLst/>
            <a:cxnLst/>
            <a:rect l="l" t="t" r="r" b="b"/>
            <a:pathLst>
              <a:path w="1536516" h="592257">
                <a:moveTo>
                  <a:pt x="0" y="0"/>
                </a:moveTo>
                <a:lnTo>
                  <a:pt x="1536516" y="0"/>
                </a:lnTo>
                <a:lnTo>
                  <a:pt x="1536516" y="592257"/>
                </a:lnTo>
                <a:lnTo>
                  <a:pt x="0" y="592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0291944" y="2150629"/>
            <a:ext cx="6282618" cy="6235499"/>
          </a:xfrm>
          <a:custGeom>
            <a:avLst/>
            <a:gdLst/>
            <a:ahLst/>
            <a:cxnLst/>
            <a:rect l="l" t="t" r="r" b="b"/>
            <a:pathLst>
              <a:path w="6282618" h="6235499">
                <a:moveTo>
                  <a:pt x="0" y="0"/>
                </a:moveTo>
                <a:lnTo>
                  <a:pt x="6282619" y="0"/>
                </a:lnTo>
                <a:lnTo>
                  <a:pt x="6282619" y="6235499"/>
                </a:lnTo>
                <a:lnTo>
                  <a:pt x="0" y="6235499"/>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TextBox 4"/>
          <p:cNvSpPr txBox="1"/>
          <p:nvPr/>
        </p:nvSpPr>
        <p:spPr>
          <a:xfrm>
            <a:off x="2565428" y="1106054"/>
            <a:ext cx="8115300" cy="2365374"/>
          </a:xfrm>
          <a:prstGeom prst="rect">
            <a:avLst/>
          </a:prstGeom>
        </p:spPr>
        <p:txBody>
          <a:bodyPr lIns="0" tIns="0" rIns="0" bIns="0" rtlCol="0" anchor="t">
            <a:spAutoFit/>
          </a:bodyPr>
          <a:lstStyle/>
          <a:p>
            <a:pPr marL="0" lvl="0" indent="0" algn="l">
              <a:lnSpc>
                <a:spcPts val="8899"/>
              </a:lnSpc>
              <a:spcBef>
                <a:spcPct val="0"/>
              </a:spcBef>
            </a:pPr>
            <a:r>
              <a:rPr lang="en-US" sz="9999">
                <a:solidFill>
                  <a:srgbClr val="25495C"/>
                </a:solidFill>
                <a:latin typeface="Bobby Jones"/>
                <a:ea typeface="Bobby Jones"/>
                <a:cs typeface="Bobby Jones"/>
                <a:sym typeface="Bobby Jones"/>
              </a:rPr>
              <a:t>NOA</a:t>
            </a:r>
            <a:r>
              <a:rPr lang="en-US" sz="9999" u="none" strike="noStrike">
                <a:solidFill>
                  <a:srgbClr val="25495C"/>
                </a:solidFill>
                <a:latin typeface="Bobby Jones"/>
                <a:ea typeface="Bobby Jones"/>
                <a:cs typeface="Bobby Jones"/>
                <a:sym typeface="Bobby Jones"/>
              </a:rPr>
              <a:t>H WAS GOOD</a:t>
            </a:r>
          </a:p>
        </p:txBody>
      </p:sp>
      <p:sp>
        <p:nvSpPr>
          <p:cNvPr id="5" name="TextBox 5"/>
          <p:cNvSpPr txBox="1"/>
          <p:nvPr/>
        </p:nvSpPr>
        <p:spPr>
          <a:xfrm>
            <a:off x="2565428" y="3641724"/>
            <a:ext cx="6443254" cy="6292215"/>
          </a:xfrm>
          <a:prstGeom prst="rect">
            <a:avLst/>
          </a:prstGeom>
        </p:spPr>
        <p:txBody>
          <a:bodyPr lIns="0" tIns="0" rIns="0" bIns="0" rtlCol="0" anchor="t">
            <a:spAutoFit/>
          </a:bodyPr>
          <a:lstStyle/>
          <a:p>
            <a:pPr marL="0" lvl="0" indent="0" algn="l">
              <a:lnSpc>
                <a:spcPts val="4500"/>
              </a:lnSpc>
            </a:pPr>
            <a:r>
              <a:rPr lang="en-US" sz="3600" b="1">
                <a:solidFill>
                  <a:srgbClr val="25495C"/>
                </a:solidFill>
                <a:latin typeface="Souses Bold"/>
                <a:ea typeface="Souses Bold"/>
                <a:cs typeface="Souses Bold"/>
                <a:sym typeface="Souses Bold"/>
              </a:rPr>
              <a:t>A long time after Adam and Eve, people on the earth had forgotten how to follow Father God. They were doing whatever they wanted, hurting one another, and choosing sin over Father God's ways. The Bible says Noah was a good man who listened and walked with Father God, even when no one else did.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8087117" y="1304925"/>
            <a:ext cx="7508901" cy="2365374"/>
          </a:xfrm>
          <a:prstGeom prst="rect">
            <a:avLst/>
          </a:prstGeom>
        </p:spPr>
        <p:txBody>
          <a:bodyPr lIns="0" tIns="0" rIns="0" bIns="0" rtlCol="0" anchor="t">
            <a:spAutoFit/>
          </a:bodyPr>
          <a:lstStyle/>
          <a:p>
            <a:pPr marL="0" lvl="0" indent="0" algn="l">
              <a:lnSpc>
                <a:spcPts val="8899"/>
              </a:lnSpc>
              <a:spcBef>
                <a:spcPct val="0"/>
              </a:spcBef>
            </a:pPr>
            <a:r>
              <a:rPr lang="en-US" sz="9999">
                <a:solidFill>
                  <a:srgbClr val="25495C"/>
                </a:solidFill>
                <a:latin typeface="Bobby Jones"/>
                <a:ea typeface="Bobby Jones"/>
                <a:cs typeface="Bobby Jones"/>
                <a:sym typeface="Bobby Jones"/>
              </a:rPr>
              <a:t>FATHER </a:t>
            </a:r>
            <a:r>
              <a:rPr lang="en-US" sz="9999" u="none" strike="noStrike">
                <a:solidFill>
                  <a:srgbClr val="25495C"/>
                </a:solidFill>
                <a:latin typeface="Bobby Jones"/>
                <a:ea typeface="Bobby Jones"/>
                <a:cs typeface="Bobby Jones"/>
                <a:sym typeface="Bobby Jones"/>
              </a:rPr>
              <a:t>GOD’S MESSAGE</a:t>
            </a:r>
          </a:p>
        </p:txBody>
      </p:sp>
      <p:sp>
        <p:nvSpPr>
          <p:cNvPr id="4" name="TextBox 4"/>
          <p:cNvSpPr txBox="1"/>
          <p:nvPr/>
        </p:nvSpPr>
        <p:spPr>
          <a:xfrm>
            <a:off x="8087117" y="4193887"/>
            <a:ext cx="6990289" cy="4403725"/>
          </a:xfrm>
          <a:prstGeom prst="rect">
            <a:avLst/>
          </a:prstGeom>
        </p:spPr>
        <p:txBody>
          <a:bodyPr lIns="0" tIns="0" rIns="0" bIns="0" rtlCol="0" anchor="t">
            <a:spAutoFit/>
          </a:bodyPr>
          <a:lstStyle/>
          <a:p>
            <a:pPr marL="0" lvl="0" indent="0" algn="l">
              <a:lnSpc>
                <a:spcPts val="4999"/>
              </a:lnSpc>
            </a:pPr>
            <a:r>
              <a:rPr lang="en-US" sz="3999" b="1">
                <a:solidFill>
                  <a:srgbClr val="25495C"/>
                </a:solidFill>
                <a:latin typeface="Souses Bold"/>
                <a:ea typeface="Souses Bold"/>
                <a:cs typeface="Souses Bold"/>
                <a:sym typeface="Souses Bold"/>
              </a:rPr>
              <a:t>Father </a:t>
            </a:r>
            <a:r>
              <a:rPr lang="en-US" sz="3999" b="1" u="none" strike="noStrike">
                <a:solidFill>
                  <a:srgbClr val="25495C"/>
                </a:solidFill>
                <a:latin typeface="Souses Bold"/>
                <a:ea typeface="Souses Bold"/>
                <a:cs typeface="Souses Bold"/>
                <a:sym typeface="Souses Bold"/>
              </a:rPr>
              <a:t>God told Noah, 'A big rain is coming to wash the earth clean from all the evil. You must build a giant boat called an Ark to keep your family safe.’ Noah trusted Father God and obeyed. </a:t>
            </a:r>
          </a:p>
        </p:txBody>
      </p:sp>
      <p:sp>
        <p:nvSpPr>
          <p:cNvPr id="5" name="Freeform 5"/>
          <p:cNvSpPr/>
          <p:nvPr/>
        </p:nvSpPr>
        <p:spPr>
          <a:xfrm>
            <a:off x="-1283245" y="0"/>
            <a:ext cx="7342346" cy="10287000"/>
          </a:xfrm>
          <a:custGeom>
            <a:avLst/>
            <a:gdLst/>
            <a:ahLst/>
            <a:cxnLst/>
            <a:rect l="l" t="t" r="r" b="b"/>
            <a:pathLst>
              <a:path w="7342346" h="10287000">
                <a:moveTo>
                  <a:pt x="0" y="0"/>
                </a:moveTo>
                <a:lnTo>
                  <a:pt x="7342347" y="0"/>
                </a:lnTo>
                <a:lnTo>
                  <a:pt x="7342347"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6" name="Group 6"/>
          <p:cNvGrpSpPr/>
          <p:nvPr/>
        </p:nvGrpSpPr>
        <p:grpSpPr>
          <a:xfrm>
            <a:off x="-533400" y="3990112"/>
            <a:ext cx="5773900" cy="5725388"/>
            <a:chOff x="0" y="0"/>
            <a:chExt cx="1179559" cy="881755"/>
          </a:xfrm>
        </p:grpSpPr>
        <p:sp>
          <p:nvSpPr>
            <p:cNvPr id="7" name="Freeform 7"/>
            <p:cNvSpPr/>
            <p:nvPr/>
          </p:nvSpPr>
          <p:spPr>
            <a:xfrm flipH="1">
              <a:off x="0" y="0"/>
              <a:ext cx="1179559" cy="881755"/>
            </a:xfrm>
            <a:custGeom>
              <a:avLst/>
              <a:gdLst/>
              <a:ahLst/>
              <a:cxnLst/>
              <a:rect l="l" t="t" r="r" b="b"/>
              <a:pathLst>
                <a:path w="1179559" h="881755">
                  <a:moveTo>
                    <a:pt x="1158421" y="0"/>
                  </a:moveTo>
                  <a:lnTo>
                    <a:pt x="21139" y="0"/>
                  </a:lnTo>
                  <a:cubicBezTo>
                    <a:pt x="9464" y="0"/>
                    <a:pt x="0" y="9464"/>
                    <a:pt x="0" y="21139"/>
                  </a:cubicBezTo>
                  <a:lnTo>
                    <a:pt x="0" y="860617"/>
                  </a:lnTo>
                  <a:cubicBezTo>
                    <a:pt x="0" y="872291"/>
                    <a:pt x="9464" y="881755"/>
                    <a:pt x="21139" y="881755"/>
                  </a:cubicBezTo>
                  <a:lnTo>
                    <a:pt x="1158421" y="881755"/>
                  </a:lnTo>
                  <a:cubicBezTo>
                    <a:pt x="1170095" y="881755"/>
                    <a:pt x="1179559" y="872291"/>
                    <a:pt x="1179559" y="860617"/>
                  </a:cubicBezTo>
                  <a:lnTo>
                    <a:pt x="1179559" y="21139"/>
                  </a:lnTo>
                  <a:cubicBezTo>
                    <a:pt x="1179559" y="9464"/>
                    <a:pt x="1170095" y="0"/>
                    <a:pt x="1158421" y="0"/>
                  </a:cubicBez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flipH="1">
            <a:off x="8591816" y="0"/>
            <a:ext cx="9848584" cy="10287000"/>
          </a:xfrm>
          <a:custGeom>
            <a:avLst/>
            <a:gdLst/>
            <a:ahLst/>
            <a:cxnLst/>
            <a:rect l="l" t="t" r="r" b="b"/>
            <a:pathLst>
              <a:path w="12960000" h="10287000">
                <a:moveTo>
                  <a:pt x="12960000" y="0"/>
                </a:moveTo>
                <a:lnTo>
                  <a:pt x="0" y="0"/>
                </a:lnTo>
                <a:lnTo>
                  <a:pt x="0" y="10287000"/>
                </a:lnTo>
                <a:lnTo>
                  <a:pt x="12960000" y="10287000"/>
                </a:lnTo>
                <a:lnTo>
                  <a:pt x="1296000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9906000" y="6286500"/>
            <a:ext cx="2221936" cy="4130763"/>
          </a:xfrm>
          <a:custGeom>
            <a:avLst/>
            <a:gdLst/>
            <a:ahLst/>
            <a:cxnLst/>
            <a:rect l="l" t="t" r="r" b="b"/>
            <a:pathLst>
              <a:path w="2983936" h="4783865">
                <a:moveTo>
                  <a:pt x="0" y="0"/>
                </a:moveTo>
                <a:lnTo>
                  <a:pt x="2983936" y="0"/>
                </a:lnTo>
                <a:lnTo>
                  <a:pt x="2983936" y="4783864"/>
                </a:lnTo>
                <a:lnTo>
                  <a:pt x="0" y="4783864"/>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12127936" y="6573727"/>
            <a:ext cx="5278559" cy="1451604"/>
          </a:xfrm>
          <a:custGeom>
            <a:avLst/>
            <a:gdLst/>
            <a:ahLst/>
            <a:cxnLst/>
            <a:rect l="l" t="t" r="r" b="b"/>
            <a:pathLst>
              <a:path w="5278559" h="1451604">
                <a:moveTo>
                  <a:pt x="0" y="0"/>
                </a:moveTo>
                <a:lnTo>
                  <a:pt x="5278559" y="0"/>
                </a:lnTo>
                <a:lnTo>
                  <a:pt x="5278559" y="1451604"/>
                </a:lnTo>
                <a:lnTo>
                  <a:pt x="0" y="1451604"/>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TextBox 6"/>
          <p:cNvSpPr txBox="1"/>
          <p:nvPr/>
        </p:nvSpPr>
        <p:spPr>
          <a:xfrm>
            <a:off x="1028700" y="1304925"/>
            <a:ext cx="6587309" cy="2365374"/>
          </a:xfrm>
          <a:prstGeom prst="rect">
            <a:avLst/>
          </a:prstGeom>
        </p:spPr>
        <p:txBody>
          <a:bodyPr lIns="0" tIns="0" rIns="0" bIns="0" rtlCol="0" anchor="t">
            <a:spAutoFit/>
          </a:bodyPr>
          <a:lstStyle/>
          <a:p>
            <a:pPr marL="0" lvl="0" indent="0" algn="l">
              <a:lnSpc>
                <a:spcPts val="8899"/>
              </a:lnSpc>
              <a:spcBef>
                <a:spcPct val="0"/>
              </a:spcBef>
            </a:pPr>
            <a:r>
              <a:rPr lang="en-US" sz="9999">
                <a:solidFill>
                  <a:srgbClr val="25495C"/>
                </a:solidFill>
                <a:latin typeface="Bobby Jones"/>
                <a:ea typeface="Bobby Jones"/>
                <a:cs typeface="Bobby Jones"/>
                <a:sym typeface="Bobby Jones"/>
              </a:rPr>
              <a:t>BUILDIN</a:t>
            </a:r>
            <a:r>
              <a:rPr lang="en-US" sz="9999" u="none" strike="noStrike">
                <a:solidFill>
                  <a:srgbClr val="25495C"/>
                </a:solidFill>
                <a:latin typeface="Bobby Jones"/>
                <a:ea typeface="Bobby Jones"/>
                <a:cs typeface="Bobby Jones"/>
                <a:sym typeface="Bobby Jones"/>
              </a:rPr>
              <a:t>G THE </a:t>
            </a:r>
          </a:p>
          <a:p>
            <a:pPr marL="0" lvl="0" indent="0" algn="ctr">
              <a:lnSpc>
                <a:spcPts val="8899"/>
              </a:lnSpc>
              <a:spcBef>
                <a:spcPct val="0"/>
              </a:spcBef>
            </a:pPr>
            <a:r>
              <a:rPr lang="en-US" sz="9999" u="none" strike="noStrike">
                <a:solidFill>
                  <a:srgbClr val="25495C"/>
                </a:solidFill>
                <a:latin typeface="Bobby Jones"/>
                <a:ea typeface="Bobby Jones"/>
                <a:cs typeface="Bobby Jones"/>
                <a:sym typeface="Bobby Jones"/>
              </a:rPr>
              <a:t>ARK</a:t>
            </a:r>
          </a:p>
        </p:txBody>
      </p:sp>
      <p:sp>
        <p:nvSpPr>
          <p:cNvPr id="7" name="TextBox 7"/>
          <p:cNvSpPr txBox="1"/>
          <p:nvPr/>
        </p:nvSpPr>
        <p:spPr>
          <a:xfrm>
            <a:off x="1028700" y="4225925"/>
            <a:ext cx="7035953" cy="5032375"/>
          </a:xfrm>
          <a:prstGeom prst="rect">
            <a:avLst/>
          </a:prstGeom>
        </p:spPr>
        <p:txBody>
          <a:bodyPr lIns="0" tIns="0" rIns="0" bIns="0" rtlCol="0" anchor="t">
            <a:spAutoFit/>
          </a:bodyPr>
          <a:lstStyle/>
          <a:p>
            <a:pPr marL="0" lvl="0" indent="0" algn="l">
              <a:lnSpc>
                <a:spcPts val="4999"/>
              </a:lnSpc>
            </a:pPr>
            <a:r>
              <a:rPr lang="en-US" sz="3999" b="1">
                <a:solidFill>
                  <a:srgbClr val="25495C"/>
                </a:solidFill>
                <a:latin typeface="Souses Bold"/>
                <a:ea typeface="Souses Bold"/>
                <a:cs typeface="Souses Bold"/>
                <a:sym typeface="Souses Bold"/>
              </a:rPr>
              <a:t>N</a:t>
            </a:r>
            <a:r>
              <a:rPr lang="en-US" sz="3999" b="1" u="none" strike="noStrike">
                <a:solidFill>
                  <a:srgbClr val="25495C"/>
                </a:solidFill>
                <a:latin typeface="Souses Bold"/>
                <a:ea typeface="Souses Bold"/>
                <a:cs typeface="Souses Bold"/>
                <a:sym typeface="Souses Bold"/>
              </a:rPr>
              <a:t>oah didn't wait! He and his family listened to Father God  and worked very hard, building the giant wooden Ark just as Father God asked. He worked for a long time, building and warning people, but they didn’t listen.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flipH="1">
            <a:off x="8591816" y="0"/>
            <a:ext cx="9848584" cy="10287000"/>
          </a:xfrm>
          <a:custGeom>
            <a:avLst/>
            <a:gdLst/>
            <a:ahLst/>
            <a:cxnLst/>
            <a:rect l="l" t="t" r="r" b="b"/>
            <a:pathLst>
              <a:path w="12960000" h="10287000">
                <a:moveTo>
                  <a:pt x="12960000" y="0"/>
                </a:moveTo>
                <a:lnTo>
                  <a:pt x="0" y="0"/>
                </a:lnTo>
                <a:lnTo>
                  <a:pt x="0" y="10287000"/>
                </a:lnTo>
                <a:lnTo>
                  <a:pt x="12960000" y="10287000"/>
                </a:lnTo>
                <a:lnTo>
                  <a:pt x="1296000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dirty="0"/>
          </a:p>
        </p:txBody>
      </p:sp>
      <p:sp>
        <p:nvSpPr>
          <p:cNvPr id="4" name="Freeform 4"/>
          <p:cNvSpPr/>
          <p:nvPr/>
        </p:nvSpPr>
        <p:spPr>
          <a:xfrm>
            <a:off x="11689104" y="4347969"/>
            <a:ext cx="4519732" cy="2666642"/>
          </a:xfrm>
          <a:custGeom>
            <a:avLst/>
            <a:gdLst/>
            <a:ahLst/>
            <a:cxnLst/>
            <a:rect l="l" t="t" r="r" b="b"/>
            <a:pathLst>
              <a:path w="4519732" h="2666642">
                <a:moveTo>
                  <a:pt x="0" y="0"/>
                </a:moveTo>
                <a:lnTo>
                  <a:pt x="4519732" y="0"/>
                </a:lnTo>
                <a:lnTo>
                  <a:pt x="4519732" y="2666642"/>
                </a:lnTo>
                <a:lnTo>
                  <a:pt x="0" y="2666642"/>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13181413" y="3985298"/>
            <a:ext cx="998256" cy="690044"/>
          </a:xfrm>
          <a:custGeom>
            <a:avLst/>
            <a:gdLst/>
            <a:ahLst/>
            <a:cxnLst/>
            <a:rect l="l" t="t" r="r" b="b"/>
            <a:pathLst>
              <a:path w="998256" h="690044">
                <a:moveTo>
                  <a:pt x="0" y="0"/>
                </a:moveTo>
                <a:lnTo>
                  <a:pt x="998255" y="0"/>
                </a:lnTo>
                <a:lnTo>
                  <a:pt x="998255" y="690045"/>
                </a:lnTo>
                <a:lnTo>
                  <a:pt x="0" y="690045"/>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13181413" y="6395601"/>
            <a:ext cx="1996511" cy="2457245"/>
          </a:xfrm>
          <a:custGeom>
            <a:avLst/>
            <a:gdLst/>
            <a:ahLst/>
            <a:cxnLst/>
            <a:rect l="l" t="t" r="r" b="b"/>
            <a:pathLst>
              <a:path w="1996511" h="2457245">
                <a:moveTo>
                  <a:pt x="0" y="0"/>
                </a:moveTo>
                <a:lnTo>
                  <a:pt x="1996511" y="0"/>
                </a:lnTo>
                <a:lnTo>
                  <a:pt x="1996511" y="2457244"/>
                </a:lnTo>
                <a:lnTo>
                  <a:pt x="0" y="2457244"/>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13884292" y="6980032"/>
            <a:ext cx="1996511" cy="2457245"/>
          </a:xfrm>
          <a:custGeom>
            <a:avLst/>
            <a:gdLst/>
            <a:ahLst/>
            <a:cxnLst/>
            <a:rect l="l" t="t" r="r" b="b"/>
            <a:pathLst>
              <a:path w="1996511" h="2457245">
                <a:moveTo>
                  <a:pt x="0" y="0"/>
                </a:moveTo>
                <a:lnTo>
                  <a:pt x="1996511" y="0"/>
                </a:lnTo>
                <a:lnTo>
                  <a:pt x="1996511" y="2457244"/>
                </a:lnTo>
                <a:lnTo>
                  <a:pt x="0" y="2457244"/>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16356524" y="3287214"/>
            <a:ext cx="1701135" cy="3108387"/>
          </a:xfrm>
          <a:custGeom>
            <a:avLst/>
            <a:gdLst/>
            <a:ahLst/>
            <a:cxnLst/>
            <a:rect l="l" t="t" r="r" b="b"/>
            <a:pathLst>
              <a:path w="1701135" h="3108387">
                <a:moveTo>
                  <a:pt x="0" y="0"/>
                </a:moveTo>
                <a:lnTo>
                  <a:pt x="1701135" y="0"/>
                </a:lnTo>
                <a:lnTo>
                  <a:pt x="1701135" y="3108387"/>
                </a:lnTo>
                <a:lnTo>
                  <a:pt x="0" y="31083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6176179" y="4070121"/>
            <a:ext cx="1701135" cy="3108387"/>
          </a:xfrm>
          <a:custGeom>
            <a:avLst/>
            <a:gdLst/>
            <a:ahLst/>
            <a:cxnLst/>
            <a:rect l="l" t="t" r="r" b="b"/>
            <a:pathLst>
              <a:path w="1701135" h="3108387">
                <a:moveTo>
                  <a:pt x="0" y="0"/>
                </a:moveTo>
                <a:lnTo>
                  <a:pt x="1701136" y="0"/>
                </a:lnTo>
                <a:lnTo>
                  <a:pt x="1701136" y="3108387"/>
                </a:lnTo>
                <a:lnTo>
                  <a:pt x="0" y="31083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flipH="1">
            <a:off x="10443310" y="5030232"/>
            <a:ext cx="764993" cy="1302115"/>
          </a:xfrm>
          <a:custGeom>
            <a:avLst/>
            <a:gdLst/>
            <a:ahLst/>
            <a:cxnLst/>
            <a:rect l="l" t="t" r="r" b="b"/>
            <a:pathLst>
              <a:path w="764993" h="1302115">
                <a:moveTo>
                  <a:pt x="764993" y="0"/>
                </a:moveTo>
                <a:lnTo>
                  <a:pt x="0" y="0"/>
                </a:lnTo>
                <a:lnTo>
                  <a:pt x="0" y="1302116"/>
                </a:lnTo>
                <a:lnTo>
                  <a:pt x="764993" y="1302116"/>
                </a:lnTo>
                <a:lnTo>
                  <a:pt x="764993"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1" name="Freeform 11"/>
          <p:cNvSpPr/>
          <p:nvPr/>
        </p:nvSpPr>
        <p:spPr>
          <a:xfrm>
            <a:off x="10687499" y="7178508"/>
            <a:ext cx="1771956" cy="2348258"/>
          </a:xfrm>
          <a:custGeom>
            <a:avLst/>
            <a:gdLst/>
            <a:ahLst/>
            <a:cxnLst/>
            <a:rect l="l" t="t" r="r" b="b"/>
            <a:pathLst>
              <a:path w="1771956" h="2348258">
                <a:moveTo>
                  <a:pt x="0" y="0"/>
                </a:moveTo>
                <a:lnTo>
                  <a:pt x="1771956" y="0"/>
                </a:lnTo>
                <a:lnTo>
                  <a:pt x="1771956" y="2348258"/>
                </a:lnTo>
                <a:lnTo>
                  <a:pt x="0" y="2348258"/>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2" name="Freeform 12"/>
          <p:cNvSpPr/>
          <p:nvPr/>
        </p:nvSpPr>
        <p:spPr>
          <a:xfrm flipH="1">
            <a:off x="8777749" y="6363096"/>
            <a:ext cx="2095683" cy="1649874"/>
          </a:xfrm>
          <a:custGeom>
            <a:avLst/>
            <a:gdLst/>
            <a:ahLst/>
            <a:cxnLst/>
            <a:rect l="l" t="t" r="r" b="b"/>
            <a:pathLst>
              <a:path w="2095683" h="1649874">
                <a:moveTo>
                  <a:pt x="2095683" y="0"/>
                </a:moveTo>
                <a:lnTo>
                  <a:pt x="0" y="0"/>
                </a:lnTo>
                <a:lnTo>
                  <a:pt x="0" y="1649874"/>
                </a:lnTo>
                <a:lnTo>
                  <a:pt x="2095683" y="1649874"/>
                </a:lnTo>
                <a:lnTo>
                  <a:pt x="2095683"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flipH="1">
            <a:off x="8947032" y="7014611"/>
            <a:ext cx="2095683" cy="1649874"/>
          </a:xfrm>
          <a:custGeom>
            <a:avLst/>
            <a:gdLst/>
            <a:ahLst/>
            <a:cxnLst/>
            <a:rect l="l" t="t" r="r" b="b"/>
            <a:pathLst>
              <a:path w="2095683" h="1649874">
                <a:moveTo>
                  <a:pt x="2095683" y="0"/>
                </a:moveTo>
                <a:lnTo>
                  <a:pt x="0" y="0"/>
                </a:lnTo>
                <a:lnTo>
                  <a:pt x="0" y="1649874"/>
                </a:lnTo>
                <a:lnTo>
                  <a:pt x="2095683" y="1649874"/>
                </a:lnTo>
                <a:lnTo>
                  <a:pt x="2095683"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flipH="1">
            <a:off x="16158730" y="7702414"/>
            <a:ext cx="1736033" cy="1300447"/>
          </a:xfrm>
          <a:custGeom>
            <a:avLst/>
            <a:gdLst/>
            <a:ahLst/>
            <a:cxnLst/>
            <a:rect l="l" t="t" r="r" b="b"/>
            <a:pathLst>
              <a:path w="1736033" h="1300447">
                <a:moveTo>
                  <a:pt x="1736033" y="0"/>
                </a:moveTo>
                <a:lnTo>
                  <a:pt x="0" y="0"/>
                </a:lnTo>
                <a:lnTo>
                  <a:pt x="0" y="1300446"/>
                </a:lnTo>
                <a:lnTo>
                  <a:pt x="1736033" y="1300446"/>
                </a:lnTo>
                <a:lnTo>
                  <a:pt x="1736033"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flipH="1">
            <a:off x="16356524" y="8664485"/>
            <a:ext cx="1736033" cy="1300447"/>
          </a:xfrm>
          <a:custGeom>
            <a:avLst/>
            <a:gdLst/>
            <a:ahLst/>
            <a:cxnLst/>
            <a:rect l="l" t="t" r="r" b="b"/>
            <a:pathLst>
              <a:path w="1736033" h="1300447">
                <a:moveTo>
                  <a:pt x="1736033" y="0"/>
                </a:moveTo>
                <a:lnTo>
                  <a:pt x="0" y="0"/>
                </a:lnTo>
                <a:lnTo>
                  <a:pt x="0" y="1300447"/>
                </a:lnTo>
                <a:lnTo>
                  <a:pt x="1736033" y="1300447"/>
                </a:lnTo>
                <a:lnTo>
                  <a:pt x="1736033"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a:off x="15922471" y="6167487"/>
            <a:ext cx="663104" cy="868222"/>
          </a:xfrm>
          <a:custGeom>
            <a:avLst/>
            <a:gdLst/>
            <a:ahLst/>
            <a:cxnLst/>
            <a:rect l="l" t="t" r="r" b="b"/>
            <a:pathLst>
              <a:path w="663104" h="868222">
                <a:moveTo>
                  <a:pt x="0" y="0"/>
                </a:moveTo>
                <a:lnTo>
                  <a:pt x="663104" y="0"/>
                </a:lnTo>
                <a:lnTo>
                  <a:pt x="663104" y="868221"/>
                </a:lnTo>
                <a:lnTo>
                  <a:pt x="0" y="868221"/>
                </a:lnTo>
                <a:lnTo>
                  <a:pt x="0" y="0"/>
                </a:lnTo>
                <a:close/>
              </a:path>
            </a:pathLst>
          </a:custGeom>
          <a:blipFill>
            <a:blip r:embed="rId1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7" name="TextBox 17"/>
          <p:cNvSpPr txBox="1"/>
          <p:nvPr/>
        </p:nvSpPr>
        <p:spPr>
          <a:xfrm>
            <a:off x="1028700" y="2313782"/>
            <a:ext cx="8937598" cy="2365374"/>
          </a:xfrm>
          <a:prstGeom prst="rect">
            <a:avLst/>
          </a:prstGeom>
        </p:spPr>
        <p:txBody>
          <a:bodyPr lIns="0" tIns="0" rIns="0" bIns="0" rtlCol="0" anchor="t">
            <a:spAutoFit/>
          </a:bodyPr>
          <a:lstStyle/>
          <a:p>
            <a:pPr marL="0" lvl="0" indent="0" algn="l">
              <a:lnSpc>
                <a:spcPts val="8899"/>
              </a:lnSpc>
              <a:spcBef>
                <a:spcPct val="0"/>
              </a:spcBef>
            </a:pPr>
            <a:r>
              <a:rPr lang="en-US" sz="9999">
                <a:solidFill>
                  <a:srgbClr val="25495C"/>
                </a:solidFill>
                <a:latin typeface="Bobby Jones"/>
                <a:ea typeface="Bobby Jones"/>
                <a:cs typeface="Bobby Jones"/>
                <a:sym typeface="Bobby Jones"/>
              </a:rPr>
              <a:t>TWO</a:t>
            </a:r>
            <a:r>
              <a:rPr lang="en-US" sz="9999" u="none" strike="noStrike">
                <a:solidFill>
                  <a:srgbClr val="25495C"/>
                </a:solidFill>
                <a:latin typeface="Bobby Jones"/>
                <a:ea typeface="Bobby Jones"/>
                <a:cs typeface="Bobby Jones"/>
                <a:sym typeface="Bobby Jones"/>
              </a:rPr>
              <a:t> OF EVERY KIND</a:t>
            </a:r>
          </a:p>
        </p:txBody>
      </p:sp>
      <p:sp>
        <p:nvSpPr>
          <p:cNvPr id="18" name="TextBox 18"/>
          <p:cNvSpPr txBox="1"/>
          <p:nvPr/>
        </p:nvSpPr>
        <p:spPr>
          <a:xfrm>
            <a:off x="1028700" y="5103018"/>
            <a:ext cx="5839023" cy="3146425"/>
          </a:xfrm>
          <a:prstGeom prst="rect">
            <a:avLst/>
          </a:prstGeom>
        </p:spPr>
        <p:txBody>
          <a:bodyPr lIns="0" tIns="0" rIns="0" bIns="0" rtlCol="0" anchor="t">
            <a:spAutoFit/>
          </a:bodyPr>
          <a:lstStyle/>
          <a:p>
            <a:pPr marL="0" lvl="0" indent="0" algn="l">
              <a:lnSpc>
                <a:spcPts val="4999"/>
              </a:lnSpc>
            </a:pPr>
            <a:r>
              <a:rPr lang="en-US" sz="3999" b="1">
                <a:solidFill>
                  <a:srgbClr val="25495C"/>
                </a:solidFill>
                <a:latin typeface="Souses Bold"/>
                <a:ea typeface="Souses Bold"/>
                <a:cs typeface="Souses Bold"/>
                <a:sym typeface="Souses Bold"/>
              </a:rPr>
              <a:t>Father G</a:t>
            </a:r>
            <a:r>
              <a:rPr lang="en-US" sz="3999" b="1" u="none" strike="noStrike">
                <a:solidFill>
                  <a:srgbClr val="25495C"/>
                </a:solidFill>
                <a:latin typeface="Souses Bold"/>
                <a:ea typeface="Souses Bold"/>
                <a:cs typeface="Souses Bold"/>
                <a:sym typeface="Souses Bold"/>
              </a:rPr>
              <a:t>od sent every kind of animal to the Ark! Two of each kind walked, hopped, and slithered right in!</a:t>
            </a:r>
          </a:p>
        </p:txBody>
      </p:sp>
      <p:sp>
        <p:nvSpPr>
          <p:cNvPr id="19" name="Freeform 19"/>
          <p:cNvSpPr/>
          <p:nvPr/>
        </p:nvSpPr>
        <p:spPr>
          <a:xfrm>
            <a:off x="15590919" y="6479224"/>
            <a:ext cx="663104" cy="868222"/>
          </a:xfrm>
          <a:custGeom>
            <a:avLst/>
            <a:gdLst/>
            <a:ahLst/>
            <a:cxnLst/>
            <a:rect l="l" t="t" r="r" b="b"/>
            <a:pathLst>
              <a:path w="663104" h="868222">
                <a:moveTo>
                  <a:pt x="0" y="0"/>
                </a:moveTo>
                <a:lnTo>
                  <a:pt x="663104" y="0"/>
                </a:lnTo>
                <a:lnTo>
                  <a:pt x="663104" y="868222"/>
                </a:lnTo>
                <a:lnTo>
                  <a:pt x="0" y="868222"/>
                </a:lnTo>
                <a:lnTo>
                  <a:pt x="0" y="0"/>
                </a:lnTo>
                <a:close/>
              </a:path>
            </a:pathLst>
          </a:custGeom>
          <a:blipFill>
            <a:blip r:embed="rId1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20" name="Freeform 20"/>
          <p:cNvSpPr/>
          <p:nvPr/>
        </p:nvSpPr>
        <p:spPr>
          <a:xfrm>
            <a:off x="11208303" y="7490356"/>
            <a:ext cx="1771956" cy="2348258"/>
          </a:xfrm>
          <a:custGeom>
            <a:avLst/>
            <a:gdLst/>
            <a:ahLst/>
            <a:cxnLst/>
            <a:rect l="l" t="t" r="r" b="b"/>
            <a:pathLst>
              <a:path w="1771956" h="2348258">
                <a:moveTo>
                  <a:pt x="0" y="0"/>
                </a:moveTo>
                <a:lnTo>
                  <a:pt x="1771956" y="0"/>
                </a:lnTo>
                <a:lnTo>
                  <a:pt x="1771956" y="2348258"/>
                </a:lnTo>
                <a:lnTo>
                  <a:pt x="0" y="2348258"/>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US"/>
          </a:p>
        </p:txBody>
      </p:sp>
      <p:sp>
        <p:nvSpPr>
          <p:cNvPr id="21" name="Freeform 21"/>
          <p:cNvSpPr/>
          <p:nvPr/>
        </p:nvSpPr>
        <p:spPr>
          <a:xfrm flipH="1">
            <a:off x="10060814" y="4828755"/>
            <a:ext cx="764993" cy="1302115"/>
          </a:xfrm>
          <a:custGeom>
            <a:avLst/>
            <a:gdLst/>
            <a:ahLst/>
            <a:cxnLst/>
            <a:rect l="l" t="t" r="r" b="b"/>
            <a:pathLst>
              <a:path w="764993" h="1302115">
                <a:moveTo>
                  <a:pt x="764993" y="0"/>
                </a:moveTo>
                <a:lnTo>
                  <a:pt x="0" y="0"/>
                </a:lnTo>
                <a:lnTo>
                  <a:pt x="0" y="1302115"/>
                </a:lnTo>
                <a:lnTo>
                  <a:pt x="764993" y="1302115"/>
                </a:lnTo>
                <a:lnTo>
                  <a:pt x="764993"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228600" y="0"/>
            <a:ext cx="9802270" cy="10287000"/>
          </a:xfrm>
          <a:custGeom>
            <a:avLst/>
            <a:gdLst/>
            <a:ahLst/>
            <a:cxnLst/>
            <a:rect l="l" t="t" r="r" b="b"/>
            <a:pathLst>
              <a:path w="12960000" h="10287000">
                <a:moveTo>
                  <a:pt x="0" y="0"/>
                </a:moveTo>
                <a:lnTo>
                  <a:pt x="12960000" y="0"/>
                </a:lnTo>
                <a:lnTo>
                  <a:pt x="12960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TextBox 4"/>
          <p:cNvSpPr txBox="1"/>
          <p:nvPr/>
        </p:nvSpPr>
        <p:spPr>
          <a:xfrm>
            <a:off x="10609640" y="2160600"/>
            <a:ext cx="7678360" cy="2365374"/>
          </a:xfrm>
          <a:prstGeom prst="rect">
            <a:avLst/>
          </a:prstGeom>
        </p:spPr>
        <p:txBody>
          <a:bodyPr lIns="0" tIns="0" rIns="0" bIns="0" rtlCol="0" anchor="t">
            <a:spAutoFit/>
          </a:bodyPr>
          <a:lstStyle/>
          <a:p>
            <a:pPr marL="0" lvl="0" indent="0" algn="l">
              <a:lnSpc>
                <a:spcPts val="8899"/>
              </a:lnSpc>
              <a:spcBef>
                <a:spcPct val="0"/>
              </a:spcBef>
            </a:pPr>
            <a:r>
              <a:rPr lang="en-US" sz="9999">
                <a:solidFill>
                  <a:srgbClr val="25495C"/>
                </a:solidFill>
                <a:latin typeface="Bobby Jones"/>
                <a:ea typeface="Bobby Jones"/>
                <a:cs typeface="Bobby Jones"/>
                <a:sym typeface="Bobby Jones"/>
              </a:rPr>
              <a:t>TH</a:t>
            </a:r>
            <a:r>
              <a:rPr lang="en-US" sz="9999" u="none" strike="noStrike">
                <a:solidFill>
                  <a:srgbClr val="25495C"/>
                </a:solidFill>
                <a:latin typeface="Bobby Jones"/>
                <a:ea typeface="Bobby Jones"/>
                <a:cs typeface="Bobby Jones"/>
                <a:sym typeface="Bobby Jones"/>
              </a:rPr>
              <a:t>E DOORS SHUT TIGHT</a:t>
            </a:r>
          </a:p>
        </p:txBody>
      </p:sp>
      <p:sp>
        <p:nvSpPr>
          <p:cNvPr id="5" name="TextBox 5"/>
          <p:cNvSpPr txBox="1"/>
          <p:nvPr/>
        </p:nvSpPr>
        <p:spPr>
          <a:xfrm>
            <a:off x="10609640" y="5025052"/>
            <a:ext cx="6019794" cy="2517775"/>
          </a:xfrm>
          <a:prstGeom prst="rect">
            <a:avLst/>
          </a:prstGeom>
        </p:spPr>
        <p:txBody>
          <a:bodyPr lIns="0" tIns="0" rIns="0" bIns="0" rtlCol="0" anchor="t">
            <a:spAutoFit/>
          </a:bodyPr>
          <a:lstStyle/>
          <a:p>
            <a:pPr marL="0" lvl="0" indent="0" algn="l">
              <a:lnSpc>
                <a:spcPts val="4999"/>
              </a:lnSpc>
            </a:pPr>
            <a:r>
              <a:rPr lang="en-US" sz="3999" b="1">
                <a:solidFill>
                  <a:srgbClr val="25495C"/>
                </a:solidFill>
                <a:latin typeface="Souses Bold"/>
                <a:ea typeface="Souses Bold"/>
                <a:cs typeface="Souses Bold"/>
                <a:sym typeface="Souses Bold"/>
              </a:rPr>
              <a:t>Noah, his family, an</a:t>
            </a:r>
            <a:r>
              <a:rPr lang="en-US" sz="3999" b="1" u="none" strike="noStrike">
                <a:solidFill>
                  <a:srgbClr val="25495C"/>
                </a:solidFill>
                <a:latin typeface="Souses Bold"/>
                <a:ea typeface="Souses Bold"/>
                <a:cs typeface="Souses Bold"/>
                <a:sym typeface="Souses Bold"/>
              </a:rPr>
              <a:t>d all the animals went safely inside. Father God closed the door tight!</a:t>
            </a:r>
          </a:p>
        </p:txBody>
      </p:sp>
      <p:sp>
        <p:nvSpPr>
          <p:cNvPr id="6" name="Freeform 6"/>
          <p:cNvSpPr/>
          <p:nvPr/>
        </p:nvSpPr>
        <p:spPr>
          <a:xfrm>
            <a:off x="1028700" y="3952485"/>
            <a:ext cx="7811207" cy="4608612"/>
          </a:xfrm>
          <a:custGeom>
            <a:avLst/>
            <a:gdLst/>
            <a:ahLst/>
            <a:cxnLst/>
            <a:rect l="l" t="t" r="r" b="b"/>
            <a:pathLst>
              <a:path w="7811207" h="4608612">
                <a:moveTo>
                  <a:pt x="0" y="0"/>
                </a:moveTo>
                <a:lnTo>
                  <a:pt x="7811207" y="0"/>
                </a:lnTo>
                <a:lnTo>
                  <a:pt x="7811207" y="4608612"/>
                </a:lnTo>
                <a:lnTo>
                  <a:pt x="0" y="4608612"/>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9373735" y="3247662"/>
            <a:ext cx="8914266" cy="9930395"/>
          </a:xfrm>
          <a:custGeom>
            <a:avLst/>
            <a:gdLst/>
            <a:ahLst/>
            <a:cxnLst/>
            <a:rect l="l" t="t" r="r" b="b"/>
            <a:pathLst>
              <a:path w="9930395" h="9930395">
                <a:moveTo>
                  <a:pt x="0" y="0"/>
                </a:moveTo>
                <a:lnTo>
                  <a:pt x="9930394" y="0"/>
                </a:lnTo>
                <a:lnTo>
                  <a:pt x="9930394" y="9930395"/>
                </a:lnTo>
                <a:lnTo>
                  <a:pt x="0" y="99303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9144000" y="-9964"/>
            <a:ext cx="9144000" cy="5252014"/>
          </a:xfrm>
          <a:custGeom>
            <a:avLst/>
            <a:gdLst/>
            <a:ahLst/>
            <a:cxnLst/>
            <a:rect l="l" t="t" r="r" b="b"/>
            <a:pathLst>
              <a:path w="9144000" h="5252014">
                <a:moveTo>
                  <a:pt x="0" y="0"/>
                </a:moveTo>
                <a:lnTo>
                  <a:pt x="9144000" y="0"/>
                </a:lnTo>
                <a:lnTo>
                  <a:pt x="9144000" y="5252015"/>
                </a:lnTo>
                <a:lnTo>
                  <a:pt x="0" y="5252015"/>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8914266" y="5966887"/>
            <a:ext cx="9603468" cy="7211170"/>
          </a:xfrm>
          <a:custGeom>
            <a:avLst/>
            <a:gdLst/>
            <a:ahLst/>
            <a:cxnLst/>
            <a:rect l="l" t="t" r="r" b="b"/>
            <a:pathLst>
              <a:path w="15554468" h="7211170">
                <a:moveTo>
                  <a:pt x="0" y="0"/>
                </a:moveTo>
                <a:lnTo>
                  <a:pt x="15554468" y="0"/>
                </a:lnTo>
                <a:lnTo>
                  <a:pt x="15554468" y="7211170"/>
                </a:lnTo>
                <a:lnTo>
                  <a:pt x="0" y="7211170"/>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12589658" y="5474118"/>
            <a:ext cx="4241862" cy="4390025"/>
          </a:xfrm>
          <a:custGeom>
            <a:avLst/>
            <a:gdLst/>
            <a:ahLst/>
            <a:cxnLst/>
            <a:rect l="l" t="t" r="r" b="b"/>
            <a:pathLst>
              <a:path w="4241862" h="4390025">
                <a:moveTo>
                  <a:pt x="0" y="0"/>
                </a:moveTo>
                <a:lnTo>
                  <a:pt x="4241862" y="0"/>
                </a:lnTo>
                <a:lnTo>
                  <a:pt x="4241862" y="4390025"/>
                </a:lnTo>
                <a:lnTo>
                  <a:pt x="0" y="4390025"/>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TextBox 7"/>
          <p:cNvSpPr txBox="1"/>
          <p:nvPr/>
        </p:nvSpPr>
        <p:spPr>
          <a:xfrm>
            <a:off x="1028700" y="2138426"/>
            <a:ext cx="8115300" cy="1241424"/>
          </a:xfrm>
          <a:prstGeom prst="rect">
            <a:avLst/>
          </a:prstGeom>
        </p:spPr>
        <p:txBody>
          <a:bodyPr lIns="0" tIns="0" rIns="0" bIns="0" rtlCol="0" anchor="t">
            <a:spAutoFit/>
          </a:bodyPr>
          <a:lstStyle/>
          <a:p>
            <a:pPr marL="0" lvl="0" indent="0" algn="l">
              <a:lnSpc>
                <a:spcPts val="8899"/>
              </a:lnSpc>
              <a:spcBef>
                <a:spcPct val="0"/>
              </a:spcBef>
            </a:pPr>
            <a:r>
              <a:rPr lang="en-US" sz="9999">
                <a:solidFill>
                  <a:srgbClr val="25495C"/>
                </a:solidFill>
                <a:latin typeface="Bobby Jones"/>
                <a:ea typeface="Bobby Jones"/>
                <a:cs typeface="Bobby Jones"/>
                <a:sym typeface="Bobby Jones"/>
              </a:rPr>
              <a:t>TH</a:t>
            </a:r>
            <a:r>
              <a:rPr lang="en-US" sz="9999" u="none" strike="noStrike">
                <a:solidFill>
                  <a:srgbClr val="25495C"/>
                </a:solidFill>
                <a:latin typeface="Bobby Jones"/>
                <a:ea typeface="Bobby Jones"/>
                <a:cs typeface="Bobby Jones"/>
                <a:sym typeface="Bobby Jones"/>
              </a:rPr>
              <a:t>E RAIN FALLS</a:t>
            </a:r>
          </a:p>
        </p:txBody>
      </p:sp>
      <p:sp>
        <p:nvSpPr>
          <p:cNvPr id="8" name="TextBox 8"/>
          <p:cNvSpPr txBox="1"/>
          <p:nvPr/>
        </p:nvSpPr>
        <p:spPr>
          <a:xfrm>
            <a:off x="1028700" y="3981576"/>
            <a:ext cx="6908842" cy="1889125"/>
          </a:xfrm>
          <a:prstGeom prst="rect">
            <a:avLst/>
          </a:prstGeom>
        </p:spPr>
        <p:txBody>
          <a:bodyPr lIns="0" tIns="0" rIns="0" bIns="0" rtlCol="0" anchor="t">
            <a:spAutoFit/>
          </a:bodyPr>
          <a:lstStyle/>
          <a:p>
            <a:pPr marL="0" lvl="0" indent="0" algn="ctr">
              <a:lnSpc>
                <a:spcPts val="4999"/>
              </a:lnSpc>
            </a:pPr>
            <a:r>
              <a:rPr lang="en-US" sz="3999" b="1">
                <a:solidFill>
                  <a:srgbClr val="25495C"/>
                </a:solidFill>
                <a:latin typeface="Souses Bold"/>
                <a:ea typeface="Souses Bold"/>
                <a:cs typeface="Souses Bold"/>
                <a:sym typeface="Souses Bold"/>
              </a:rPr>
              <a:t>When t</a:t>
            </a:r>
            <a:r>
              <a:rPr lang="en-US" sz="3999" b="1" u="none" strike="noStrike">
                <a:solidFill>
                  <a:srgbClr val="25495C"/>
                </a:solidFill>
                <a:latin typeface="Souses Bold"/>
                <a:ea typeface="Souses Bold"/>
                <a:cs typeface="Souses Bold"/>
                <a:sym typeface="Souses Bold"/>
              </a:rPr>
              <a:t>he rain came, it poured for 40 days and 40 nights.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flipH="1">
            <a:off x="0" y="5964079"/>
            <a:ext cx="10790412" cy="4322921"/>
          </a:xfrm>
          <a:custGeom>
            <a:avLst/>
            <a:gdLst/>
            <a:ahLst/>
            <a:cxnLst/>
            <a:rect l="l" t="t" r="r" b="b"/>
            <a:pathLst>
              <a:path w="10790412" h="4322921">
                <a:moveTo>
                  <a:pt x="10790412" y="0"/>
                </a:moveTo>
                <a:lnTo>
                  <a:pt x="0" y="0"/>
                </a:lnTo>
                <a:lnTo>
                  <a:pt x="0" y="4322921"/>
                </a:lnTo>
                <a:lnTo>
                  <a:pt x="10790412" y="4322921"/>
                </a:lnTo>
                <a:lnTo>
                  <a:pt x="10790412"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TextBox 5"/>
          <p:cNvSpPr txBox="1"/>
          <p:nvPr/>
        </p:nvSpPr>
        <p:spPr>
          <a:xfrm>
            <a:off x="10221469" y="4366229"/>
            <a:ext cx="6908842" cy="5032375"/>
          </a:xfrm>
          <a:prstGeom prst="rect">
            <a:avLst/>
          </a:prstGeom>
        </p:spPr>
        <p:txBody>
          <a:bodyPr lIns="0" tIns="0" rIns="0" bIns="0" rtlCol="0" anchor="t">
            <a:spAutoFit/>
          </a:bodyPr>
          <a:lstStyle/>
          <a:p>
            <a:pPr marL="0" lvl="0" indent="0" algn="l">
              <a:lnSpc>
                <a:spcPts val="4999"/>
              </a:lnSpc>
            </a:pPr>
            <a:r>
              <a:rPr lang="en-US" sz="3999" b="1">
                <a:solidFill>
                  <a:srgbClr val="25495C"/>
                </a:solidFill>
                <a:latin typeface="Souses Bold"/>
                <a:ea typeface="Souses Bold"/>
                <a:cs typeface="Souses Bold"/>
                <a:sym typeface="Souses Bold"/>
              </a:rPr>
              <a:t>For</a:t>
            </a:r>
            <a:r>
              <a:rPr lang="en-US" sz="3999" b="1" u="none" strike="noStrike">
                <a:solidFill>
                  <a:srgbClr val="25495C"/>
                </a:solidFill>
                <a:latin typeface="Souses Bold"/>
                <a:ea typeface="Souses Bold"/>
                <a:cs typeface="Souses Bold"/>
                <a:sym typeface="Souses Bold"/>
              </a:rPr>
              <a:t> many days, the rain fell. But Noah and everyone inside the strong Ark were safe and sound! Father God took care of them. Noah sent a dove out of the ark and the second time it came back with an olive branch.</a:t>
            </a:r>
          </a:p>
        </p:txBody>
      </p:sp>
      <p:sp>
        <p:nvSpPr>
          <p:cNvPr id="6" name="Freeform 6"/>
          <p:cNvSpPr/>
          <p:nvPr/>
        </p:nvSpPr>
        <p:spPr>
          <a:xfrm flipH="1">
            <a:off x="0" y="3301494"/>
            <a:ext cx="7190419" cy="7190419"/>
          </a:xfrm>
          <a:custGeom>
            <a:avLst/>
            <a:gdLst/>
            <a:ahLst/>
            <a:cxnLst/>
            <a:rect l="l" t="t" r="r" b="b"/>
            <a:pathLst>
              <a:path w="7190419" h="7190419">
                <a:moveTo>
                  <a:pt x="7190419" y="0"/>
                </a:moveTo>
                <a:lnTo>
                  <a:pt x="0" y="0"/>
                </a:lnTo>
                <a:lnTo>
                  <a:pt x="0" y="7190419"/>
                </a:lnTo>
                <a:lnTo>
                  <a:pt x="7190419" y="7190419"/>
                </a:lnTo>
                <a:lnTo>
                  <a:pt x="719041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flipH="1">
            <a:off x="24381" y="0"/>
            <a:ext cx="9119619" cy="5273631"/>
          </a:xfrm>
          <a:custGeom>
            <a:avLst/>
            <a:gdLst/>
            <a:ahLst/>
            <a:cxnLst/>
            <a:rect l="l" t="t" r="r" b="b"/>
            <a:pathLst>
              <a:path w="9119619" h="5273631">
                <a:moveTo>
                  <a:pt x="9119619" y="0"/>
                </a:moveTo>
                <a:lnTo>
                  <a:pt x="0" y="0"/>
                </a:lnTo>
                <a:lnTo>
                  <a:pt x="0" y="5273631"/>
                </a:lnTo>
                <a:lnTo>
                  <a:pt x="9119619" y="5273631"/>
                </a:lnTo>
                <a:lnTo>
                  <a:pt x="9119619"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1442819" y="5700559"/>
            <a:ext cx="3878669" cy="4014146"/>
          </a:xfrm>
          <a:custGeom>
            <a:avLst/>
            <a:gdLst/>
            <a:ahLst/>
            <a:cxnLst/>
            <a:rect l="l" t="t" r="r" b="b"/>
            <a:pathLst>
              <a:path w="3878669" h="4014146">
                <a:moveTo>
                  <a:pt x="0" y="0"/>
                </a:moveTo>
                <a:lnTo>
                  <a:pt x="3878668" y="0"/>
                </a:lnTo>
                <a:lnTo>
                  <a:pt x="3878668" y="4014146"/>
                </a:lnTo>
                <a:lnTo>
                  <a:pt x="0" y="4014146"/>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TextBox 9"/>
          <p:cNvSpPr txBox="1"/>
          <p:nvPr/>
        </p:nvSpPr>
        <p:spPr>
          <a:xfrm>
            <a:off x="10221469" y="1304925"/>
            <a:ext cx="7826535" cy="2365374"/>
          </a:xfrm>
          <a:prstGeom prst="rect">
            <a:avLst/>
          </a:prstGeom>
        </p:spPr>
        <p:txBody>
          <a:bodyPr lIns="0" tIns="0" rIns="0" bIns="0" rtlCol="0" anchor="t">
            <a:spAutoFit/>
          </a:bodyPr>
          <a:lstStyle/>
          <a:p>
            <a:pPr marL="0" lvl="0" indent="0" algn="l">
              <a:lnSpc>
                <a:spcPts val="8899"/>
              </a:lnSpc>
              <a:spcBef>
                <a:spcPct val="0"/>
              </a:spcBef>
            </a:pPr>
            <a:r>
              <a:rPr lang="en-US" sz="9999">
                <a:solidFill>
                  <a:srgbClr val="25495C"/>
                </a:solidFill>
                <a:latin typeface="Bobby Jones"/>
                <a:ea typeface="Bobby Jones"/>
                <a:cs typeface="Bobby Jones"/>
                <a:sym typeface="Bobby Jones"/>
              </a:rPr>
              <a:t>SAFE</a:t>
            </a:r>
            <a:r>
              <a:rPr lang="en-US" sz="9999" u="none" strike="noStrike">
                <a:solidFill>
                  <a:srgbClr val="25495C"/>
                </a:solidFill>
                <a:latin typeface="Bobby Jones"/>
                <a:ea typeface="Bobby Jones"/>
                <a:cs typeface="Bobby Jones"/>
                <a:sym typeface="Bobby Jones"/>
              </a:rPr>
              <a:t> IN THE ARK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537</Words>
  <Application>Microsoft Office PowerPoint</Application>
  <PresentationFormat>Custom</PresentationFormat>
  <Paragraphs>38</Paragraphs>
  <Slides>16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Bobby Jones</vt:lpstr>
      <vt:lpstr>Calibri</vt:lpstr>
      <vt:lpstr>Souses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4 Preschool</dc:title>
  <cp:lastModifiedBy>Rebekah Jahaziel</cp:lastModifiedBy>
  <cp:revision>1</cp:revision>
  <dcterms:created xsi:type="dcterms:W3CDTF">2006-08-16T00:00:00Z</dcterms:created>
  <dcterms:modified xsi:type="dcterms:W3CDTF">2026-02-07T19:25:52Z</dcterms:modified>
  <dc:identifier>DAG9rjnQns0</dc:identifier>
</cp:coreProperties>
</file>