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Borsok" charset="1" panose="02000503000000020002"/>
      <p:regular r:id="rId21"/>
    </p:embeddedFont>
    <p:embeddedFont>
      <p:font typeface="Poppins Bold" charset="1" panose="00000800000000000000"/>
      <p:regular r:id="rId22"/>
    </p:embeddedFont>
    <p:embeddedFont>
      <p:font typeface="Poppins Light" charset="1" panose="000004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8.png" Type="http://schemas.openxmlformats.org/officeDocument/2006/relationships/image"/><Relationship Id="rId9" Target="https://wordwall.net/resource/66091254/david-and-goliath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22.pn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3.jpeg" Type="http://schemas.openxmlformats.org/officeDocument/2006/relationships/image"/><Relationship Id="rId9" Target="https://www.youtube.com/watch?v=NuedVFB8-7Y" TargetMode="External" Type="http://schemas.openxmlformats.org/officeDocument/2006/relationships/video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3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974" y="3200695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70" y="0"/>
                </a:lnTo>
                <a:lnTo>
                  <a:pt x="2747670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69147" y="1229114"/>
            <a:ext cx="11549706" cy="7103069"/>
          </a:xfrm>
          <a:custGeom>
            <a:avLst/>
            <a:gdLst/>
            <a:ahLst/>
            <a:cxnLst/>
            <a:rect r="r" b="b" t="t" l="l"/>
            <a:pathLst>
              <a:path h="7103069" w="11549706">
                <a:moveTo>
                  <a:pt x="0" y="0"/>
                </a:moveTo>
                <a:lnTo>
                  <a:pt x="11549706" y="0"/>
                </a:lnTo>
                <a:lnTo>
                  <a:pt x="11549706" y="7103069"/>
                </a:lnTo>
                <a:lnTo>
                  <a:pt x="0" y="71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757646" y="1895236"/>
            <a:ext cx="8772708" cy="584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5"/>
              </a:lnSpc>
            </a:pPr>
            <a:r>
              <a:rPr lang="en-US" sz="10395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Let’s first practice reading psalms 23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249707" y="5072755"/>
            <a:ext cx="5565833" cy="5447559"/>
          </a:xfrm>
          <a:custGeom>
            <a:avLst/>
            <a:gdLst/>
            <a:ahLst/>
            <a:cxnLst/>
            <a:rect r="r" b="b" t="t" l="l"/>
            <a:pathLst>
              <a:path h="5447559" w="5565833">
                <a:moveTo>
                  <a:pt x="0" y="0"/>
                </a:moveTo>
                <a:lnTo>
                  <a:pt x="5565832" y="0"/>
                </a:lnTo>
                <a:lnTo>
                  <a:pt x="5565832" y="5447559"/>
                </a:lnTo>
                <a:lnTo>
                  <a:pt x="0" y="544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120610" y="5143500"/>
            <a:ext cx="5565833" cy="5447559"/>
          </a:xfrm>
          <a:custGeom>
            <a:avLst/>
            <a:gdLst/>
            <a:ahLst/>
            <a:cxnLst/>
            <a:rect r="r" b="b" t="t" l="l"/>
            <a:pathLst>
              <a:path h="5447559" w="5565833">
                <a:moveTo>
                  <a:pt x="5565832" y="0"/>
                </a:moveTo>
                <a:lnTo>
                  <a:pt x="0" y="0"/>
                </a:lnTo>
                <a:lnTo>
                  <a:pt x="0" y="5447559"/>
                </a:lnTo>
                <a:lnTo>
                  <a:pt x="5565832" y="5447559"/>
                </a:lnTo>
                <a:lnTo>
                  <a:pt x="55658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5130897" y="9258300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1142637" y="0"/>
                </a:moveTo>
                <a:lnTo>
                  <a:pt x="0" y="0"/>
                </a:lnTo>
                <a:lnTo>
                  <a:pt x="0" y="1118355"/>
                </a:lnTo>
                <a:lnTo>
                  <a:pt x="1142637" y="1118355"/>
                </a:lnTo>
                <a:lnTo>
                  <a:pt x="11426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75760" y="9472704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0" y="0"/>
                </a:moveTo>
                <a:lnTo>
                  <a:pt x="1142637" y="0"/>
                </a:lnTo>
                <a:lnTo>
                  <a:pt x="1142637" y="1118355"/>
                </a:lnTo>
                <a:lnTo>
                  <a:pt x="0" y="1118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7839673" y="9008058"/>
            <a:ext cx="1425899" cy="1395599"/>
          </a:xfrm>
          <a:custGeom>
            <a:avLst/>
            <a:gdLst/>
            <a:ahLst/>
            <a:cxnLst/>
            <a:rect r="r" b="b" t="t" l="l"/>
            <a:pathLst>
              <a:path h="1395599" w="1425899">
                <a:moveTo>
                  <a:pt x="1425899" y="0"/>
                </a:moveTo>
                <a:lnTo>
                  <a:pt x="0" y="0"/>
                </a:lnTo>
                <a:lnTo>
                  <a:pt x="0" y="1395599"/>
                </a:lnTo>
                <a:lnTo>
                  <a:pt x="1425899" y="1395599"/>
                </a:lnTo>
                <a:lnTo>
                  <a:pt x="14258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239250" y="9401959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1142636" y="0"/>
                </a:moveTo>
                <a:lnTo>
                  <a:pt x="0" y="0"/>
                </a:lnTo>
                <a:lnTo>
                  <a:pt x="0" y="1118355"/>
                </a:lnTo>
                <a:lnTo>
                  <a:pt x="1142636" y="1118355"/>
                </a:lnTo>
                <a:lnTo>
                  <a:pt x="11426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243607" y="8891401"/>
            <a:ext cx="1903794" cy="1863338"/>
          </a:xfrm>
          <a:custGeom>
            <a:avLst/>
            <a:gdLst/>
            <a:ahLst/>
            <a:cxnLst/>
            <a:rect r="r" b="b" t="t" l="l"/>
            <a:pathLst>
              <a:path h="1863338" w="1903794">
                <a:moveTo>
                  <a:pt x="1903794" y="0"/>
                </a:moveTo>
                <a:lnTo>
                  <a:pt x="0" y="0"/>
                </a:lnTo>
                <a:lnTo>
                  <a:pt x="0" y="1863339"/>
                </a:lnTo>
                <a:lnTo>
                  <a:pt x="1903794" y="1863339"/>
                </a:lnTo>
                <a:lnTo>
                  <a:pt x="190379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2307335" y="9705858"/>
            <a:ext cx="1903794" cy="1863338"/>
          </a:xfrm>
          <a:custGeom>
            <a:avLst/>
            <a:gdLst/>
            <a:ahLst/>
            <a:cxnLst/>
            <a:rect r="r" b="b" t="t" l="l"/>
            <a:pathLst>
              <a:path h="1863338" w="1903794">
                <a:moveTo>
                  <a:pt x="1903793" y="0"/>
                </a:moveTo>
                <a:lnTo>
                  <a:pt x="0" y="0"/>
                </a:lnTo>
                <a:lnTo>
                  <a:pt x="0" y="1863338"/>
                </a:lnTo>
                <a:lnTo>
                  <a:pt x="1903793" y="1863338"/>
                </a:lnTo>
                <a:lnTo>
                  <a:pt x="19037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40331" y="2913814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69" y="0"/>
                </a:lnTo>
                <a:lnTo>
                  <a:pt x="2747669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386861" y="2626933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70" y="0"/>
                </a:lnTo>
                <a:lnTo>
                  <a:pt x="2747670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861255" y="3890818"/>
            <a:ext cx="1719479" cy="889831"/>
          </a:xfrm>
          <a:custGeom>
            <a:avLst/>
            <a:gdLst/>
            <a:ahLst/>
            <a:cxnLst/>
            <a:rect r="r" b="b" t="t" l="l"/>
            <a:pathLst>
              <a:path h="889831" w="1719479">
                <a:moveTo>
                  <a:pt x="0" y="0"/>
                </a:moveTo>
                <a:lnTo>
                  <a:pt x="1719480" y="0"/>
                </a:lnTo>
                <a:lnTo>
                  <a:pt x="1719480" y="889830"/>
                </a:lnTo>
                <a:lnTo>
                  <a:pt x="0" y="889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922262">
            <a:off x="8655282" y="7226180"/>
            <a:ext cx="1461942" cy="1372398"/>
          </a:xfrm>
          <a:custGeom>
            <a:avLst/>
            <a:gdLst/>
            <a:ahLst/>
            <a:cxnLst/>
            <a:rect r="r" b="b" t="t" l="l"/>
            <a:pathLst>
              <a:path h="1372398" w="1461942">
                <a:moveTo>
                  <a:pt x="0" y="0"/>
                </a:moveTo>
                <a:lnTo>
                  <a:pt x="1461942" y="0"/>
                </a:lnTo>
                <a:lnTo>
                  <a:pt x="1461942" y="1372398"/>
                </a:lnTo>
                <a:lnTo>
                  <a:pt x="0" y="1372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808010" y="273379"/>
            <a:ext cx="1857077" cy="961037"/>
          </a:xfrm>
          <a:custGeom>
            <a:avLst/>
            <a:gdLst/>
            <a:ahLst/>
            <a:cxnLst/>
            <a:rect r="r" b="b" t="t" l="l"/>
            <a:pathLst>
              <a:path h="961037" w="1857077">
                <a:moveTo>
                  <a:pt x="0" y="0"/>
                </a:moveTo>
                <a:lnTo>
                  <a:pt x="1857077" y="0"/>
                </a:lnTo>
                <a:lnTo>
                  <a:pt x="1857077" y="961037"/>
                </a:lnTo>
                <a:lnTo>
                  <a:pt x="0" y="961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496382" y="918707"/>
            <a:ext cx="997337" cy="516122"/>
          </a:xfrm>
          <a:custGeom>
            <a:avLst/>
            <a:gdLst/>
            <a:ahLst/>
            <a:cxnLst/>
            <a:rect r="r" b="b" t="t" l="l"/>
            <a:pathLst>
              <a:path h="516122" w="997337">
                <a:moveTo>
                  <a:pt x="0" y="0"/>
                </a:moveTo>
                <a:lnTo>
                  <a:pt x="997337" y="0"/>
                </a:lnTo>
                <a:lnTo>
                  <a:pt x="997337" y="516122"/>
                </a:lnTo>
                <a:lnTo>
                  <a:pt x="0" y="516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8700" y="401928"/>
            <a:ext cx="1559354" cy="806966"/>
          </a:xfrm>
          <a:custGeom>
            <a:avLst/>
            <a:gdLst/>
            <a:ahLst/>
            <a:cxnLst/>
            <a:rect r="r" b="b" t="t" l="l"/>
            <a:pathLst>
              <a:path h="806966" w="1559354">
                <a:moveTo>
                  <a:pt x="0" y="0"/>
                </a:moveTo>
                <a:lnTo>
                  <a:pt x="1559354" y="0"/>
                </a:lnTo>
                <a:lnTo>
                  <a:pt x="1559354" y="806966"/>
                </a:lnTo>
                <a:lnTo>
                  <a:pt x="0" y="806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30031" y="596043"/>
            <a:ext cx="1620843" cy="838786"/>
          </a:xfrm>
          <a:custGeom>
            <a:avLst/>
            <a:gdLst/>
            <a:ahLst/>
            <a:cxnLst/>
            <a:rect r="r" b="b" t="t" l="l"/>
            <a:pathLst>
              <a:path h="838786" w="1620843">
                <a:moveTo>
                  <a:pt x="0" y="0"/>
                </a:moveTo>
                <a:lnTo>
                  <a:pt x="1620844" y="0"/>
                </a:lnTo>
                <a:lnTo>
                  <a:pt x="1620844" y="838786"/>
                </a:lnTo>
                <a:lnTo>
                  <a:pt x="0" y="838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299059" y="28471"/>
            <a:ext cx="7689883" cy="1790565"/>
          </a:xfrm>
          <a:custGeom>
            <a:avLst/>
            <a:gdLst/>
            <a:ahLst/>
            <a:cxnLst/>
            <a:rect r="r" b="b" t="t" l="l"/>
            <a:pathLst>
              <a:path h="1790565" w="7689883">
                <a:moveTo>
                  <a:pt x="0" y="0"/>
                </a:moveTo>
                <a:lnTo>
                  <a:pt x="7689882" y="0"/>
                </a:lnTo>
                <a:lnTo>
                  <a:pt x="7689882" y="1790565"/>
                </a:lnTo>
                <a:lnTo>
                  <a:pt x="0" y="17905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66264" r="0" b="-7531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0512" y="731592"/>
            <a:ext cx="17048843" cy="7331003"/>
          </a:xfrm>
          <a:custGeom>
            <a:avLst/>
            <a:gdLst/>
            <a:ahLst/>
            <a:cxnLst/>
            <a:rect r="r" b="b" t="t" l="l"/>
            <a:pathLst>
              <a:path h="7331003" w="17048843">
                <a:moveTo>
                  <a:pt x="0" y="0"/>
                </a:moveTo>
                <a:lnTo>
                  <a:pt x="17048843" y="0"/>
                </a:lnTo>
                <a:lnTo>
                  <a:pt x="17048843" y="7331003"/>
                </a:lnTo>
                <a:lnTo>
                  <a:pt x="0" y="733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66802" y="1456551"/>
            <a:ext cx="15145819" cy="5818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33"/>
              </a:lnSpc>
            </a:pPr>
            <a:r>
              <a:rPr lang="en-US" sz="7166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how did david stay close to god?</a:t>
            </a:r>
          </a:p>
          <a:p>
            <a:pPr algn="ctr">
              <a:lnSpc>
                <a:spcPts val="6020"/>
              </a:lnSpc>
            </a:pPr>
          </a:p>
          <a:p>
            <a:pPr algn="ctr">
              <a:lnSpc>
                <a:spcPts val="10033"/>
              </a:lnSpc>
              <a:spcBef>
                <a:spcPct val="0"/>
              </a:spcBef>
            </a:pPr>
            <a:r>
              <a:rPr lang="en-US" sz="7166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how can we stay close to god?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01511" y="6895643"/>
            <a:ext cx="1205459" cy="3639123"/>
          </a:xfrm>
          <a:custGeom>
            <a:avLst/>
            <a:gdLst/>
            <a:ahLst/>
            <a:cxnLst/>
            <a:rect r="r" b="b" t="t" l="l"/>
            <a:pathLst>
              <a:path h="3639123" w="1205459">
                <a:moveTo>
                  <a:pt x="0" y="0"/>
                </a:moveTo>
                <a:lnTo>
                  <a:pt x="1205459" y="0"/>
                </a:lnTo>
                <a:lnTo>
                  <a:pt x="1205459" y="3639123"/>
                </a:lnTo>
                <a:lnTo>
                  <a:pt x="0" y="3639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52607" y="9051972"/>
            <a:ext cx="622191" cy="1878313"/>
          </a:xfrm>
          <a:custGeom>
            <a:avLst/>
            <a:gdLst/>
            <a:ahLst/>
            <a:cxnLst/>
            <a:rect r="r" b="b" t="t" l="l"/>
            <a:pathLst>
              <a:path h="1878313" w="622191">
                <a:moveTo>
                  <a:pt x="0" y="0"/>
                </a:moveTo>
                <a:lnTo>
                  <a:pt x="622191" y="0"/>
                </a:lnTo>
                <a:lnTo>
                  <a:pt x="622191" y="1878313"/>
                </a:lnTo>
                <a:lnTo>
                  <a:pt x="0" y="187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4088" y="0"/>
            <a:ext cx="1987826" cy="1028700"/>
          </a:xfrm>
          <a:custGeom>
            <a:avLst/>
            <a:gdLst/>
            <a:ahLst/>
            <a:cxnLst/>
            <a:rect r="r" b="b" t="t" l="l"/>
            <a:pathLst>
              <a:path h="1028700" w="1987826">
                <a:moveTo>
                  <a:pt x="0" y="0"/>
                </a:moveTo>
                <a:lnTo>
                  <a:pt x="1987826" y="0"/>
                </a:lnTo>
                <a:lnTo>
                  <a:pt x="198782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65501" y="107023"/>
            <a:ext cx="1574211" cy="814654"/>
          </a:xfrm>
          <a:custGeom>
            <a:avLst/>
            <a:gdLst/>
            <a:ahLst/>
            <a:cxnLst/>
            <a:rect r="r" b="b" t="t" l="l"/>
            <a:pathLst>
              <a:path h="814654" w="1574211">
                <a:moveTo>
                  <a:pt x="0" y="0"/>
                </a:moveTo>
                <a:lnTo>
                  <a:pt x="1574211" y="0"/>
                </a:lnTo>
                <a:lnTo>
                  <a:pt x="1574211" y="814654"/>
                </a:lnTo>
                <a:lnTo>
                  <a:pt x="0" y="814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7887" y="1028700"/>
            <a:ext cx="16692225" cy="7177657"/>
          </a:xfrm>
          <a:custGeom>
            <a:avLst/>
            <a:gdLst/>
            <a:ahLst/>
            <a:cxnLst/>
            <a:rect r="r" b="b" t="t" l="l"/>
            <a:pathLst>
              <a:path h="7177657" w="16692225">
                <a:moveTo>
                  <a:pt x="0" y="0"/>
                </a:moveTo>
                <a:lnTo>
                  <a:pt x="16692226" y="0"/>
                </a:lnTo>
                <a:lnTo>
                  <a:pt x="16692226" y="7177657"/>
                </a:lnTo>
                <a:lnTo>
                  <a:pt x="0" y="717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27505" y="1854609"/>
            <a:ext cx="13232990" cy="5373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8"/>
              </a:lnSpc>
              <a:spcBef>
                <a:spcPct val="0"/>
              </a:spcBef>
            </a:pPr>
            <a:r>
              <a:rPr lang="en-US" sz="7634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david was close to god because he loved God, knew the power of god and he trusted god!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01511" y="6895643"/>
            <a:ext cx="1205459" cy="3639123"/>
          </a:xfrm>
          <a:custGeom>
            <a:avLst/>
            <a:gdLst/>
            <a:ahLst/>
            <a:cxnLst/>
            <a:rect r="r" b="b" t="t" l="l"/>
            <a:pathLst>
              <a:path h="3639123" w="1205459">
                <a:moveTo>
                  <a:pt x="0" y="0"/>
                </a:moveTo>
                <a:lnTo>
                  <a:pt x="1205459" y="0"/>
                </a:lnTo>
                <a:lnTo>
                  <a:pt x="1205459" y="3639123"/>
                </a:lnTo>
                <a:lnTo>
                  <a:pt x="0" y="3639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52607" y="9051972"/>
            <a:ext cx="622191" cy="1878313"/>
          </a:xfrm>
          <a:custGeom>
            <a:avLst/>
            <a:gdLst/>
            <a:ahLst/>
            <a:cxnLst/>
            <a:rect r="r" b="b" t="t" l="l"/>
            <a:pathLst>
              <a:path h="1878313" w="622191">
                <a:moveTo>
                  <a:pt x="0" y="0"/>
                </a:moveTo>
                <a:lnTo>
                  <a:pt x="622191" y="0"/>
                </a:lnTo>
                <a:lnTo>
                  <a:pt x="622191" y="1878313"/>
                </a:lnTo>
                <a:lnTo>
                  <a:pt x="0" y="187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4088" y="0"/>
            <a:ext cx="1987826" cy="1028700"/>
          </a:xfrm>
          <a:custGeom>
            <a:avLst/>
            <a:gdLst/>
            <a:ahLst/>
            <a:cxnLst/>
            <a:rect r="r" b="b" t="t" l="l"/>
            <a:pathLst>
              <a:path h="1028700" w="1987826">
                <a:moveTo>
                  <a:pt x="0" y="0"/>
                </a:moveTo>
                <a:lnTo>
                  <a:pt x="1987826" y="0"/>
                </a:lnTo>
                <a:lnTo>
                  <a:pt x="198782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65501" y="107023"/>
            <a:ext cx="1574211" cy="814654"/>
          </a:xfrm>
          <a:custGeom>
            <a:avLst/>
            <a:gdLst/>
            <a:ahLst/>
            <a:cxnLst/>
            <a:rect r="r" b="b" t="t" l="l"/>
            <a:pathLst>
              <a:path h="814654" w="1574211">
                <a:moveTo>
                  <a:pt x="0" y="0"/>
                </a:moveTo>
                <a:lnTo>
                  <a:pt x="1574211" y="0"/>
                </a:lnTo>
                <a:lnTo>
                  <a:pt x="1574211" y="814654"/>
                </a:lnTo>
                <a:lnTo>
                  <a:pt x="0" y="814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97887" y="1028700"/>
            <a:ext cx="16692225" cy="7177657"/>
          </a:xfrm>
          <a:custGeom>
            <a:avLst/>
            <a:gdLst/>
            <a:ahLst/>
            <a:cxnLst/>
            <a:rect r="r" b="b" t="t" l="l"/>
            <a:pathLst>
              <a:path h="7177657" w="16692225">
                <a:moveTo>
                  <a:pt x="0" y="0"/>
                </a:moveTo>
                <a:lnTo>
                  <a:pt x="16692226" y="0"/>
                </a:lnTo>
                <a:lnTo>
                  <a:pt x="16692226" y="7177657"/>
                </a:lnTo>
                <a:lnTo>
                  <a:pt x="0" y="71776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27505" y="2745543"/>
            <a:ext cx="13232990" cy="266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8"/>
              </a:lnSpc>
              <a:spcBef>
                <a:spcPct val="0"/>
              </a:spcBef>
            </a:pPr>
            <a:r>
              <a:rPr lang="en-US" sz="7634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what helps you feel safe in your heart?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01511" y="6895643"/>
            <a:ext cx="1205459" cy="3639123"/>
          </a:xfrm>
          <a:custGeom>
            <a:avLst/>
            <a:gdLst/>
            <a:ahLst/>
            <a:cxnLst/>
            <a:rect r="r" b="b" t="t" l="l"/>
            <a:pathLst>
              <a:path h="3639123" w="1205459">
                <a:moveTo>
                  <a:pt x="0" y="0"/>
                </a:moveTo>
                <a:lnTo>
                  <a:pt x="1205459" y="0"/>
                </a:lnTo>
                <a:lnTo>
                  <a:pt x="1205459" y="3639123"/>
                </a:lnTo>
                <a:lnTo>
                  <a:pt x="0" y="3639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52607" y="9051972"/>
            <a:ext cx="622191" cy="1878313"/>
          </a:xfrm>
          <a:custGeom>
            <a:avLst/>
            <a:gdLst/>
            <a:ahLst/>
            <a:cxnLst/>
            <a:rect r="r" b="b" t="t" l="l"/>
            <a:pathLst>
              <a:path h="1878313" w="622191">
                <a:moveTo>
                  <a:pt x="0" y="0"/>
                </a:moveTo>
                <a:lnTo>
                  <a:pt x="622191" y="0"/>
                </a:lnTo>
                <a:lnTo>
                  <a:pt x="622191" y="1878313"/>
                </a:lnTo>
                <a:lnTo>
                  <a:pt x="0" y="187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4088" y="0"/>
            <a:ext cx="1987826" cy="1028700"/>
          </a:xfrm>
          <a:custGeom>
            <a:avLst/>
            <a:gdLst/>
            <a:ahLst/>
            <a:cxnLst/>
            <a:rect r="r" b="b" t="t" l="l"/>
            <a:pathLst>
              <a:path h="1028700" w="1987826">
                <a:moveTo>
                  <a:pt x="0" y="0"/>
                </a:moveTo>
                <a:lnTo>
                  <a:pt x="1987826" y="0"/>
                </a:lnTo>
                <a:lnTo>
                  <a:pt x="198782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65501" y="107023"/>
            <a:ext cx="1574211" cy="814654"/>
          </a:xfrm>
          <a:custGeom>
            <a:avLst/>
            <a:gdLst/>
            <a:ahLst/>
            <a:cxnLst/>
            <a:rect r="r" b="b" t="t" l="l"/>
            <a:pathLst>
              <a:path h="814654" w="1574211">
                <a:moveTo>
                  <a:pt x="0" y="0"/>
                </a:moveTo>
                <a:lnTo>
                  <a:pt x="1574211" y="0"/>
                </a:lnTo>
                <a:lnTo>
                  <a:pt x="1574211" y="814654"/>
                </a:lnTo>
                <a:lnTo>
                  <a:pt x="0" y="814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5386" y="1028700"/>
            <a:ext cx="18658772" cy="8023272"/>
          </a:xfrm>
          <a:custGeom>
            <a:avLst/>
            <a:gdLst/>
            <a:ahLst/>
            <a:cxnLst/>
            <a:rect r="r" b="b" t="t" l="l"/>
            <a:pathLst>
              <a:path h="8023272" w="18658772">
                <a:moveTo>
                  <a:pt x="0" y="0"/>
                </a:moveTo>
                <a:lnTo>
                  <a:pt x="18658772" y="0"/>
                </a:lnTo>
                <a:lnTo>
                  <a:pt x="18658772" y="8023272"/>
                </a:lnTo>
                <a:lnTo>
                  <a:pt x="0" y="8023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872135" y="1637708"/>
            <a:ext cx="14543730" cy="7106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3"/>
              </a:lnSpc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we can stay close to god by:</a:t>
            </a:r>
          </a:p>
          <a:p>
            <a:pPr algn="just" marL="1447010" indent="-723505" lvl="1">
              <a:lnSpc>
                <a:spcPts val="9383"/>
              </a:lnSpc>
              <a:buFont typeface="Arial"/>
              <a:buChar char="•"/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reading our bible</a:t>
            </a:r>
          </a:p>
          <a:p>
            <a:pPr algn="just" marL="1447010" indent="-723505" lvl="1">
              <a:lnSpc>
                <a:spcPts val="9383"/>
              </a:lnSpc>
              <a:buFont typeface="Arial"/>
              <a:buChar char="•"/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obeying</a:t>
            </a:r>
          </a:p>
          <a:p>
            <a:pPr algn="just" marL="1447010" indent="-723505" lvl="1">
              <a:lnSpc>
                <a:spcPts val="9383"/>
              </a:lnSpc>
              <a:buFont typeface="Arial"/>
              <a:buChar char="•"/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praying</a:t>
            </a:r>
          </a:p>
          <a:p>
            <a:pPr algn="just" marL="1447010" indent="-723505" lvl="1">
              <a:lnSpc>
                <a:spcPts val="9383"/>
              </a:lnSpc>
              <a:buFont typeface="Arial"/>
              <a:buChar char="•"/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trusting God</a:t>
            </a:r>
          </a:p>
          <a:p>
            <a:pPr algn="just" marL="1447010" indent="-723505" lvl="1">
              <a:lnSpc>
                <a:spcPts val="9383"/>
              </a:lnSpc>
              <a:buFont typeface="Arial"/>
              <a:buChar char="•"/>
            </a:pPr>
            <a:r>
              <a:rPr lang="en-US" sz="6702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loving god and people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01511" y="6895643"/>
            <a:ext cx="1205459" cy="3639123"/>
          </a:xfrm>
          <a:custGeom>
            <a:avLst/>
            <a:gdLst/>
            <a:ahLst/>
            <a:cxnLst/>
            <a:rect r="r" b="b" t="t" l="l"/>
            <a:pathLst>
              <a:path h="3639123" w="1205459">
                <a:moveTo>
                  <a:pt x="0" y="0"/>
                </a:moveTo>
                <a:lnTo>
                  <a:pt x="1205459" y="0"/>
                </a:lnTo>
                <a:lnTo>
                  <a:pt x="1205459" y="3639123"/>
                </a:lnTo>
                <a:lnTo>
                  <a:pt x="0" y="36391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252607" y="9051972"/>
            <a:ext cx="622191" cy="1878313"/>
          </a:xfrm>
          <a:custGeom>
            <a:avLst/>
            <a:gdLst/>
            <a:ahLst/>
            <a:cxnLst/>
            <a:rect r="r" b="b" t="t" l="l"/>
            <a:pathLst>
              <a:path h="1878313" w="622191">
                <a:moveTo>
                  <a:pt x="0" y="0"/>
                </a:moveTo>
                <a:lnTo>
                  <a:pt x="622191" y="0"/>
                </a:lnTo>
                <a:lnTo>
                  <a:pt x="622191" y="1878313"/>
                </a:lnTo>
                <a:lnTo>
                  <a:pt x="0" y="187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44088" y="0"/>
            <a:ext cx="1987826" cy="1028700"/>
          </a:xfrm>
          <a:custGeom>
            <a:avLst/>
            <a:gdLst/>
            <a:ahLst/>
            <a:cxnLst/>
            <a:rect r="r" b="b" t="t" l="l"/>
            <a:pathLst>
              <a:path h="1028700" w="1987826">
                <a:moveTo>
                  <a:pt x="0" y="0"/>
                </a:moveTo>
                <a:lnTo>
                  <a:pt x="1987826" y="0"/>
                </a:lnTo>
                <a:lnTo>
                  <a:pt x="1987826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65501" y="107023"/>
            <a:ext cx="1574211" cy="814654"/>
          </a:xfrm>
          <a:custGeom>
            <a:avLst/>
            <a:gdLst/>
            <a:ahLst/>
            <a:cxnLst/>
            <a:rect r="r" b="b" t="t" l="l"/>
            <a:pathLst>
              <a:path h="814654" w="1574211">
                <a:moveTo>
                  <a:pt x="0" y="0"/>
                </a:moveTo>
                <a:lnTo>
                  <a:pt x="1574211" y="0"/>
                </a:lnTo>
                <a:lnTo>
                  <a:pt x="1574211" y="814654"/>
                </a:lnTo>
                <a:lnTo>
                  <a:pt x="0" y="814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91096" y="1787664"/>
            <a:ext cx="10768204" cy="4630328"/>
          </a:xfrm>
          <a:custGeom>
            <a:avLst/>
            <a:gdLst/>
            <a:ahLst/>
            <a:cxnLst/>
            <a:rect r="r" b="b" t="t" l="l"/>
            <a:pathLst>
              <a:path h="4630328" w="10768204">
                <a:moveTo>
                  <a:pt x="0" y="0"/>
                </a:moveTo>
                <a:lnTo>
                  <a:pt x="10768204" y="0"/>
                </a:lnTo>
                <a:lnTo>
                  <a:pt x="10768204" y="4630328"/>
                </a:lnTo>
                <a:lnTo>
                  <a:pt x="0" y="4630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14264" y="-811887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1" y="0"/>
                </a:lnTo>
                <a:lnTo>
                  <a:pt x="3127491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24255" y="-27310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86590" y="-2649"/>
            <a:ext cx="1872710" cy="969127"/>
          </a:xfrm>
          <a:custGeom>
            <a:avLst/>
            <a:gdLst/>
            <a:ahLst/>
            <a:cxnLst/>
            <a:rect r="r" b="b" t="t" l="l"/>
            <a:pathLst>
              <a:path h="969127" w="1872710">
                <a:moveTo>
                  <a:pt x="0" y="0"/>
                </a:moveTo>
                <a:lnTo>
                  <a:pt x="1872710" y="0"/>
                </a:lnTo>
                <a:lnTo>
                  <a:pt x="1872710" y="969127"/>
                </a:lnTo>
                <a:lnTo>
                  <a:pt x="0" y="96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79136" y="2533980"/>
            <a:ext cx="2312133" cy="5762325"/>
          </a:xfrm>
          <a:custGeom>
            <a:avLst/>
            <a:gdLst/>
            <a:ahLst/>
            <a:cxnLst/>
            <a:rect r="r" b="b" t="t" l="l"/>
            <a:pathLst>
              <a:path h="5762325" w="2312133">
                <a:moveTo>
                  <a:pt x="0" y="0"/>
                </a:moveTo>
                <a:lnTo>
                  <a:pt x="2312133" y="0"/>
                </a:lnTo>
                <a:lnTo>
                  <a:pt x="2312133" y="5762325"/>
                </a:lnTo>
                <a:lnTo>
                  <a:pt x="0" y="57623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560553" y="2638755"/>
            <a:ext cx="8555711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closing prayer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39983" y="3959953"/>
            <a:ext cx="9396851" cy="1872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8"/>
              </a:lnSpc>
              <a:spcBef>
                <a:spcPct val="0"/>
              </a:spcBef>
            </a:pPr>
            <a:r>
              <a:rPr lang="en-US" b="true" sz="528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God, help me stay close to You. Amen.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56689" y="1739642"/>
            <a:ext cx="8702611" cy="3742123"/>
          </a:xfrm>
          <a:custGeom>
            <a:avLst/>
            <a:gdLst/>
            <a:ahLst/>
            <a:cxnLst/>
            <a:rect r="r" b="b" t="t" l="l"/>
            <a:pathLst>
              <a:path h="3742123" w="8702611">
                <a:moveTo>
                  <a:pt x="0" y="0"/>
                </a:moveTo>
                <a:lnTo>
                  <a:pt x="8702611" y="0"/>
                </a:lnTo>
                <a:lnTo>
                  <a:pt x="8702611" y="3742122"/>
                </a:lnTo>
                <a:lnTo>
                  <a:pt x="0" y="3742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41360" y="0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14264" y="-811887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1" y="0"/>
                </a:lnTo>
                <a:lnTo>
                  <a:pt x="3127491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724255" y="-27310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86590" y="-2649"/>
            <a:ext cx="1872710" cy="969127"/>
          </a:xfrm>
          <a:custGeom>
            <a:avLst/>
            <a:gdLst/>
            <a:ahLst/>
            <a:cxnLst/>
            <a:rect r="r" b="b" t="t" l="l"/>
            <a:pathLst>
              <a:path h="969127" w="1872710">
                <a:moveTo>
                  <a:pt x="0" y="0"/>
                </a:moveTo>
                <a:lnTo>
                  <a:pt x="1872710" y="0"/>
                </a:lnTo>
                <a:lnTo>
                  <a:pt x="1872710" y="969127"/>
                </a:lnTo>
                <a:lnTo>
                  <a:pt x="0" y="96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6381" y="3610703"/>
            <a:ext cx="7545655" cy="4744331"/>
          </a:xfrm>
          <a:custGeom>
            <a:avLst/>
            <a:gdLst/>
            <a:ahLst/>
            <a:cxnLst/>
            <a:rect r="r" b="b" t="t" l="l"/>
            <a:pathLst>
              <a:path h="4744331" w="7545655">
                <a:moveTo>
                  <a:pt x="0" y="0"/>
                </a:moveTo>
                <a:lnTo>
                  <a:pt x="7545655" y="0"/>
                </a:lnTo>
                <a:lnTo>
                  <a:pt x="7545655" y="4744331"/>
                </a:lnTo>
                <a:lnTo>
                  <a:pt x="0" y="474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03589" y="3164625"/>
            <a:ext cx="8555711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u="sng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  <a:hlinkClick r:id="rId9" tooltip="https://wordwall.net/resource/66091254/david-and-goliath"/>
              </a:rPr>
              <a:t>activity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D38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273"/>
            <a:ext cx="9207532" cy="10484273"/>
          </a:xfrm>
          <a:custGeom>
            <a:avLst/>
            <a:gdLst/>
            <a:ahLst/>
            <a:cxnLst/>
            <a:rect r="r" b="b" t="t" l="l"/>
            <a:pathLst>
              <a:path h="10484273" w="9207532">
                <a:moveTo>
                  <a:pt x="0" y="0"/>
                </a:moveTo>
                <a:lnTo>
                  <a:pt x="9207532" y="0"/>
                </a:lnTo>
                <a:lnTo>
                  <a:pt x="9207532" y="10484273"/>
                </a:lnTo>
                <a:lnTo>
                  <a:pt x="0" y="104842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638" t="0" r="-16714" b="-5559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07532" y="0"/>
            <a:ext cx="9080468" cy="5948011"/>
          </a:xfrm>
          <a:custGeom>
            <a:avLst/>
            <a:gdLst/>
            <a:ahLst/>
            <a:cxnLst/>
            <a:rect r="r" b="b" t="t" l="l"/>
            <a:pathLst>
              <a:path h="5948011" w="9080468">
                <a:moveTo>
                  <a:pt x="0" y="0"/>
                </a:moveTo>
                <a:lnTo>
                  <a:pt x="9080468" y="0"/>
                </a:lnTo>
                <a:lnTo>
                  <a:pt x="9080468" y="5948011"/>
                </a:lnTo>
                <a:lnTo>
                  <a:pt x="0" y="594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80" t="-185464" r="-19749" b="-184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22956" y="5948011"/>
            <a:ext cx="4963026" cy="4114800"/>
          </a:xfrm>
          <a:custGeom>
            <a:avLst/>
            <a:gdLst/>
            <a:ahLst/>
            <a:cxnLst/>
            <a:rect r="r" b="b" t="t" l="l"/>
            <a:pathLst>
              <a:path h="4114800" w="4963026">
                <a:moveTo>
                  <a:pt x="0" y="0"/>
                </a:moveTo>
                <a:lnTo>
                  <a:pt x="4963026" y="0"/>
                </a:lnTo>
                <a:lnTo>
                  <a:pt x="4963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974" y="3200695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70" y="0"/>
                </a:lnTo>
                <a:lnTo>
                  <a:pt x="2747670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69147" y="1229114"/>
            <a:ext cx="11549706" cy="7103069"/>
          </a:xfrm>
          <a:custGeom>
            <a:avLst/>
            <a:gdLst/>
            <a:ahLst/>
            <a:cxnLst/>
            <a:rect r="r" b="b" t="t" l="l"/>
            <a:pathLst>
              <a:path h="7103069" w="11549706">
                <a:moveTo>
                  <a:pt x="0" y="0"/>
                </a:moveTo>
                <a:lnTo>
                  <a:pt x="11549706" y="0"/>
                </a:lnTo>
                <a:lnTo>
                  <a:pt x="11549706" y="7103069"/>
                </a:lnTo>
                <a:lnTo>
                  <a:pt x="0" y="71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734644" y="3531063"/>
            <a:ext cx="10818713" cy="2951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5"/>
              </a:lnSpc>
            </a:pPr>
            <a:r>
              <a:rPr lang="en-US" sz="10395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Stay Close to god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249707" y="5072755"/>
            <a:ext cx="5565833" cy="5447559"/>
          </a:xfrm>
          <a:custGeom>
            <a:avLst/>
            <a:gdLst/>
            <a:ahLst/>
            <a:cxnLst/>
            <a:rect r="r" b="b" t="t" l="l"/>
            <a:pathLst>
              <a:path h="5447559" w="5565833">
                <a:moveTo>
                  <a:pt x="0" y="0"/>
                </a:moveTo>
                <a:lnTo>
                  <a:pt x="5565832" y="0"/>
                </a:lnTo>
                <a:lnTo>
                  <a:pt x="5565832" y="5447559"/>
                </a:lnTo>
                <a:lnTo>
                  <a:pt x="0" y="544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120610" y="5143500"/>
            <a:ext cx="5565833" cy="5447559"/>
          </a:xfrm>
          <a:custGeom>
            <a:avLst/>
            <a:gdLst/>
            <a:ahLst/>
            <a:cxnLst/>
            <a:rect r="r" b="b" t="t" l="l"/>
            <a:pathLst>
              <a:path h="5447559" w="5565833">
                <a:moveTo>
                  <a:pt x="5565832" y="0"/>
                </a:moveTo>
                <a:lnTo>
                  <a:pt x="0" y="0"/>
                </a:lnTo>
                <a:lnTo>
                  <a:pt x="0" y="5447559"/>
                </a:lnTo>
                <a:lnTo>
                  <a:pt x="5565832" y="5447559"/>
                </a:lnTo>
                <a:lnTo>
                  <a:pt x="55658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5130897" y="9258300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1142637" y="0"/>
                </a:moveTo>
                <a:lnTo>
                  <a:pt x="0" y="0"/>
                </a:lnTo>
                <a:lnTo>
                  <a:pt x="0" y="1118355"/>
                </a:lnTo>
                <a:lnTo>
                  <a:pt x="1142637" y="1118355"/>
                </a:lnTo>
                <a:lnTo>
                  <a:pt x="11426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75760" y="9472704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0" y="0"/>
                </a:moveTo>
                <a:lnTo>
                  <a:pt x="1142637" y="0"/>
                </a:lnTo>
                <a:lnTo>
                  <a:pt x="1142637" y="1118355"/>
                </a:lnTo>
                <a:lnTo>
                  <a:pt x="0" y="1118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7839673" y="9008058"/>
            <a:ext cx="1425899" cy="1395599"/>
          </a:xfrm>
          <a:custGeom>
            <a:avLst/>
            <a:gdLst/>
            <a:ahLst/>
            <a:cxnLst/>
            <a:rect r="r" b="b" t="t" l="l"/>
            <a:pathLst>
              <a:path h="1395599" w="1425899">
                <a:moveTo>
                  <a:pt x="1425899" y="0"/>
                </a:moveTo>
                <a:lnTo>
                  <a:pt x="0" y="0"/>
                </a:lnTo>
                <a:lnTo>
                  <a:pt x="0" y="1395599"/>
                </a:lnTo>
                <a:lnTo>
                  <a:pt x="1425899" y="1395599"/>
                </a:lnTo>
                <a:lnTo>
                  <a:pt x="14258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239250" y="9401959"/>
            <a:ext cx="1142636" cy="1118355"/>
          </a:xfrm>
          <a:custGeom>
            <a:avLst/>
            <a:gdLst/>
            <a:ahLst/>
            <a:cxnLst/>
            <a:rect r="r" b="b" t="t" l="l"/>
            <a:pathLst>
              <a:path h="1118355" w="1142636">
                <a:moveTo>
                  <a:pt x="1142636" y="0"/>
                </a:moveTo>
                <a:lnTo>
                  <a:pt x="0" y="0"/>
                </a:lnTo>
                <a:lnTo>
                  <a:pt x="0" y="1118355"/>
                </a:lnTo>
                <a:lnTo>
                  <a:pt x="1142636" y="1118355"/>
                </a:lnTo>
                <a:lnTo>
                  <a:pt x="11426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0243607" y="8891401"/>
            <a:ext cx="1903794" cy="1863338"/>
          </a:xfrm>
          <a:custGeom>
            <a:avLst/>
            <a:gdLst/>
            <a:ahLst/>
            <a:cxnLst/>
            <a:rect r="r" b="b" t="t" l="l"/>
            <a:pathLst>
              <a:path h="1863338" w="1903794">
                <a:moveTo>
                  <a:pt x="1903794" y="0"/>
                </a:moveTo>
                <a:lnTo>
                  <a:pt x="0" y="0"/>
                </a:lnTo>
                <a:lnTo>
                  <a:pt x="0" y="1863339"/>
                </a:lnTo>
                <a:lnTo>
                  <a:pt x="1903794" y="1863339"/>
                </a:lnTo>
                <a:lnTo>
                  <a:pt x="190379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2307335" y="9705858"/>
            <a:ext cx="1903794" cy="1863338"/>
          </a:xfrm>
          <a:custGeom>
            <a:avLst/>
            <a:gdLst/>
            <a:ahLst/>
            <a:cxnLst/>
            <a:rect r="r" b="b" t="t" l="l"/>
            <a:pathLst>
              <a:path h="1863338" w="1903794">
                <a:moveTo>
                  <a:pt x="1903793" y="0"/>
                </a:moveTo>
                <a:lnTo>
                  <a:pt x="0" y="0"/>
                </a:lnTo>
                <a:lnTo>
                  <a:pt x="0" y="1863338"/>
                </a:lnTo>
                <a:lnTo>
                  <a:pt x="1903793" y="1863338"/>
                </a:lnTo>
                <a:lnTo>
                  <a:pt x="19037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40331" y="2913814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69" y="0"/>
                </a:lnTo>
                <a:lnTo>
                  <a:pt x="2747669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386861" y="2626933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70" y="0"/>
                </a:lnTo>
                <a:lnTo>
                  <a:pt x="2747670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861255" y="3890818"/>
            <a:ext cx="1719479" cy="889831"/>
          </a:xfrm>
          <a:custGeom>
            <a:avLst/>
            <a:gdLst/>
            <a:ahLst/>
            <a:cxnLst/>
            <a:rect r="r" b="b" t="t" l="l"/>
            <a:pathLst>
              <a:path h="889831" w="1719479">
                <a:moveTo>
                  <a:pt x="0" y="0"/>
                </a:moveTo>
                <a:lnTo>
                  <a:pt x="1719480" y="0"/>
                </a:lnTo>
                <a:lnTo>
                  <a:pt x="1719480" y="889830"/>
                </a:lnTo>
                <a:lnTo>
                  <a:pt x="0" y="8898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08010" y="273379"/>
            <a:ext cx="1857077" cy="961037"/>
          </a:xfrm>
          <a:custGeom>
            <a:avLst/>
            <a:gdLst/>
            <a:ahLst/>
            <a:cxnLst/>
            <a:rect r="r" b="b" t="t" l="l"/>
            <a:pathLst>
              <a:path h="961037" w="1857077">
                <a:moveTo>
                  <a:pt x="0" y="0"/>
                </a:moveTo>
                <a:lnTo>
                  <a:pt x="1857077" y="0"/>
                </a:lnTo>
                <a:lnTo>
                  <a:pt x="1857077" y="961037"/>
                </a:lnTo>
                <a:lnTo>
                  <a:pt x="0" y="961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496382" y="918707"/>
            <a:ext cx="997337" cy="516122"/>
          </a:xfrm>
          <a:custGeom>
            <a:avLst/>
            <a:gdLst/>
            <a:ahLst/>
            <a:cxnLst/>
            <a:rect r="r" b="b" t="t" l="l"/>
            <a:pathLst>
              <a:path h="516122" w="997337">
                <a:moveTo>
                  <a:pt x="0" y="0"/>
                </a:moveTo>
                <a:lnTo>
                  <a:pt x="997337" y="0"/>
                </a:lnTo>
                <a:lnTo>
                  <a:pt x="997337" y="516122"/>
                </a:lnTo>
                <a:lnTo>
                  <a:pt x="0" y="516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8700" y="401928"/>
            <a:ext cx="1559354" cy="806966"/>
          </a:xfrm>
          <a:custGeom>
            <a:avLst/>
            <a:gdLst/>
            <a:ahLst/>
            <a:cxnLst/>
            <a:rect r="r" b="b" t="t" l="l"/>
            <a:pathLst>
              <a:path h="806966" w="1559354">
                <a:moveTo>
                  <a:pt x="0" y="0"/>
                </a:moveTo>
                <a:lnTo>
                  <a:pt x="1559354" y="0"/>
                </a:lnTo>
                <a:lnTo>
                  <a:pt x="1559354" y="806966"/>
                </a:lnTo>
                <a:lnTo>
                  <a:pt x="0" y="806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30031" y="596043"/>
            <a:ext cx="1620843" cy="838786"/>
          </a:xfrm>
          <a:custGeom>
            <a:avLst/>
            <a:gdLst/>
            <a:ahLst/>
            <a:cxnLst/>
            <a:rect r="r" b="b" t="t" l="l"/>
            <a:pathLst>
              <a:path h="838786" w="1620843">
                <a:moveTo>
                  <a:pt x="0" y="0"/>
                </a:moveTo>
                <a:lnTo>
                  <a:pt x="1620844" y="0"/>
                </a:lnTo>
                <a:lnTo>
                  <a:pt x="1620844" y="838786"/>
                </a:lnTo>
                <a:lnTo>
                  <a:pt x="0" y="838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299059" y="-141385"/>
            <a:ext cx="7689883" cy="1790565"/>
          </a:xfrm>
          <a:custGeom>
            <a:avLst/>
            <a:gdLst/>
            <a:ahLst/>
            <a:cxnLst/>
            <a:rect r="r" b="b" t="t" l="l"/>
            <a:pathLst>
              <a:path h="1790565" w="7689883">
                <a:moveTo>
                  <a:pt x="0" y="0"/>
                </a:moveTo>
                <a:lnTo>
                  <a:pt x="7689882" y="0"/>
                </a:lnTo>
                <a:lnTo>
                  <a:pt x="7689882" y="1790565"/>
                </a:lnTo>
                <a:lnTo>
                  <a:pt x="0" y="17905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66264" r="0" b="-7531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096796" y="6482488"/>
            <a:ext cx="6094408" cy="2399673"/>
          </a:xfrm>
          <a:custGeom>
            <a:avLst/>
            <a:gdLst/>
            <a:ahLst/>
            <a:cxnLst/>
            <a:rect r="r" b="b" t="t" l="l"/>
            <a:pathLst>
              <a:path h="2399673" w="6094408">
                <a:moveTo>
                  <a:pt x="0" y="0"/>
                </a:moveTo>
                <a:lnTo>
                  <a:pt x="6094408" y="0"/>
                </a:lnTo>
                <a:lnTo>
                  <a:pt x="6094408" y="2399673"/>
                </a:lnTo>
                <a:lnTo>
                  <a:pt x="0" y="23996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2595448" y="557835"/>
            <a:ext cx="2944882" cy="2897028"/>
          </a:xfrm>
          <a:custGeom>
            <a:avLst/>
            <a:gdLst/>
            <a:ahLst/>
            <a:cxnLst/>
            <a:rect r="r" b="b" t="t" l="l"/>
            <a:pathLst>
              <a:path h="2897028" w="2944882">
                <a:moveTo>
                  <a:pt x="0" y="0"/>
                </a:moveTo>
                <a:lnTo>
                  <a:pt x="2944883" y="0"/>
                </a:lnTo>
                <a:lnTo>
                  <a:pt x="2944883" y="2897028"/>
                </a:lnTo>
                <a:lnTo>
                  <a:pt x="0" y="289702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8197266" y="1553930"/>
            <a:ext cx="1893468" cy="63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74"/>
              </a:lnSpc>
            </a:pPr>
            <a:r>
              <a:rPr lang="en-US" sz="3553" spc="188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Week 4</a:t>
            </a:r>
          </a:p>
        </p:txBody>
      </p:sp>
      <p:sp>
        <p:nvSpPr>
          <p:cNvPr name="Freeform 24" id="24"/>
          <p:cNvSpPr/>
          <p:nvPr/>
        </p:nvSpPr>
        <p:spPr>
          <a:xfrm flipH="true" flipV="false" rot="0">
            <a:off x="2757333" y="557835"/>
            <a:ext cx="2944882" cy="2897028"/>
          </a:xfrm>
          <a:custGeom>
            <a:avLst/>
            <a:gdLst/>
            <a:ahLst/>
            <a:cxnLst/>
            <a:rect r="r" b="b" t="t" l="l"/>
            <a:pathLst>
              <a:path h="2897028" w="2944882">
                <a:moveTo>
                  <a:pt x="2944883" y="0"/>
                </a:moveTo>
                <a:lnTo>
                  <a:pt x="0" y="0"/>
                </a:lnTo>
                <a:lnTo>
                  <a:pt x="0" y="2897028"/>
                </a:lnTo>
                <a:lnTo>
                  <a:pt x="2944883" y="2897028"/>
                </a:lnTo>
                <a:lnTo>
                  <a:pt x="2944883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866540" cy="8653705"/>
          </a:xfrm>
          <a:custGeom>
            <a:avLst/>
            <a:gdLst/>
            <a:ahLst/>
            <a:cxnLst/>
            <a:rect r="r" b="b" t="t" l="l"/>
            <a:pathLst>
              <a:path h="8653705" w="2866540">
                <a:moveTo>
                  <a:pt x="0" y="0"/>
                </a:moveTo>
                <a:lnTo>
                  <a:pt x="2866540" y="0"/>
                </a:lnTo>
                <a:lnTo>
                  <a:pt x="2866540" y="8653705"/>
                </a:lnTo>
                <a:lnTo>
                  <a:pt x="0" y="8653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10740" y="2900384"/>
            <a:ext cx="1869219" cy="5642924"/>
          </a:xfrm>
          <a:custGeom>
            <a:avLst/>
            <a:gdLst/>
            <a:ahLst/>
            <a:cxnLst/>
            <a:rect r="r" b="b" t="t" l="l"/>
            <a:pathLst>
              <a:path h="5642924" w="1869219">
                <a:moveTo>
                  <a:pt x="0" y="0"/>
                </a:moveTo>
                <a:lnTo>
                  <a:pt x="1869219" y="0"/>
                </a:lnTo>
                <a:lnTo>
                  <a:pt x="1869219" y="5642924"/>
                </a:lnTo>
                <a:lnTo>
                  <a:pt x="0" y="564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776519" y="5349883"/>
            <a:ext cx="1094391" cy="3303822"/>
          </a:xfrm>
          <a:custGeom>
            <a:avLst/>
            <a:gdLst/>
            <a:ahLst/>
            <a:cxnLst/>
            <a:rect r="r" b="b" t="t" l="l"/>
            <a:pathLst>
              <a:path h="3303822" w="1094391">
                <a:moveTo>
                  <a:pt x="0" y="0"/>
                </a:moveTo>
                <a:lnTo>
                  <a:pt x="1094391" y="0"/>
                </a:lnTo>
                <a:lnTo>
                  <a:pt x="1094391" y="3303822"/>
                </a:lnTo>
                <a:lnTo>
                  <a:pt x="0" y="3303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33936" y="6587520"/>
            <a:ext cx="1295710" cy="3911576"/>
          </a:xfrm>
          <a:custGeom>
            <a:avLst/>
            <a:gdLst/>
            <a:ahLst/>
            <a:cxnLst/>
            <a:rect r="r" b="b" t="t" l="l"/>
            <a:pathLst>
              <a:path h="3911576" w="1295710">
                <a:moveTo>
                  <a:pt x="0" y="0"/>
                </a:moveTo>
                <a:lnTo>
                  <a:pt x="1295709" y="0"/>
                </a:lnTo>
                <a:lnTo>
                  <a:pt x="1295709" y="3911577"/>
                </a:lnTo>
                <a:lnTo>
                  <a:pt x="0" y="391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33519" y="-617287"/>
            <a:ext cx="2747669" cy="1421919"/>
          </a:xfrm>
          <a:custGeom>
            <a:avLst/>
            <a:gdLst/>
            <a:ahLst/>
            <a:cxnLst/>
            <a:rect r="r" b="b" t="t" l="l"/>
            <a:pathLst>
              <a:path h="1421919" w="2747669">
                <a:moveTo>
                  <a:pt x="0" y="0"/>
                </a:moveTo>
                <a:lnTo>
                  <a:pt x="2747670" y="0"/>
                </a:lnTo>
                <a:lnTo>
                  <a:pt x="2747670" y="1421919"/>
                </a:lnTo>
                <a:lnTo>
                  <a:pt x="0" y="1421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54632" y="387371"/>
            <a:ext cx="1239284" cy="641329"/>
          </a:xfrm>
          <a:custGeom>
            <a:avLst/>
            <a:gdLst/>
            <a:ahLst/>
            <a:cxnLst/>
            <a:rect r="r" b="b" t="t" l="l"/>
            <a:pathLst>
              <a:path h="641329" w="1239284">
                <a:moveTo>
                  <a:pt x="0" y="0"/>
                </a:moveTo>
                <a:lnTo>
                  <a:pt x="1239284" y="0"/>
                </a:lnTo>
                <a:lnTo>
                  <a:pt x="1239284" y="641329"/>
                </a:lnTo>
                <a:lnTo>
                  <a:pt x="0" y="641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992437" y="163302"/>
            <a:ext cx="2293906" cy="1187097"/>
          </a:xfrm>
          <a:custGeom>
            <a:avLst/>
            <a:gdLst/>
            <a:ahLst/>
            <a:cxnLst/>
            <a:rect r="r" b="b" t="t" l="l"/>
            <a:pathLst>
              <a:path h="1187097" w="2293906">
                <a:moveTo>
                  <a:pt x="0" y="0"/>
                </a:moveTo>
                <a:lnTo>
                  <a:pt x="2293906" y="0"/>
                </a:lnTo>
                <a:lnTo>
                  <a:pt x="2293906" y="1187097"/>
                </a:lnTo>
                <a:lnTo>
                  <a:pt x="0" y="11870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38513" y="977425"/>
            <a:ext cx="1441446" cy="745948"/>
          </a:xfrm>
          <a:custGeom>
            <a:avLst/>
            <a:gdLst/>
            <a:ahLst/>
            <a:cxnLst/>
            <a:rect r="r" b="b" t="t" l="l"/>
            <a:pathLst>
              <a:path h="745948" w="1441446">
                <a:moveTo>
                  <a:pt x="0" y="0"/>
                </a:moveTo>
                <a:lnTo>
                  <a:pt x="1441446" y="0"/>
                </a:lnTo>
                <a:lnTo>
                  <a:pt x="1441446" y="745948"/>
                </a:lnTo>
                <a:lnTo>
                  <a:pt x="0" y="745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40292" y="93672"/>
            <a:ext cx="1441446" cy="745948"/>
          </a:xfrm>
          <a:custGeom>
            <a:avLst/>
            <a:gdLst/>
            <a:ahLst/>
            <a:cxnLst/>
            <a:rect r="r" b="b" t="t" l="l"/>
            <a:pathLst>
              <a:path h="745948" w="1441446">
                <a:moveTo>
                  <a:pt x="0" y="0"/>
                </a:moveTo>
                <a:lnTo>
                  <a:pt x="1441446" y="0"/>
                </a:lnTo>
                <a:lnTo>
                  <a:pt x="1441446" y="745948"/>
                </a:lnTo>
                <a:lnTo>
                  <a:pt x="0" y="745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08437" y="1694200"/>
            <a:ext cx="11379814" cy="4893320"/>
          </a:xfrm>
          <a:custGeom>
            <a:avLst/>
            <a:gdLst/>
            <a:ahLst/>
            <a:cxnLst/>
            <a:rect r="r" b="b" t="t" l="l"/>
            <a:pathLst>
              <a:path h="4893320" w="11379814">
                <a:moveTo>
                  <a:pt x="0" y="0"/>
                </a:moveTo>
                <a:lnTo>
                  <a:pt x="11379815" y="0"/>
                </a:lnTo>
                <a:lnTo>
                  <a:pt x="11379815" y="4893320"/>
                </a:lnTo>
                <a:lnTo>
                  <a:pt x="0" y="4893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75761" y="112722"/>
            <a:ext cx="3569589" cy="8229600"/>
          </a:xfrm>
          <a:custGeom>
            <a:avLst/>
            <a:gdLst/>
            <a:ahLst/>
            <a:cxnLst/>
            <a:rect r="r" b="b" t="t" l="l"/>
            <a:pathLst>
              <a:path h="8229600" w="3569589">
                <a:moveTo>
                  <a:pt x="0" y="0"/>
                </a:moveTo>
                <a:lnTo>
                  <a:pt x="3569589" y="0"/>
                </a:lnTo>
                <a:lnTo>
                  <a:pt x="35695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581327" y="2186910"/>
            <a:ext cx="8634035" cy="4127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6"/>
              </a:lnSpc>
            </a:pPr>
            <a:r>
              <a:rPr lang="en-US" sz="7126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Proverbs 18:10</a:t>
            </a:r>
          </a:p>
          <a:p>
            <a:pPr algn="ctr">
              <a:lnSpc>
                <a:spcPts val="2916"/>
              </a:lnSpc>
            </a:pPr>
          </a:p>
          <a:p>
            <a:pPr algn="ctr">
              <a:lnSpc>
                <a:spcPts val="9976"/>
              </a:lnSpc>
              <a:spcBef>
                <a:spcPct val="0"/>
              </a:spcBef>
            </a:pPr>
            <a:r>
              <a:rPr lang="en-US" sz="7126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God is my safe tower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60183" y="6524278"/>
            <a:ext cx="2653244" cy="2596862"/>
          </a:xfrm>
          <a:custGeom>
            <a:avLst/>
            <a:gdLst/>
            <a:ahLst/>
            <a:cxnLst/>
            <a:rect r="r" b="b" t="t" l="l"/>
            <a:pathLst>
              <a:path h="2596862" w="2653244">
                <a:moveTo>
                  <a:pt x="0" y="0"/>
                </a:moveTo>
                <a:lnTo>
                  <a:pt x="2653244" y="0"/>
                </a:lnTo>
                <a:lnTo>
                  <a:pt x="2653244" y="2596862"/>
                </a:lnTo>
                <a:lnTo>
                  <a:pt x="0" y="2596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77092" y="3030732"/>
            <a:ext cx="5556459" cy="5438384"/>
          </a:xfrm>
          <a:custGeom>
            <a:avLst/>
            <a:gdLst/>
            <a:ahLst/>
            <a:cxnLst/>
            <a:rect r="r" b="b" t="t" l="l"/>
            <a:pathLst>
              <a:path h="5438384" w="5556459">
                <a:moveTo>
                  <a:pt x="0" y="0"/>
                </a:moveTo>
                <a:lnTo>
                  <a:pt x="5556459" y="0"/>
                </a:lnTo>
                <a:lnTo>
                  <a:pt x="5556459" y="5438384"/>
                </a:lnTo>
                <a:lnTo>
                  <a:pt x="0" y="5438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25448" y="4809703"/>
            <a:ext cx="8718552" cy="4740713"/>
          </a:xfrm>
          <a:custGeom>
            <a:avLst/>
            <a:gdLst/>
            <a:ahLst/>
            <a:cxnLst/>
            <a:rect r="r" b="b" t="t" l="l"/>
            <a:pathLst>
              <a:path h="4740713" w="8718552">
                <a:moveTo>
                  <a:pt x="0" y="0"/>
                </a:moveTo>
                <a:lnTo>
                  <a:pt x="8718552" y="0"/>
                </a:lnTo>
                <a:lnTo>
                  <a:pt x="8718552" y="4740712"/>
                </a:lnTo>
                <a:lnTo>
                  <a:pt x="0" y="474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59898" y="1787664"/>
            <a:ext cx="10768204" cy="4630328"/>
          </a:xfrm>
          <a:custGeom>
            <a:avLst/>
            <a:gdLst/>
            <a:ahLst/>
            <a:cxnLst/>
            <a:rect r="r" b="b" t="t" l="l"/>
            <a:pathLst>
              <a:path h="4630328" w="10768204">
                <a:moveTo>
                  <a:pt x="0" y="0"/>
                </a:moveTo>
                <a:lnTo>
                  <a:pt x="10768204" y="0"/>
                </a:lnTo>
                <a:lnTo>
                  <a:pt x="10768204" y="4630328"/>
                </a:lnTo>
                <a:lnTo>
                  <a:pt x="0" y="46303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80735" y="2414199"/>
            <a:ext cx="3326530" cy="87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FFFFFF"/>
                </a:solidFill>
                <a:latin typeface="Borsok"/>
                <a:ea typeface="Borsok"/>
                <a:cs typeface="Borsok"/>
                <a:sym typeface="Borsok"/>
              </a:rPr>
              <a:t> Focus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32448" y="3074599"/>
            <a:ext cx="9623104" cy="2237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3"/>
              </a:lnSpc>
              <a:spcBef>
                <a:spcPct val="0"/>
              </a:spcBef>
            </a:pPr>
            <a:r>
              <a:rPr lang="en-US" sz="628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</a:t>
            </a:r>
            <a:r>
              <a:rPr lang="en-US" sz="628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eing close to God keeps our hearts safe.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249707" y="5072755"/>
            <a:ext cx="5565833" cy="5447559"/>
          </a:xfrm>
          <a:custGeom>
            <a:avLst/>
            <a:gdLst/>
            <a:ahLst/>
            <a:cxnLst/>
            <a:rect r="r" b="b" t="t" l="l"/>
            <a:pathLst>
              <a:path h="5447559" w="5565833">
                <a:moveTo>
                  <a:pt x="0" y="0"/>
                </a:moveTo>
                <a:lnTo>
                  <a:pt x="5565832" y="0"/>
                </a:lnTo>
                <a:lnTo>
                  <a:pt x="5565832" y="5447559"/>
                </a:lnTo>
                <a:lnTo>
                  <a:pt x="0" y="5447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998" y="0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7" y="0"/>
                </a:lnTo>
                <a:lnTo>
                  <a:pt x="3083537" y="1595730"/>
                </a:lnTo>
                <a:lnTo>
                  <a:pt x="0" y="1595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97865"/>
            <a:ext cx="2125906" cy="1100156"/>
          </a:xfrm>
          <a:custGeom>
            <a:avLst/>
            <a:gdLst/>
            <a:ahLst/>
            <a:cxnLst/>
            <a:rect r="r" b="b" t="t" l="l"/>
            <a:pathLst>
              <a:path h="1100156" w="2125906">
                <a:moveTo>
                  <a:pt x="0" y="0"/>
                </a:moveTo>
                <a:lnTo>
                  <a:pt x="2125906" y="0"/>
                </a:lnTo>
                <a:lnTo>
                  <a:pt x="2125906" y="1100157"/>
                </a:lnTo>
                <a:lnTo>
                  <a:pt x="0" y="11001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717531" y="0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8" y="0"/>
                </a:lnTo>
                <a:lnTo>
                  <a:pt x="3083538" y="1595730"/>
                </a:lnTo>
                <a:lnTo>
                  <a:pt x="0" y="1595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259300" y="1028700"/>
            <a:ext cx="1750229" cy="905744"/>
          </a:xfrm>
          <a:custGeom>
            <a:avLst/>
            <a:gdLst/>
            <a:ahLst/>
            <a:cxnLst/>
            <a:rect r="r" b="b" t="t" l="l"/>
            <a:pathLst>
              <a:path h="905744" w="1750229">
                <a:moveTo>
                  <a:pt x="0" y="0"/>
                </a:moveTo>
                <a:lnTo>
                  <a:pt x="1750229" y="0"/>
                </a:lnTo>
                <a:lnTo>
                  <a:pt x="1750229" y="905744"/>
                </a:lnTo>
                <a:lnTo>
                  <a:pt x="0" y="905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72535" y="5815359"/>
            <a:ext cx="2838433" cy="2778117"/>
          </a:xfrm>
          <a:custGeom>
            <a:avLst/>
            <a:gdLst/>
            <a:ahLst/>
            <a:cxnLst/>
            <a:rect r="r" b="b" t="t" l="l"/>
            <a:pathLst>
              <a:path h="2778117" w="2838433">
                <a:moveTo>
                  <a:pt x="0" y="0"/>
                </a:moveTo>
                <a:lnTo>
                  <a:pt x="2838433" y="0"/>
                </a:lnTo>
                <a:lnTo>
                  <a:pt x="2838433" y="2778116"/>
                </a:lnTo>
                <a:lnTo>
                  <a:pt x="0" y="2778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40083" y="8296305"/>
            <a:ext cx="2838433" cy="2778117"/>
          </a:xfrm>
          <a:custGeom>
            <a:avLst/>
            <a:gdLst/>
            <a:ahLst/>
            <a:cxnLst/>
            <a:rect r="r" b="b" t="t" l="l"/>
            <a:pathLst>
              <a:path h="2778117" w="2838433">
                <a:moveTo>
                  <a:pt x="0" y="0"/>
                </a:moveTo>
                <a:lnTo>
                  <a:pt x="2838434" y="0"/>
                </a:lnTo>
                <a:lnTo>
                  <a:pt x="2838434" y="2778117"/>
                </a:lnTo>
                <a:lnTo>
                  <a:pt x="0" y="2778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34051" y="8792963"/>
            <a:ext cx="2838433" cy="2778117"/>
          </a:xfrm>
          <a:custGeom>
            <a:avLst/>
            <a:gdLst/>
            <a:ahLst/>
            <a:cxnLst/>
            <a:rect r="r" b="b" t="t" l="l"/>
            <a:pathLst>
              <a:path h="2778117" w="2838433">
                <a:moveTo>
                  <a:pt x="0" y="0"/>
                </a:moveTo>
                <a:lnTo>
                  <a:pt x="2838433" y="0"/>
                </a:lnTo>
                <a:lnTo>
                  <a:pt x="2838433" y="2778117"/>
                </a:lnTo>
                <a:lnTo>
                  <a:pt x="0" y="2778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97075" y="217341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7" y="0"/>
                </a:lnTo>
                <a:lnTo>
                  <a:pt x="3083537" y="1595731"/>
                </a:lnTo>
                <a:lnTo>
                  <a:pt x="0" y="159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30747" y="1173594"/>
            <a:ext cx="1750229" cy="905744"/>
          </a:xfrm>
          <a:custGeom>
            <a:avLst/>
            <a:gdLst/>
            <a:ahLst/>
            <a:cxnLst/>
            <a:rect r="r" b="b" t="t" l="l"/>
            <a:pathLst>
              <a:path h="905744" w="1750229">
                <a:moveTo>
                  <a:pt x="0" y="0"/>
                </a:moveTo>
                <a:lnTo>
                  <a:pt x="1750229" y="0"/>
                </a:lnTo>
                <a:lnTo>
                  <a:pt x="1750229" y="905744"/>
                </a:lnTo>
                <a:lnTo>
                  <a:pt x="0" y="905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-84291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7" y="0"/>
                </a:lnTo>
                <a:lnTo>
                  <a:pt x="3083537" y="1595730"/>
                </a:lnTo>
                <a:lnTo>
                  <a:pt x="0" y="1595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94326" y="-84291"/>
            <a:ext cx="1750229" cy="905744"/>
          </a:xfrm>
          <a:custGeom>
            <a:avLst/>
            <a:gdLst/>
            <a:ahLst/>
            <a:cxnLst/>
            <a:rect r="r" b="b" t="t" l="l"/>
            <a:pathLst>
              <a:path h="905744" w="1750229">
                <a:moveTo>
                  <a:pt x="0" y="0"/>
                </a:moveTo>
                <a:lnTo>
                  <a:pt x="1750229" y="0"/>
                </a:lnTo>
                <a:lnTo>
                  <a:pt x="1750229" y="905743"/>
                </a:lnTo>
                <a:lnTo>
                  <a:pt x="0" y="9057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783500" y="146303"/>
            <a:ext cx="1679040" cy="868903"/>
          </a:xfrm>
          <a:custGeom>
            <a:avLst/>
            <a:gdLst/>
            <a:ahLst/>
            <a:cxnLst/>
            <a:rect r="r" b="b" t="t" l="l"/>
            <a:pathLst>
              <a:path h="868903" w="1679040">
                <a:moveTo>
                  <a:pt x="0" y="0"/>
                </a:moveTo>
                <a:lnTo>
                  <a:pt x="1679040" y="0"/>
                </a:lnTo>
                <a:lnTo>
                  <a:pt x="1679040" y="868904"/>
                </a:lnTo>
                <a:lnTo>
                  <a:pt x="0" y="868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2317103"/>
            <a:ext cx="9182726" cy="3948572"/>
          </a:xfrm>
          <a:custGeom>
            <a:avLst/>
            <a:gdLst/>
            <a:ahLst/>
            <a:cxnLst/>
            <a:rect r="r" b="b" t="t" l="l"/>
            <a:pathLst>
              <a:path h="3948572" w="9182726">
                <a:moveTo>
                  <a:pt x="0" y="0"/>
                </a:moveTo>
                <a:lnTo>
                  <a:pt x="9182726" y="0"/>
                </a:lnTo>
                <a:lnTo>
                  <a:pt x="9182726" y="3948572"/>
                </a:lnTo>
                <a:lnTo>
                  <a:pt x="0" y="3948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061" y="2317103"/>
            <a:ext cx="9112939" cy="3918564"/>
          </a:xfrm>
          <a:custGeom>
            <a:avLst/>
            <a:gdLst/>
            <a:ahLst/>
            <a:cxnLst/>
            <a:rect r="r" b="b" t="t" l="l"/>
            <a:pathLst>
              <a:path h="3918564" w="9112939">
                <a:moveTo>
                  <a:pt x="0" y="0"/>
                </a:moveTo>
                <a:lnTo>
                  <a:pt x="9112939" y="0"/>
                </a:lnTo>
                <a:lnTo>
                  <a:pt x="9112939" y="3918564"/>
                </a:lnTo>
                <a:lnTo>
                  <a:pt x="0" y="3918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0" y="2579496"/>
            <a:ext cx="9234294" cy="343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we will learn ways to be close to god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77713" y="2807559"/>
            <a:ext cx="8115300" cy="3007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97"/>
              </a:lnSpc>
              <a:spcBef>
                <a:spcPct val="0"/>
              </a:spcBef>
            </a:pPr>
            <a:r>
              <a:rPr lang="en-US" sz="5712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we will learn that we can feel safe in his love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3521" y="3545779"/>
            <a:ext cx="8997346" cy="2980371"/>
          </a:xfrm>
          <a:custGeom>
            <a:avLst/>
            <a:gdLst/>
            <a:ahLst/>
            <a:cxnLst/>
            <a:rect r="r" b="b" t="t" l="l"/>
            <a:pathLst>
              <a:path h="2980371" w="8997346">
                <a:moveTo>
                  <a:pt x="0" y="0"/>
                </a:moveTo>
                <a:lnTo>
                  <a:pt x="8997345" y="0"/>
                </a:lnTo>
                <a:lnTo>
                  <a:pt x="8997345" y="2980370"/>
                </a:lnTo>
                <a:lnTo>
                  <a:pt x="0" y="2980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91837">
            <a:off x="10703151" y="4709462"/>
            <a:ext cx="8997346" cy="2980371"/>
          </a:xfrm>
          <a:custGeom>
            <a:avLst/>
            <a:gdLst/>
            <a:ahLst/>
            <a:cxnLst/>
            <a:rect r="r" b="b" t="t" l="l"/>
            <a:pathLst>
              <a:path h="2980371" w="8997346">
                <a:moveTo>
                  <a:pt x="0" y="0"/>
                </a:moveTo>
                <a:lnTo>
                  <a:pt x="8997346" y="0"/>
                </a:lnTo>
                <a:lnTo>
                  <a:pt x="8997346" y="2980371"/>
                </a:lnTo>
                <a:lnTo>
                  <a:pt x="0" y="2980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81401" y="3545779"/>
            <a:ext cx="8997346" cy="2980371"/>
          </a:xfrm>
          <a:custGeom>
            <a:avLst/>
            <a:gdLst/>
            <a:ahLst/>
            <a:cxnLst/>
            <a:rect r="r" b="b" t="t" l="l"/>
            <a:pathLst>
              <a:path h="2980371" w="8997346">
                <a:moveTo>
                  <a:pt x="0" y="0"/>
                </a:moveTo>
                <a:lnTo>
                  <a:pt x="8997345" y="0"/>
                </a:lnTo>
                <a:lnTo>
                  <a:pt x="8997345" y="2980370"/>
                </a:lnTo>
                <a:lnTo>
                  <a:pt x="0" y="2980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71738" y="1157224"/>
            <a:ext cx="14716262" cy="6327992"/>
          </a:xfrm>
          <a:custGeom>
            <a:avLst/>
            <a:gdLst/>
            <a:ahLst/>
            <a:cxnLst/>
            <a:rect r="r" b="b" t="t" l="l"/>
            <a:pathLst>
              <a:path h="6327992" w="14716262">
                <a:moveTo>
                  <a:pt x="0" y="0"/>
                </a:moveTo>
                <a:lnTo>
                  <a:pt x="14716262" y="0"/>
                </a:lnTo>
                <a:lnTo>
                  <a:pt x="14716262" y="6327992"/>
                </a:lnTo>
                <a:lnTo>
                  <a:pt x="0" y="63279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32217" y="6698500"/>
            <a:ext cx="623566" cy="1882464"/>
          </a:xfrm>
          <a:custGeom>
            <a:avLst/>
            <a:gdLst/>
            <a:ahLst/>
            <a:cxnLst/>
            <a:rect r="r" b="b" t="t" l="l"/>
            <a:pathLst>
              <a:path h="1882464" w="623566">
                <a:moveTo>
                  <a:pt x="0" y="0"/>
                </a:moveTo>
                <a:lnTo>
                  <a:pt x="623566" y="0"/>
                </a:lnTo>
                <a:lnTo>
                  <a:pt x="623566" y="1882464"/>
                </a:lnTo>
                <a:lnTo>
                  <a:pt x="0" y="1882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163960" y="9149132"/>
            <a:ext cx="623566" cy="1882464"/>
          </a:xfrm>
          <a:custGeom>
            <a:avLst/>
            <a:gdLst/>
            <a:ahLst/>
            <a:cxnLst/>
            <a:rect r="r" b="b" t="t" l="l"/>
            <a:pathLst>
              <a:path h="1882464" w="623566">
                <a:moveTo>
                  <a:pt x="0" y="0"/>
                </a:moveTo>
                <a:lnTo>
                  <a:pt x="623566" y="0"/>
                </a:lnTo>
                <a:lnTo>
                  <a:pt x="623566" y="1882464"/>
                </a:lnTo>
                <a:lnTo>
                  <a:pt x="0" y="18824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54771" y="-811557"/>
            <a:ext cx="3753318" cy="1942342"/>
          </a:xfrm>
          <a:custGeom>
            <a:avLst/>
            <a:gdLst/>
            <a:ahLst/>
            <a:cxnLst/>
            <a:rect r="r" b="b" t="t" l="l"/>
            <a:pathLst>
              <a:path h="1942342" w="3753318">
                <a:moveTo>
                  <a:pt x="0" y="0"/>
                </a:moveTo>
                <a:lnTo>
                  <a:pt x="3753318" y="0"/>
                </a:lnTo>
                <a:lnTo>
                  <a:pt x="3753318" y="1942342"/>
                </a:lnTo>
                <a:lnTo>
                  <a:pt x="0" y="1942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49488" y="-518869"/>
            <a:ext cx="3616649" cy="1871616"/>
          </a:xfrm>
          <a:custGeom>
            <a:avLst/>
            <a:gdLst/>
            <a:ahLst/>
            <a:cxnLst/>
            <a:rect r="r" b="b" t="t" l="l"/>
            <a:pathLst>
              <a:path h="1871616" w="3616649">
                <a:moveTo>
                  <a:pt x="0" y="0"/>
                </a:moveTo>
                <a:lnTo>
                  <a:pt x="3616649" y="0"/>
                </a:lnTo>
                <a:lnTo>
                  <a:pt x="3616649" y="1871616"/>
                </a:lnTo>
                <a:lnTo>
                  <a:pt x="0" y="1871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75201" y="538059"/>
            <a:ext cx="1896195" cy="981281"/>
          </a:xfrm>
          <a:custGeom>
            <a:avLst/>
            <a:gdLst/>
            <a:ahLst/>
            <a:cxnLst/>
            <a:rect r="r" b="b" t="t" l="l"/>
            <a:pathLst>
              <a:path h="981281" w="1896195">
                <a:moveTo>
                  <a:pt x="0" y="0"/>
                </a:moveTo>
                <a:lnTo>
                  <a:pt x="1896195" y="0"/>
                </a:lnTo>
                <a:lnTo>
                  <a:pt x="1896195" y="981282"/>
                </a:lnTo>
                <a:lnTo>
                  <a:pt x="0" y="981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01824" y="-1221221"/>
            <a:ext cx="4544940" cy="2352007"/>
          </a:xfrm>
          <a:custGeom>
            <a:avLst/>
            <a:gdLst/>
            <a:ahLst/>
            <a:cxnLst/>
            <a:rect r="r" b="b" t="t" l="l"/>
            <a:pathLst>
              <a:path h="2352007" w="4544940">
                <a:moveTo>
                  <a:pt x="0" y="0"/>
                </a:moveTo>
                <a:lnTo>
                  <a:pt x="4544940" y="0"/>
                </a:lnTo>
                <a:lnTo>
                  <a:pt x="4544940" y="2352006"/>
                </a:lnTo>
                <a:lnTo>
                  <a:pt x="0" y="2352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591179" y="-45218"/>
            <a:ext cx="1541175" cy="797558"/>
          </a:xfrm>
          <a:custGeom>
            <a:avLst/>
            <a:gdLst/>
            <a:ahLst/>
            <a:cxnLst/>
            <a:rect r="r" b="b" t="t" l="l"/>
            <a:pathLst>
              <a:path h="797558" w="1541175">
                <a:moveTo>
                  <a:pt x="0" y="0"/>
                </a:moveTo>
                <a:lnTo>
                  <a:pt x="1541175" y="0"/>
                </a:lnTo>
                <a:lnTo>
                  <a:pt x="1541175" y="797558"/>
                </a:lnTo>
                <a:lnTo>
                  <a:pt x="0" y="797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970703"/>
            <a:ext cx="3177480" cy="7325602"/>
          </a:xfrm>
          <a:custGeom>
            <a:avLst/>
            <a:gdLst/>
            <a:ahLst/>
            <a:cxnLst/>
            <a:rect r="r" b="b" t="t" l="l"/>
            <a:pathLst>
              <a:path h="7325602" w="3177480">
                <a:moveTo>
                  <a:pt x="0" y="0"/>
                </a:moveTo>
                <a:lnTo>
                  <a:pt x="3177480" y="0"/>
                </a:lnTo>
                <a:lnTo>
                  <a:pt x="3177480" y="7325602"/>
                </a:lnTo>
                <a:lnTo>
                  <a:pt x="0" y="73256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231734" y="1899077"/>
            <a:ext cx="13242560" cy="4799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13"/>
              </a:lnSpc>
              <a:spcBef>
                <a:spcPct val="0"/>
              </a:spcBef>
            </a:pPr>
            <a:r>
              <a:rPr lang="en-US" sz="6795">
                <a:solidFill>
                  <a:srgbClr val="000000"/>
                </a:solidFill>
                <a:latin typeface="Borsok"/>
                <a:ea typeface="Borsok"/>
                <a:cs typeface="Borsok"/>
                <a:sym typeface="Borsok"/>
              </a:rPr>
              <a:t>today we will learn from the bible how david was close to god and felt safe with god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31559" y="6813885"/>
            <a:ext cx="1943567" cy="1902267"/>
          </a:xfrm>
          <a:custGeom>
            <a:avLst/>
            <a:gdLst/>
            <a:ahLst/>
            <a:cxnLst/>
            <a:rect r="r" b="b" t="t" l="l"/>
            <a:pathLst>
              <a:path h="1902267" w="1943567">
                <a:moveTo>
                  <a:pt x="0" y="0"/>
                </a:moveTo>
                <a:lnTo>
                  <a:pt x="1943567" y="0"/>
                </a:lnTo>
                <a:lnTo>
                  <a:pt x="1943567" y="1902266"/>
                </a:lnTo>
                <a:lnTo>
                  <a:pt x="0" y="1902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7726225"/>
            <a:ext cx="2838433" cy="2778117"/>
          </a:xfrm>
          <a:custGeom>
            <a:avLst/>
            <a:gdLst/>
            <a:ahLst/>
            <a:cxnLst/>
            <a:rect r="r" b="b" t="t" l="l"/>
            <a:pathLst>
              <a:path h="2778117" w="2838433">
                <a:moveTo>
                  <a:pt x="0" y="0"/>
                </a:moveTo>
                <a:lnTo>
                  <a:pt x="2838433" y="0"/>
                </a:lnTo>
                <a:lnTo>
                  <a:pt x="2838433" y="2778116"/>
                </a:lnTo>
                <a:lnTo>
                  <a:pt x="0" y="2778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894" y="1605559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7" y="0"/>
                </a:lnTo>
                <a:lnTo>
                  <a:pt x="3083537" y="1595730"/>
                </a:lnTo>
                <a:lnTo>
                  <a:pt x="0" y="1595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6663" y="1605559"/>
            <a:ext cx="1852471" cy="958654"/>
          </a:xfrm>
          <a:custGeom>
            <a:avLst/>
            <a:gdLst/>
            <a:ahLst/>
            <a:cxnLst/>
            <a:rect r="r" b="b" t="t" l="l"/>
            <a:pathLst>
              <a:path h="958654" w="1852471">
                <a:moveTo>
                  <a:pt x="0" y="0"/>
                </a:moveTo>
                <a:lnTo>
                  <a:pt x="1852471" y="0"/>
                </a:lnTo>
                <a:lnTo>
                  <a:pt x="1852471" y="958654"/>
                </a:lnTo>
                <a:lnTo>
                  <a:pt x="0" y="958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56502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63303" y="1636856"/>
            <a:ext cx="1791994" cy="927357"/>
          </a:xfrm>
          <a:custGeom>
            <a:avLst/>
            <a:gdLst/>
            <a:ahLst/>
            <a:cxnLst/>
            <a:rect r="r" b="b" t="t" l="l"/>
            <a:pathLst>
              <a:path h="927357" w="1791994">
                <a:moveTo>
                  <a:pt x="0" y="0"/>
                </a:moveTo>
                <a:lnTo>
                  <a:pt x="1791994" y="0"/>
                </a:lnTo>
                <a:lnTo>
                  <a:pt x="1791994" y="927357"/>
                </a:lnTo>
                <a:lnTo>
                  <a:pt x="0" y="9273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56694" y="-82141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93435" y="160994"/>
            <a:ext cx="1561458" cy="808054"/>
          </a:xfrm>
          <a:custGeom>
            <a:avLst/>
            <a:gdLst/>
            <a:ahLst/>
            <a:cxnLst/>
            <a:rect r="r" b="b" t="t" l="l"/>
            <a:pathLst>
              <a:path h="808054" w="1561458">
                <a:moveTo>
                  <a:pt x="0" y="0"/>
                </a:moveTo>
                <a:lnTo>
                  <a:pt x="1561458" y="0"/>
                </a:lnTo>
                <a:lnTo>
                  <a:pt x="1561458" y="808055"/>
                </a:lnTo>
                <a:lnTo>
                  <a:pt x="0" y="808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1" id="11"/>
          <p:cNvPicPr>
            <a:picLocks noChangeAspect="true"/>
          </p:cNvPicPr>
          <p:nvPr>
            <a:videoFile r:link="rId9"/>
          </p:nvPr>
        </p:nvPicPr>
        <p:blipFill>
          <a:blip r:embed="rId8"/>
          <a:stretch>
            <a:fillRect/>
          </a:stretch>
        </p:blipFill>
        <p:spPr>
          <a:xfrm rot="0"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2811140" y="4886303"/>
            <a:ext cx="12665721" cy="19485724"/>
          </a:xfrm>
          <a:custGeom>
            <a:avLst/>
            <a:gdLst/>
            <a:ahLst/>
            <a:cxnLst/>
            <a:rect r="r" b="b" t="t" l="l"/>
            <a:pathLst>
              <a:path h="19485724" w="12665721">
                <a:moveTo>
                  <a:pt x="0" y="0"/>
                </a:moveTo>
                <a:lnTo>
                  <a:pt x="12665720" y="0"/>
                </a:lnTo>
                <a:lnTo>
                  <a:pt x="12665720" y="19485725"/>
                </a:lnTo>
                <a:lnTo>
                  <a:pt x="0" y="19485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31559" y="6813885"/>
            <a:ext cx="1943567" cy="1902267"/>
          </a:xfrm>
          <a:custGeom>
            <a:avLst/>
            <a:gdLst/>
            <a:ahLst/>
            <a:cxnLst/>
            <a:rect r="r" b="b" t="t" l="l"/>
            <a:pathLst>
              <a:path h="1902267" w="1943567">
                <a:moveTo>
                  <a:pt x="0" y="0"/>
                </a:moveTo>
                <a:lnTo>
                  <a:pt x="1943567" y="0"/>
                </a:lnTo>
                <a:lnTo>
                  <a:pt x="1943567" y="1902266"/>
                </a:lnTo>
                <a:lnTo>
                  <a:pt x="0" y="1902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7726225"/>
            <a:ext cx="2838433" cy="2778117"/>
          </a:xfrm>
          <a:custGeom>
            <a:avLst/>
            <a:gdLst/>
            <a:ahLst/>
            <a:cxnLst/>
            <a:rect r="r" b="b" t="t" l="l"/>
            <a:pathLst>
              <a:path h="2778117" w="2838433">
                <a:moveTo>
                  <a:pt x="0" y="0"/>
                </a:moveTo>
                <a:lnTo>
                  <a:pt x="2838433" y="0"/>
                </a:lnTo>
                <a:lnTo>
                  <a:pt x="2838433" y="2778116"/>
                </a:lnTo>
                <a:lnTo>
                  <a:pt x="0" y="2778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894" y="1605559"/>
            <a:ext cx="3083537" cy="1595730"/>
          </a:xfrm>
          <a:custGeom>
            <a:avLst/>
            <a:gdLst/>
            <a:ahLst/>
            <a:cxnLst/>
            <a:rect r="r" b="b" t="t" l="l"/>
            <a:pathLst>
              <a:path h="1595730" w="3083537">
                <a:moveTo>
                  <a:pt x="0" y="0"/>
                </a:moveTo>
                <a:lnTo>
                  <a:pt x="3083537" y="0"/>
                </a:lnTo>
                <a:lnTo>
                  <a:pt x="3083537" y="1595730"/>
                </a:lnTo>
                <a:lnTo>
                  <a:pt x="0" y="1595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6663" y="1605559"/>
            <a:ext cx="1852471" cy="958654"/>
          </a:xfrm>
          <a:custGeom>
            <a:avLst/>
            <a:gdLst/>
            <a:ahLst/>
            <a:cxnLst/>
            <a:rect r="r" b="b" t="t" l="l"/>
            <a:pathLst>
              <a:path h="958654" w="1852471">
                <a:moveTo>
                  <a:pt x="0" y="0"/>
                </a:moveTo>
                <a:lnTo>
                  <a:pt x="1852471" y="0"/>
                </a:lnTo>
                <a:lnTo>
                  <a:pt x="1852471" y="958654"/>
                </a:lnTo>
                <a:lnTo>
                  <a:pt x="0" y="958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60510" y="56502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63303" y="1636856"/>
            <a:ext cx="1791994" cy="927357"/>
          </a:xfrm>
          <a:custGeom>
            <a:avLst/>
            <a:gdLst/>
            <a:ahLst/>
            <a:cxnLst/>
            <a:rect r="r" b="b" t="t" l="l"/>
            <a:pathLst>
              <a:path h="927357" w="1791994">
                <a:moveTo>
                  <a:pt x="0" y="0"/>
                </a:moveTo>
                <a:lnTo>
                  <a:pt x="1791994" y="0"/>
                </a:lnTo>
                <a:lnTo>
                  <a:pt x="1791994" y="927357"/>
                </a:lnTo>
                <a:lnTo>
                  <a:pt x="0" y="9273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556694" y="-821412"/>
            <a:ext cx="3127490" cy="1618476"/>
          </a:xfrm>
          <a:custGeom>
            <a:avLst/>
            <a:gdLst/>
            <a:ahLst/>
            <a:cxnLst/>
            <a:rect r="r" b="b" t="t" l="l"/>
            <a:pathLst>
              <a:path h="1618476" w="3127490">
                <a:moveTo>
                  <a:pt x="0" y="0"/>
                </a:moveTo>
                <a:lnTo>
                  <a:pt x="3127490" y="0"/>
                </a:lnTo>
                <a:lnTo>
                  <a:pt x="3127490" y="1618476"/>
                </a:lnTo>
                <a:lnTo>
                  <a:pt x="0" y="1618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93435" y="160994"/>
            <a:ext cx="1561458" cy="808054"/>
          </a:xfrm>
          <a:custGeom>
            <a:avLst/>
            <a:gdLst/>
            <a:ahLst/>
            <a:cxnLst/>
            <a:rect r="r" b="b" t="t" l="l"/>
            <a:pathLst>
              <a:path h="808054" w="1561458">
                <a:moveTo>
                  <a:pt x="0" y="0"/>
                </a:moveTo>
                <a:lnTo>
                  <a:pt x="1561458" y="0"/>
                </a:lnTo>
                <a:lnTo>
                  <a:pt x="1561458" y="808055"/>
                </a:lnTo>
                <a:lnTo>
                  <a:pt x="0" y="808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1451610"/>
            <a:ext cx="18288000" cy="7383780"/>
          </a:xfrm>
          <a:custGeom>
            <a:avLst/>
            <a:gdLst/>
            <a:ahLst/>
            <a:cxnLst/>
            <a:rect r="r" b="b" t="t" l="l"/>
            <a:pathLst>
              <a:path h="7383780" w="18288000">
                <a:moveTo>
                  <a:pt x="0" y="0"/>
                </a:moveTo>
                <a:lnTo>
                  <a:pt x="18288000" y="0"/>
                </a:lnTo>
                <a:lnTo>
                  <a:pt x="18288000" y="7383780"/>
                </a:lnTo>
                <a:lnTo>
                  <a:pt x="0" y="738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DAG5rANZDwY</dc:identifier>
  <dcterms:modified xsi:type="dcterms:W3CDTF">2011-08-01T06:04:30Z</dcterms:modified>
  <cp:revision>1</cp:revision>
  <dc:title>Week 4 Preschool Stay Close to God</dc:title>
</cp:coreProperties>
</file>