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Swung Note" charset="1" panose="02000603000000000000"/>
      <p:regular r:id="rId21"/>
    </p:embeddedFont>
    <p:embeddedFont>
      <p:font typeface="Kalam" charset="1" panose="02000000000000000000"/>
      <p:regular r:id="rId22"/>
    </p:embeddedFont>
    <p:embeddedFont>
      <p:font typeface="Kalam Bold" charset="1" panose="02000000000000000000"/>
      <p:regular r:id="rId23"/>
    </p:embeddedFont>
    <p:embeddedFont>
      <p:font typeface="Montserrat Bold" charset="1" panose="000008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jpeg" Type="http://schemas.openxmlformats.org/officeDocument/2006/relationships/image"/><Relationship Id="rId23" Target="../media/image22.jpeg" Type="http://schemas.openxmlformats.org/officeDocument/2006/relationships/image"/><Relationship Id="rId24" Target="../media/image23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ordwall.net/resource/68186643/signs-of-courage" TargetMode="External" Type="http://schemas.openxmlformats.org/officeDocument/2006/relationships/hyperlink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13.png" Type="http://schemas.openxmlformats.org/officeDocument/2006/relationships/image"/><Relationship Id="rId16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30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28.png" Type="http://schemas.openxmlformats.org/officeDocument/2006/relationships/image"/><Relationship Id="rId13" Target="../media/image29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3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34.png" Type="http://schemas.openxmlformats.org/officeDocument/2006/relationships/image"/><Relationship Id="rId17" Target="../media/image35.svg" Type="http://schemas.openxmlformats.org/officeDocument/2006/relationships/image"/><Relationship Id="rId18" Target="../media/image36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41.png" Type="http://schemas.openxmlformats.org/officeDocument/2006/relationships/image"/><Relationship Id="rId15" Target="../media/image42.svg" Type="http://schemas.openxmlformats.org/officeDocument/2006/relationships/image"/><Relationship Id="rId16" Target="../media/image43.png" Type="http://schemas.openxmlformats.org/officeDocument/2006/relationships/image"/><Relationship Id="rId17" Target="../media/image44.svg" Type="http://schemas.openxmlformats.org/officeDocument/2006/relationships/image"/><Relationship Id="rId18" Target="../media/image45.png" Type="http://schemas.openxmlformats.org/officeDocument/2006/relationships/image"/><Relationship Id="rId19" Target="../media/image4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3.png" Type="http://schemas.openxmlformats.org/officeDocument/2006/relationships/image"/><Relationship Id="rId17" Target="../media/image4.svg" Type="http://schemas.openxmlformats.org/officeDocument/2006/relationships/image"/><Relationship Id="rId18" Target="../media/image47.jpeg" Type="http://schemas.openxmlformats.org/officeDocument/2006/relationships/image"/><Relationship Id="rId19" Target="https://www.youtube.com/watch?v=bN6nZmEkcLU" TargetMode="External" Type="http://schemas.openxmlformats.org/officeDocument/2006/relationships/video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11" Target="../media/image29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3.png" Type="http://schemas.openxmlformats.org/officeDocument/2006/relationships/image"/><Relationship Id="rId17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28.png" Type="http://schemas.openxmlformats.org/officeDocument/2006/relationships/image"/><Relationship Id="rId15" Target="../media/image29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985564" y="8792438"/>
            <a:ext cx="9406110" cy="2496895"/>
          </a:xfrm>
          <a:custGeom>
            <a:avLst/>
            <a:gdLst/>
            <a:ahLst/>
            <a:cxnLst/>
            <a:rect r="r" b="b" t="t" l="l"/>
            <a:pathLst>
              <a:path h="2496895" w="9406110">
                <a:moveTo>
                  <a:pt x="0" y="0"/>
                </a:moveTo>
                <a:lnTo>
                  <a:pt x="9406110" y="0"/>
                </a:lnTo>
                <a:lnTo>
                  <a:pt x="9406110" y="2496895"/>
                </a:lnTo>
                <a:lnTo>
                  <a:pt x="0" y="249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07772" y="-677161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115404" y="-1401445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350876" y="7582088"/>
            <a:ext cx="1428992" cy="1428992"/>
          </a:xfrm>
          <a:custGeom>
            <a:avLst/>
            <a:gdLst/>
            <a:ahLst/>
            <a:cxnLst/>
            <a:rect r="r" b="b" t="t" l="l"/>
            <a:pathLst>
              <a:path h="1428992" w="1428992">
                <a:moveTo>
                  <a:pt x="0" y="0"/>
                </a:moveTo>
                <a:lnTo>
                  <a:pt x="1428991" y="0"/>
                </a:lnTo>
                <a:lnTo>
                  <a:pt x="1428991" y="1428992"/>
                </a:lnTo>
                <a:lnTo>
                  <a:pt x="0" y="14289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182431" y="1713311"/>
            <a:ext cx="13485855" cy="7297769"/>
            <a:chOff x="0" y="0"/>
            <a:chExt cx="3551809" cy="192201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551809" cy="1922018"/>
            </a:xfrm>
            <a:custGeom>
              <a:avLst/>
              <a:gdLst/>
              <a:ahLst/>
              <a:cxnLst/>
              <a:rect r="r" b="b" t="t" l="l"/>
              <a:pathLst>
                <a:path h="1922018" w="3551809">
                  <a:moveTo>
                    <a:pt x="3551809" y="41908"/>
                  </a:moveTo>
                  <a:lnTo>
                    <a:pt x="3551809" y="1880110"/>
                  </a:lnTo>
                  <a:cubicBezTo>
                    <a:pt x="3551809" y="1891225"/>
                    <a:pt x="3547394" y="1901884"/>
                    <a:pt x="3539535" y="1909744"/>
                  </a:cubicBezTo>
                  <a:cubicBezTo>
                    <a:pt x="3531676" y="1917603"/>
                    <a:pt x="3521016" y="1922018"/>
                    <a:pt x="3509902" y="1922018"/>
                  </a:cubicBezTo>
                  <a:lnTo>
                    <a:pt x="41908" y="1922018"/>
                  </a:lnTo>
                  <a:cubicBezTo>
                    <a:pt x="30793" y="1922018"/>
                    <a:pt x="20134" y="1917603"/>
                    <a:pt x="12274" y="1909744"/>
                  </a:cubicBezTo>
                  <a:cubicBezTo>
                    <a:pt x="4415" y="1901884"/>
                    <a:pt x="0" y="1891225"/>
                    <a:pt x="0" y="1880110"/>
                  </a:cubicBezTo>
                  <a:lnTo>
                    <a:pt x="0" y="41908"/>
                  </a:lnTo>
                  <a:cubicBezTo>
                    <a:pt x="0" y="30793"/>
                    <a:pt x="4415" y="20134"/>
                    <a:pt x="12274" y="12274"/>
                  </a:cubicBezTo>
                  <a:cubicBezTo>
                    <a:pt x="20134" y="4415"/>
                    <a:pt x="30793" y="0"/>
                    <a:pt x="41908" y="0"/>
                  </a:cubicBezTo>
                  <a:lnTo>
                    <a:pt x="3509902" y="0"/>
                  </a:lnTo>
                  <a:cubicBezTo>
                    <a:pt x="3521016" y="0"/>
                    <a:pt x="3531676" y="4415"/>
                    <a:pt x="3539535" y="12274"/>
                  </a:cubicBezTo>
                  <a:cubicBezTo>
                    <a:pt x="3547394" y="20134"/>
                    <a:pt x="3551809" y="30793"/>
                    <a:pt x="3551809" y="41908"/>
                  </a:cubicBezTo>
                  <a:close/>
                </a:path>
              </a:pathLst>
            </a:custGeom>
            <a:solidFill>
              <a:srgbClr val="E9A22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551809" cy="19601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401072" y="0"/>
            <a:ext cx="13485855" cy="10475354"/>
            <a:chOff x="0" y="0"/>
            <a:chExt cx="3551809" cy="27589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551809" cy="2758900"/>
            </a:xfrm>
            <a:custGeom>
              <a:avLst/>
              <a:gdLst/>
              <a:ahLst/>
              <a:cxnLst/>
              <a:rect r="r" b="b" t="t" l="l"/>
              <a:pathLst>
                <a:path h="2758900" w="3551809">
                  <a:moveTo>
                    <a:pt x="3551809" y="41908"/>
                  </a:moveTo>
                  <a:lnTo>
                    <a:pt x="3551809" y="2716993"/>
                  </a:lnTo>
                  <a:cubicBezTo>
                    <a:pt x="3551809" y="2728107"/>
                    <a:pt x="3547394" y="2738767"/>
                    <a:pt x="3539535" y="2746626"/>
                  </a:cubicBezTo>
                  <a:cubicBezTo>
                    <a:pt x="3531676" y="2754485"/>
                    <a:pt x="3521016" y="2758900"/>
                    <a:pt x="3509902" y="2758900"/>
                  </a:cubicBezTo>
                  <a:lnTo>
                    <a:pt x="41908" y="2758900"/>
                  </a:lnTo>
                  <a:cubicBezTo>
                    <a:pt x="30793" y="2758900"/>
                    <a:pt x="20134" y="2754485"/>
                    <a:pt x="12274" y="2746626"/>
                  </a:cubicBezTo>
                  <a:cubicBezTo>
                    <a:pt x="4415" y="2738767"/>
                    <a:pt x="0" y="2728107"/>
                    <a:pt x="0" y="2716993"/>
                  </a:cubicBezTo>
                  <a:lnTo>
                    <a:pt x="0" y="41908"/>
                  </a:lnTo>
                  <a:cubicBezTo>
                    <a:pt x="0" y="30793"/>
                    <a:pt x="4415" y="20134"/>
                    <a:pt x="12274" y="12274"/>
                  </a:cubicBezTo>
                  <a:cubicBezTo>
                    <a:pt x="20134" y="4415"/>
                    <a:pt x="30793" y="0"/>
                    <a:pt x="41908" y="0"/>
                  </a:cubicBezTo>
                  <a:lnTo>
                    <a:pt x="3509902" y="0"/>
                  </a:lnTo>
                  <a:cubicBezTo>
                    <a:pt x="3521016" y="0"/>
                    <a:pt x="3531676" y="4415"/>
                    <a:pt x="3539535" y="12274"/>
                  </a:cubicBezTo>
                  <a:cubicBezTo>
                    <a:pt x="3547394" y="20134"/>
                    <a:pt x="3551809" y="30793"/>
                    <a:pt x="3551809" y="41908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3551809" cy="27970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-1229695" y="892625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0"/>
                </a:lnTo>
                <a:lnTo>
                  <a:pt x="0" y="15253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751167" y="-344089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8156262" y="9225208"/>
            <a:ext cx="1431511" cy="2123584"/>
          </a:xfrm>
          <a:custGeom>
            <a:avLst/>
            <a:gdLst/>
            <a:ahLst/>
            <a:cxnLst/>
            <a:rect r="r" b="b" t="t" l="l"/>
            <a:pathLst>
              <a:path h="2123584" w="1431511">
                <a:moveTo>
                  <a:pt x="0" y="0"/>
                </a:moveTo>
                <a:lnTo>
                  <a:pt x="1431511" y="0"/>
                </a:lnTo>
                <a:lnTo>
                  <a:pt x="1431511" y="2123584"/>
                </a:lnTo>
                <a:lnTo>
                  <a:pt x="0" y="21235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796385" y="7198275"/>
            <a:ext cx="1822747" cy="1812805"/>
          </a:xfrm>
          <a:custGeom>
            <a:avLst/>
            <a:gdLst/>
            <a:ahLst/>
            <a:cxnLst/>
            <a:rect r="r" b="b" t="t" l="l"/>
            <a:pathLst>
              <a:path h="1812805" w="1822747">
                <a:moveTo>
                  <a:pt x="0" y="0"/>
                </a:moveTo>
                <a:lnTo>
                  <a:pt x="1822747" y="0"/>
                </a:lnTo>
                <a:lnTo>
                  <a:pt x="1822747" y="1812805"/>
                </a:lnTo>
                <a:lnTo>
                  <a:pt x="0" y="181280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7377005" y="4172391"/>
            <a:ext cx="1821990" cy="1815365"/>
          </a:xfrm>
          <a:custGeom>
            <a:avLst/>
            <a:gdLst/>
            <a:ahLst/>
            <a:cxnLst/>
            <a:rect r="r" b="b" t="t" l="l"/>
            <a:pathLst>
              <a:path h="1815365" w="1821990">
                <a:moveTo>
                  <a:pt x="0" y="0"/>
                </a:moveTo>
                <a:lnTo>
                  <a:pt x="1821990" y="0"/>
                </a:lnTo>
                <a:lnTo>
                  <a:pt x="1821990" y="1815364"/>
                </a:lnTo>
                <a:lnTo>
                  <a:pt x="0" y="181536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5656003" y="2310971"/>
            <a:ext cx="571941" cy="57194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912630" y="5244365"/>
            <a:ext cx="440525" cy="440525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934485" y="5392207"/>
            <a:ext cx="292682" cy="29268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5053493" y="2736571"/>
            <a:ext cx="292682" cy="292682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592193" y="2310971"/>
            <a:ext cx="292682" cy="292682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-86121" y="-188193"/>
            <a:ext cx="13995173" cy="10475193"/>
          </a:xfrm>
          <a:custGeom>
            <a:avLst/>
            <a:gdLst/>
            <a:ahLst/>
            <a:cxnLst/>
            <a:rect r="r" b="b" t="t" l="l"/>
            <a:pathLst>
              <a:path h="10475193" w="13995173">
                <a:moveTo>
                  <a:pt x="0" y="0"/>
                </a:moveTo>
                <a:lnTo>
                  <a:pt x="13995172" y="0"/>
                </a:lnTo>
                <a:lnTo>
                  <a:pt x="13995172" y="10475193"/>
                </a:lnTo>
                <a:lnTo>
                  <a:pt x="0" y="1047519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6062" t="0" r="-18917" b="-1229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3777143" y="-188193"/>
            <a:ext cx="7190672" cy="10475193"/>
          </a:xfrm>
          <a:custGeom>
            <a:avLst/>
            <a:gdLst/>
            <a:ahLst/>
            <a:cxnLst/>
            <a:rect r="r" b="b" t="t" l="l"/>
            <a:pathLst>
              <a:path h="10475193" w="7190672">
                <a:moveTo>
                  <a:pt x="0" y="0"/>
                </a:moveTo>
                <a:lnTo>
                  <a:pt x="7190672" y="0"/>
                </a:lnTo>
                <a:lnTo>
                  <a:pt x="7190672" y="10475193"/>
                </a:lnTo>
                <a:lnTo>
                  <a:pt x="0" y="1047519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69719" t="0" r="-48524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2824948" y="-93292"/>
            <a:ext cx="12638104" cy="2080854"/>
          </a:xfrm>
          <a:custGeom>
            <a:avLst/>
            <a:gdLst/>
            <a:ahLst/>
            <a:cxnLst/>
            <a:rect r="r" b="b" t="t" l="l"/>
            <a:pathLst>
              <a:path h="2080854" w="12638104">
                <a:moveTo>
                  <a:pt x="0" y="0"/>
                </a:moveTo>
                <a:lnTo>
                  <a:pt x="12638104" y="0"/>
                </a:lnTo>
                <a:lnTo>
                  <a:pt x="12638104" y="2080854"/>
                </a:lnTo>
                <a:lnTo>
                  <a:pt x="0" y="208085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-108920" r="0" b="-132714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5107886" y="3321062"/>
            <a:ext cx="8072229" cy="5371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86"/>
              </a:lnSpc>
            </a:pPr>
            <a:r>
              <a:rPr lang="en-US" sz="16983">
                <a:solidFill>
                  <a:srgbClr val="000000"/>
                </a:solidFill>
                <a:latin typeface="Swung Note"/>
                <a:ea typeface="Swung Note"/>
                <a:cs typeface="Swung Note"/>
                <a:sym typeface="Swung Note"/>
              </a:rPr>
              <a:t>Courage and Caution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5358197" y="1901837"/>
            <a:ext cx="757160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381613"/>
                </a:solidFill>
                <a:latin typeface="Kalam"/>
                <a:ea typeface="Kalam"/>
                <a:cs typeface="Kalam"/>
                <a:sym typeface="Kalam"/>
              </a:rPr>
              <a:t>Week 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36047" y="8688029"/>
            <a:ext cx="9406110" cy="2496895"/>
          </a:xfrm>
          <a:custGeom>
            <a:avLst/>
            <a:gdLst/>
            <a:ahLst/>
            <a:cxnLst/>
            <a:rect r="r" b="b" t="t" l="l"/>
            <a:pathLst>
              <a:path h="2496895" w="9406110">
                <a:moveTo>
                  <a:pt x="0" y="0"/>
                </a:moveTo>
                <a:lnTo>
                  <a:pt x="9406110" y="0"/>
                </a:lnTo>
                <a:lnTo>
                  <a:pt x="9406110" y="2496894"/>
                </a:lnTo>
                <a:lnTo>
                  <a:pt x="0" y="249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690173" y="3768867"/>
            <a:ext cx="10907654" cy="3871246"/>
            <a:chOff x="0" y="0"/>
            <a:chExt cx="2660567" cy="9442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60567" cy="944256"/>
            </a:xfrm>
            <a:custGeom>
              <a:avLst/>
              <a:gdLst/>
              <a:ahLst/>
              <a:cxnLst/>
              <a:rect r="r" b="b" t="t" l="l"/>
              <a:pathLst>
                <a:path h="944256" w="2660567">
                  <a:moveTo>
                    <a:pt x="2660567" y="51813"/>
                  </a:moveTo>
                  <a:lnTo>
                    <a:pt x="2660567" y="892443"/>
                  </a:lnTo>
                  <a:cubicBezTo>
                    <a:pt x="2660567" y="921059"/>
                    <a:pt x="2637370" y="944256"/>
                    <a:pt x="2608754" y="944256"/>
                  </a:cubicBezTo>
                  <a:lnTo>
                    <a:pt x="51813" y="944256"/>
                  </a:lnTo>
                  <a:cubicBezTo>
                    <a:pt x="38071" y="944256"/>
                    <a:pt x="24893" y="938798"/>
                    <a:pt x="15176" y="929081"/>
                  </a:cubicBezTo>
                  <a:cubicBezTo>
                    <a:pt x="5459" y="919364"/>
                    <a:pt x="0" y="906185"/>
                    <a:pt x="0" y="892443"/>
                  </a:cubicBezTo>
                  <a:lnTo>
                    <a:pt x="0" y="51813"/>
                  </a:lnTo>
                  <a:cubicBezTo>
                    <a:pt x="0" y="38071"/>
                    <a:pt x="5459" y="24893"/>
                    <a:pt x="15176" y="15176"/>
                  </a:cubicBezTo>
                  <a:cubicBezTo>
                    <a:pt x="24893" y="5459"/>
                    <a:pt x="38071" y="0"/>
                    <a:pt x="51813" y="0"/>
                  </a:cubicBezTo>
                  <a:lnTo>
                    <a:pt x="2608754" y="0"/>
                  </a:lnTo>
                  <a:cubicBezTo>
                    <a:pt x="2622496" y="0"/>
                    <a:pt x="2635675" y="5459"/>
                    <a:pt x="2645392" y="15176"/>
                  </a:cubicBezTo>
                  <a:cubicBezTo>
                    <a:pt x="2655108" y="24893"/>
                    <a:pt x="2660567" y="38071"/>
                    <a:pt x="2660567" y="518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660567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10716" y="3983052"/>
            <a:ext cx="9898336" cy="3319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5"/>
              </a:lnSpc>
              <a:spcBef>
                <a:spcPct val="0"/>
              </a:spcBef>
            </a:pPr>
            <a:r>
              <a:rPr lang="en-US" sz="6289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How does God’s presence help you when you feel afraid?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163412" y="-188246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542505" y="-1225935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701520" y="3245099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0"/>
                </a:lnTo>
                <a:lnTo>
                  <a:pt x="0" y="1525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93136" y="2216399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489678" y="-102945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19853">
            <a:off x="13535661" y="8966263"/>
            <a:ext cx="1780621" cy="2641473"/>
          </a:xfrm>
          <a:custGeom>
            <a:avLst/>
            <a:gdLst/>
            <a:ahLst/>
            <a:cxnLst/>
            <a:rect r="r" b="b" t="t" l="l"/>
            <a:pathLst>
              <a:path h="2641473" w="1780621">
                <a:moveTo>
                  <a:pt x="0" y="0"/>
                </a:moveTo>
                <a:lnTo>
                  <a:pt x="1780622" y="0"/>
                </a:lnTo>
                <a:lnTo>
                  <a:pt x="1780622" y="2641474"/>
                </a:lnTo>
                <a:lnTo>
                  <a:pt x="0" y="2641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904646" y="7507856"/>
            <a:ext cx="292682" cy="29268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5400000">
            <a:off x="1023729" y="-906402"/>
            <a:ext cx="1822747" cy="1812805"/>
          </a:xfrm>
          <a:custGeom>
            <a:avLst/>
            <a:gdLst/>
            <a:ahLst/>
            <a:cxnLst/>
            <a:rect r="r" b="b" t="t" l="l"/>
            <a:pathLst>
              <a:path h="1812805" w="1822747">
                <a:moveTo>
                  <a:pt x="0" y="0"/>
                </a:moveTo>
                <a:lnTo>
                  <a:pt x="1822747" y="0"/>
                </a:lnTo>
                <a:lnTo>
                  <a:pt x="1822747" y="1812804"/>
                </a:lnTo>
                <a:lnTo>
                  <a:pt x="0" y="18128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657062" y="875951"/>
            <a:ext cx="10973877" cy="2369147"/>
            <a:chOff x="0" y="0"/>
            <a:chExt cx="4373828" cy="94425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373828" cy="944256"/>
            </a:xfrm>
            <a:custGeom>
              <a:avLst/>
              <a:gdLst/>
              <a:ahLst/>
              <a:cxnLst/>
              <a:rect r="r" b="b" t="t" l="l"/>
              <a:pathLst>
                <a:path h="944256" w="4373828">
                  <a:moveTo>
                    <a:pt x="4373828" y="51501"/>
                  </a:moveTo>
                  <a:lnTo>
                    <a:pt x="4373828" y="892756"/>
                  </a:lnTo>
                  <a:cubicBezTo>
                    <a:pt x="4373828" y="921199"/>
                    <a:pt x="4350770" y="944256"/>
                    <a:pt x="4322328" y="944256"/>
                  </a:cubicBezTo>
                  <a:lnTo>
                    <a:pt x="51501" y="944256"/>
                  </a:lnTo>
                  <a:cubicBezTo>
                    <a:pt x="23058" y="944256"/>
                    <a:pt x="0" y="921199"/>
                    <a:pt x="0" y="892756"/>
                  </a:cubicBezTo>
                  <a:lnTo>
                    <a:pt x="0" y="51501"/>
                  </a:lnTo>
                  <a:cubicBezTo>
                    <a:pt x="0" y="23058"/>
                    <a:pt x="23058" y="0"/>
                    <a:pt x="51501" y="0"/>
                  </a:cubicBezTo>
                  <a:lnTo>
                    <a:pt x="4322328" y="0"/>
                  </a:lnTo>
                  <a:cubicBezTo>
                    <a:pt x="4350770" y="0"/>
                    <a:pt x="4373828" y="23058"/>
                    <a:pt x="4373828" y="51501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373828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440799" y="1090713"/>
            <a:ext cx="7406402" cy="215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Discussion Questions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36047" y="8688029"/>
            <a:ext cx="9406110" cy="2496895"/>
          </a:xfrm>
          <a:custGeom>
            <a:avLst/>
            <a:gdLst/>
            <a:ahLst/>
            <a:cxnLst/>
            <a:rect r="r" b="b" t="t" l="l"/>
            <a:pathLst>
              <a:path h="2496895" w="9406110">
                <a:moveTo>
                  <a:pt x="0" y="0"/>
                </a:moveTo>
                <a:lnTo>
                  <a:pt x="9406110" y="0"/>
                </a:lnTo>
                <a:lnTo>
                  <a:pt x="9406110" y="2496894"/>
                </a:lnTo>
                <a:lnTo>
                  <a:pt x="0" y="249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690173" y="3768867"/>
            <a:ext cx="10907654" cy="3871246"/>
            <a:chOff x="0" y="0"/>
            <a:chExt cx="2660567" cy="9442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60567" cy="944256"/>
            </a:xfrm>
            <a:custGeom>
              <a:avLst/>
              <a:gdLst/>
              <a:ahLst/>
              <a:cxnLst/>
              <a:rect r="r" b="b" t="t" l="l"/>
              <a:pathLst>
                <a:path h="944256" w="2660567">
                  <a:moveTo>
                    <a:pt x="2660567" y="51813"/>
                  </a:moveTo>
                  <a:lnTo>
                    <a:pt x="2660567" y="892443"/>
                  </a:lnTo>
                  <a:cubicBezTo>
                    <a:pt x="2660567" y="921059"/>
                    <a:pt x="2637370" y="944256"/>
                    <a:pt x="2608754" y="944256"/>
                  </a:cubicBezTo>
                  <a:lnTo>
                    <a:pt x="51813" y="944256"/>
                  </a:lnTo>
                  <a:cubicBezTo>
                    <a:pt x="38071" y="944256"/>
                    <a:pt x="24893" y="938798"/>
                    <a:pt x="15176" y="929081"/>
                  </a:cubicBezTo>
                  <a:cubicBezTo>
                    <a:pt x="5459" y="919364"/>
                    <a:pt x="0" y="906185"/>
                    <a:pt x="0" y="892443"/>
                  </a:cubicBezTo>
                  <a:lnTo>
                    <a:pt x="0" y="51813"/>
                  </a:lnTo>
                  <a:cubicBezTo>
                    <a:pt x="0" y="38071"/>
                    <a:pt x="5459" y="24893"/>
                    <a:pt x="15176" y="15176"/>
                  </a:cubicBezTo>
                  <a:cubicBezTo>
                    <a:pt x="24893" y="5459"/>
                    <a:pt x="38071" y="0"/>
                    <a:pt x="51813" y="0"/>
                  </a:cubicBezTo>
                  <a:lnTo>
                    <a:pt x="2608754" y="0"/>
                  </a:lnTo>
                  <a:cubicBezTo>
                    <a:pt x="2622496" y="0"/>
                    <a:pt x="2635675" y="5459"/>
                    <a:pt x="2645392" y="15176"/>
                  </a:cubicBezTo>
                  <a:cubicBezTo>
                    <a:pt x="2655108" y="24893"/>
                    <a:pt x="2660567" y="38071"/>
                    <a:pt x="2660567" y="518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660567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10716" y="3983052"/>
            <a:ext cx="9898336" cy="3319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5"/>
              </a:lnSpc>
              <a:spcBef>
                <a:spcPct val="0"/>
              </a:spcBef>
            </a:pPr>
            <a:r>
              <a:rPr lang="en-US" sz="6289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What’s the difference between courage and recklessness?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163412" y="-188246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542505" y="-1225935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701520" y="3245099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0"/>
                </a:lnTo>
                <a:lnTo>
                  <a:pt x="0" y="1525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93136" y="2216399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489678" y="-102945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19853">
            <a:off x="13535661" y="8966263"/>
            <a:ext cx="1780621" cy="2641473"/>
          </a:xfrm>
          <a:custGeom>
            <a:avLst/>
            <a:gdLst/>
            <a:ahLst/>
            <a:cxnLst/>
            <a:rect r="r" b="b" t="t" l="l"/>
            <a:pathLst>
              <a:path h="2641473" w="1780621">
                <a:moveTo>
                  <a:pt x="0" y="0"/>
                </a:moveTo>
                <a:lnTo>
                  <a:pt x="1780622" y="0"/>
                </a:lnTo>
                <a:lnTo>
                  <a:pt x="1780622" y="2641474"/>
                </a:lnTo>
                <a:lnTo>
                  <a:pt x="0" y="2641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904646" y="7507856"/>
            <a:ext cx="292682" cy="29268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5400000">
            <a:off x="1023729" y="-906402"/>
            <a:ext cx="1822747" cy="1812805"/>
          </a:xfrm>
          <a:custGeom>
            <a:avLst/>
            <a:gdLst/>
            <a:ahLst/>
            <a:cxnLst/>
            <a:rect r="r" b="b" t="t" l="l"/>
            <a:pathLst>
              <a:path h="1812805" w="1822747">
                <a:moveTo>
                  <a:pt x="0" y="0"/>
                </a:moveTo>
                <a:lnTo>
                  <a:pt x="1822747" y="0"/>
                </a:lnTo>
                <a:lnTo>
                  <a:pt x="1822747" y="1812804"/>
                </a:lnTo>
                <a:lnTo>
                  <a:pt x="0" y="18128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657062" y="875951"/>
            <a:ext cx="10973877" cy="2369147"/>
            <a:chOff x="0" y="0"/>
            <a:chExt cx="4373828" cy="94425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373828" cy="944256"/>
            </a:xfrm>
            <a:custGeom>
              <a:avLst/>
              <a:gdLst/>
              <a:ahLst/>
              <a:cxnLst/>
              <a:rect r="r" b="b" t="t" l="l"/>
              <a:pathLst>
                <a:path h="944256" w="4373828">
                  <a:moveTo>
                    <a:pt x="4373828" y="51501"/>
                  </a:moveTo>
                  <a:lnTo>
                    <a:pt x="4373828" y="892756"/>
                  </a:lnTo>
                  <a:cubicBezTo>
                    <a:pt x="4373828" y="921199"/>
                    <a:pt x="4350770" y="944256"/>
                    <a:pt x="4322328" y="944256"/>
                  </a:cubicBezTo>
                  <a:lnTo>
                    <a:pt x="51501" y="944256"/>
                  </a:lnTo>
                  <a:cubicBezTo>
                    <a:pt x="23058" y="944256"/>
                    <a:pt x="0" y="921199"/>
                    <a:pt x="0" y="892756"/>
                  </a:cubicBezTo>
                  <a:lnTo>
                    <a:pt x="0" y="51501"/>
                  </a:lnTo>
                  <a:cubicBezTo>
                    <a:pt x="0" y="23058"/>
                    <a:pt x="23058" y="0"/>
                    <a:pt x="51501" y="0"/>
                  </a:cubicBezTo>
                  <a:lnTo>
                    <a:pt x="4322328" y="0"/>
                  </a:lnTo>
                  <a:cubicBezTo>
                    <a:pt x="4350770" y="0"/>
                    <a:pt x="4373828" y="23058"/>
                    <a:pt x="4373828" y="51501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373828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440799" y="1028351"/>
            <a:ext cx="7406402" cy="215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Discussion Questions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24805" y="3698291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513740" y="-594715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753706" y="7856102"/>
            <a:ext cx="12169213" cy="3230373"/>
          </a:xfrm>
          <a:custGeom>
            <a:avLst/>
            <a:gdLst/>
            <a:ahLst/>
            <a:cxnLst/>
            <a:rect r="r" b="b" t="t" l="l"/>
            <a:pathLst>
              <a:path h="3230373" w="12169213">
                <a:moveTo>
                  <a:pt x="0" y="0"/>
                </a:moveTo>
                <a:lnTo>
                  <a:pt x="12169213" y="0"/>
                </a:lnTo>
                <a:lnTo>
                  <a:pt x="12169213" y="3230373"/>
                </a:lnTo>
                <a:lnTo>
                  <a:pt x="0" y="3230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40511" y="1028700"/>
            <a:ext cx="16606978" cy="3585276"/>
            <a:chOff x="0" y="0"/>
            <a:chExt cx="4373828" cy="9442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73828" cy="944256"/>
            </a:xfrm>
            <a:custGeom>
              <a:avLst/>
              <a:gdLst/>
              <a:ahLst/>
              <a:cxnLst/>
              <a:rect r="r" b="b" t="t" l="l"/>
              <a:pathLst>
                <a:path h="944256" w="4373828">
                  <a:moveTo>
                    <a:pt x="4373828" y="34031"/>
                  </a:moveTo>
                  <a:lnTo>
                    <a:pt x="4373828" y="910225"/>
                  </a:lnTo>
                  <a:cubicBezTo>
                    <a:pt x="4373828" y="919251"/>
                    <a:pt x="4370243" y="927907"/>
                    <a:pt x="4363860" y="934289"/>
                  </a:cubicBezTo>
                  <a:cubicBezTo>
                    <a:pt x="4357478" y="940671"/>
                    <a:pt x="4348822" y="944256"/>
                    <a:pt x="4339796" y="944256"/>
                  </a:cubicBezTo>
                  <a:lnTo>
                    <a:pt x="34031" y="944256"/>
                  </a:lnTo>
                  <a:cubicBezTo>
                    <a:pt x="25006" y="944256"/>
                    <a:pt x="16350" y="940671"/>
                    <a:pt x="9968" y="934289"/>
                  </a:cubicBezTo>
                  <a:cubicBezTo>
                    <a:pt x="3585" y="927907"/>
                    <a:pt x="0" y="919251"/>
                    <a:pt x="0" y="910225"/>
                  </a:cubicBezTo>
                  <a:lnTo>
                    <a:pt x="0" y="34031"/>
                  </a:lnTo>
                  <a:cubicBezTo>
                    <a:pt x="0" y="25006"/>
                    <a:pt x="3585" y="16350"/>
                    <a:pt x="9968" y="9968"/>
                  </a:cubicBezTo>
                  <a:cubicBezTo>
                    <a:pt x="16350" y="3585"/>
                    <a:pt x="25006" y="0"/>
                    <a:pt x="34031" y="0"/>
                  </a:cubicBezTo>
                  <a:lnTo>
                    <a:pt x="4339796" y="0"/>
                  </a:lnTo>
                  <a:cubicBezTo>
                    <a:pt x="4348822" y="0"/>
                    <a:pt x="4357478" y="3585"/>
                    <a:pt x="4363860" y="9968"/>
                  </a:cubicBezTo>
                  <a:cubicBezTo>
                    <a:pt x="4370243" y="16350"/>
                    <a:pt x="4373828" y="25006"/>
                    <a:pt x="4373828" y="34031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373828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345588" y="1028700"/>
            <a:ext cx="10101901" cy="9258300"/>
            <a:chOff x="0" y="0"/>
            <a:chExt cx="2660567" cy="24383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60567" cy="2438364"/>
            </a:xfrm>
            <a:custGeom>
              <a:avLst/>
              <a:gdLst/>
              <a:ahLst/>
              <a:cxnLst/>
              <a:rect r="r" b="b" t="t" l="l"/>
              <a:pathLst>
                <a:path h="2438364" w="2660567">
                  <a:moveTo>
                    <a:pt x="2660567" y="55946"/>
                  </a:moveTo>
                  <a:lnTo>
                    <a:pt x="2660567" y="2382418"/>
                  </a:lnTo>
                  <a:cubicBezTo>
                    <a:pt x="2660567" y="2413316"/>
                    <a:pt x="2635519" y="2438364"/>
                    <a:pt x="2604621" y="2438364"/>
                  </a:cubicBezTo>
                  <a:lnTo>
                    <a:pt x="55946" y="2438364"/>
                  </a:lnTo>
                  <a:cubicBezTo>
                    <a:pt x="41108" y="2438364"/>
                    <a:pt x="26878" y="2432470"/>
                    <a:pt x="16386" y="2421978"/>
                  </a:cubicBezTo>
                  <a:cubicBezTo>
                    <a:pt x="5894" y="2411486"/>
                    <a:pt x="0" y="2397256"/>
                    <a:pt x="0" y="2382418"/>
                  </a:cubicBezTo>
                  <a:lnTo>
                    <a:pt x="0" y="55946"/>
                  </a:lnTo>
                  <a:cubicBezTo>
                    <a:pt x="0" y="41108"/>
                    <a:pt x="5894" y="26878"/>
                    <a:pt x="16386" y="16386"/>
                  </a:cubicBezTo>
                  <a:cubicBezTo>
                    <a:pt x="26878" y="5894"/>
                    <a:pt x="41108" y="0"/>
                    <a:pt x="55946" y="0"/>
                  </a:cubicBezTo>
                  <a:lnTo>
                    <a:pt x="2604621" y="0"/>
                  </a:lnTo>
                  <a:cubicBezTo>
                    <a:pt x="2619459" y="0"/>
                    <a:pt x="2633689" y="5894"/>
                    <a:pt x="2644181" y="16386"/>
                  </a:cubicBezTo>
                  <a:cubicBezTo>
                    <a:pt x="2654673" y="26878"/>
                    <a:pt x="2660567" y="41108"/>
                    <a:pt x="2660567" y="55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660567" cy="2476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723068" y="2211738"/>
            <a:ext cx="5215665" cy="215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Cour</a:t>
            </a: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age at Home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950089" y="2682212"/>
            <a:ext cx="8892898" cy="4808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  <a:spcBef>
                <a:spcPct val="0"/>
              </a:spcBef>
            </a:pPr>
            <a:r>
              <a:rPr lang="en-US" sz="5435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At home, courage is about taking responsibility, admitting mistakes, and helping with family chores even when it’s hard.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985564" y="2059338"/>
            <a:ext cx="2393683" cy="1196841"/>
          </a:xfrm>
          <a:custGeom>
            <a:avLst/>
            <a:gdLst/>
            <a:ahLst/>
            <a:cxnLst/>
            <a:rect r="r" b="b" t="t" l="l"/>
            <a:pathLst>
              <a:path h="1196841" w="2393683">
                <a:moveTo>
                  <a:pt x="0" y="0"/>
                </a:moveTo>
                <a:lnTo>
                  <a:pt x="2393682" y="0"/>
                </a:lnTo>
                <a:lnTo>
                  <a:pt x="2393682" y="1196841"/>
                </a:lnTo>
                <a:lnTo>
                  <a:pt x="0" y="1196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028700" y="5524597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064621" y="-121694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24805" y="3698291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513740" y="-594715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753706" y="7856102"/>
            <a:ext cx="12169213" cy="3230373"/>
          </a:xfrm>
          <a:custGeom>
            <a:avLst/>
            <a:gdLst/>
            <a:ahLst/>
            <a:cxnLst/>
            <a:rect r="r" b="b" t="t" l="l"/>
            <a:pathLst>
              <a:path h="3230373" w="12169213">
                <a:moveTo>
                  <a:pt x="0" y="0"/>
                </a:moveTo>
                <a:lnTo>
                  <a:pt x="12169213" y="0"/>
                </a:lnTo>
                <a:lnTo>
                  <a:pt x="12169213" y="3230373"/>
                </a:lnTo>
                <a:lnTo>
                  <a:pt x="0" y="3230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40511" y="1028700"/>
            <a:ext cx="16606978" cy="3585276"/>
            <a:chOff x="0" y="0"/>
            <a:chExt cx="4373828" cy="9442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73828" cy="944256"/>
            </a:xfrm>
            <a:custGeom>
              <a:avLst/>
              <a:gdLst/>
              <a:ahLst/>
              <a:cxnLst/>
              <a:rect r="r" b="b" t="t" l="l"/>
              <a:pathLst>
                <a:path h="944256" w="4373828">
                  <a:moveTo>
                    <a:pt x="4373828" y="34031"/>
                  </a:moveTo>
                  <a:lnTo>
                    <a:pt x="4373828" y="910225"/>
                  </a:lnTo>
                  <a:cubicBezTo>
                    <a:pt x="4373828" y="919251"/>
                    <a:pt x="4370243" y="927907"/>
                    <a:pt x="4363860" y="934289"/>
                  </a:cubicBezTo>
                  <a:cubicBezTo>
                    <a:pt x="4357478" y="940671"/>
                    <a:pt x="4348822" y="944256"/>
                    <a:pt x="4339796" y="944256"/>
                  </a:cubicBezTo>
                  <a:lnTo>
                    <a:pt x="34031" y="944256"/>
                  </a:lnTo>
                  <a:cubicBezTo>
                    <a:pt x="25006" y="944256"/>
                    <a:pt x="16350" y="940671"/>
                    <a:pt x="9968" y="934289"/>
                  </a:cubicBezTo>
                  <a:cubicBezTo>
                    <a:pt x="3585" y="927907"/>
                    <a:pt x="0" y="919251"/>
                    <a:pt x="0" y="910225"/>
                  </a:cubicBezTo>
                  <a:lnTo>
                    <a:pt x="0" y="34031"/>
                  </a:lnTo>
                  <a:cubicBezTo>
                    <a:pt x="0" y="25006"/>
                    <a:pt x="3585" y="16350"/>
                    <a:pt x="9968" y="9968"/>
                  </a:cubicBezTo>
                  <a:cubicBezTo>
                    <a:pt x="16350" y="3585"/>
                    <a:pt x="25006" y="0"/>
                    <a:pt x="34031" y="0"/>
                  </a:cubicBezTo>
                  <a:lnTo>
                    <a:pt x="4339796" y="0"/>
                  </a:lnTo>
                  <a:cubicBezTo>
                    <a:pt x="4348822" y="0"/>
                    <a:pt x="4357478" y="3585"/>
                    <a:pt x="4363860" y="9968"/>
                  </a:cubicBezTo>
                  <a:cubicBezTo>
                    <a:pt x="4370243" y="16350"/>
                    <a:pt x="4373828" y="25006"/>
                    <a:pt x="4373828" y="34031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373828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345588" y="1028700"/>
            <a:ext cx="10101901" cy="9258300"/>
            <a:chOff x="0" y="0"/>
            <a:chExt cx="2660567" cy="24383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60567" cy="2438364"/>
            </a:xfrm>
            <a:custGeom>
              <a:avLst/>
              <a:gdLst/>
              <a:ahLst/>
              <a:cxnLst/>
              <a:rect r="r" b="b" t="t" l="l"/>
              <a:pathLst>
                <a:path h="2438364" w="2660567">
                  <a:moveTo>
                    <a:pt x="2660567" y="55946"/>
                  </a:moveTo>
                  <a:lnTo>
                    <a:pt x="2660567" y="2382418"/>
                  </a:lnTo>
                  <a:cubicBezTo>
                    <a:pt x="2660567" y="2413316"/>
                    <a:pt x="2635519" y="2438364"/>
                    <a:pt x="2604621" y="2438364"/>
                  </a:cubicBezTo>
                  <a:lnTo>
                    <a:pt x="55946" y="2438364"/>
                  </a:lnTo>
                  <a:cubicBezTo>
                    <a:pt x="41108" y="2438364"/>
                    <a:pt x="26878" y="2432470"/>
                    <a:pt x="16386" y="2421978"/>
                  </a:cubicBezTo>
                  <a:cubicBezTo>
                    <a:pt x="5894" y="2411486"/>
                    <a:pt x="0" y="2397256"/>
                    <a:pt x="0" y="2382418"/>
                  </a:cubicBezTo>
                  <a:lnTo>
                    <a:pt x="0" y="55946"/>
                  </a:lnTo>
                  <a:cubicBezTo>
                    <a:pt x="0" y="41108"/>
                    <a:pt x="5894" y="26878"/>
                    <a:pt x="16386" y="16386"/>
                  </a:cubicBezTo>
                  <a:cubicBezTo>
                    <a:pt x="26878" y="5894"/>
                    <a:pt x="41108" y="0"/>
                    <a:pt x="55946" y="0"/>
                  </a:cubicBezTo>
                  <a:lnTo>
                    <a:pt x="2604621" y="0"/>
                  </a:lnTo>
                  <a:cubicBezTo>
                    <a:pt x="2619459" y="0"/>
                    <a:pt x="2633689" y="5894"/>
                    <a:pt x="2644181" y="16386"/>
                  </a:cubicBezTo>
                  <a:cubicBezTo>
                    <a:pt x="2654673" y="26878"/>
                    <a:pt x="2660567" y="41108"/>
                    <a:pt x="2660567" y="55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660567" cy="2476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723068" y="2211738"/>
            <a:ext cx="5215665" cy="215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Cour</a:t>
            </a: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age at school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950089" y="2682212"/>
            <a:ext cx="8892898" cy="4808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09"/>
              </a:lnSpc>
              <a:spcBef>
                <a:spcPct val="0"/>
              </a:spcBef>
            </a:pPr>
            <a:r>
              <a:rPr lang="en-US" sz="5435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At school, courage can mean raising your hand in class, standing up against bullying, or asking questions when you don’t understand.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985564" y="2059338"/>
            <a:ext cx="2393683" cy="1196841"/>
          </a:xfrm>
          <a:custGeom>
            <a:avLst/>
            <a:gdLst/>
            <a:ahLst/>
            <a:cxnLst/>
            <a:rect r="r" b="b" t="t" l="l"/>
            <a:pathLst>
              <a:path h="1196841" w="2393683">
                <a:moveTo>
                  <a:pt x="0" y="0"/>
                </a:moveTo>
                <a:lnTo>
                  <a:pt x="2393682" y="0"/>
                </a:lnTo>
                <a:lnTo>
                  <a:pt x="2393682" y="1196841"/>
                </a:lnTo>
                <a:lnTo>
                  <a:pt x="0" y="1196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028700" y="5524597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064621" y="-121694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24805" y="3698291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513740" y="-594715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753706" y="7856102"/>
            <a:ext cx="12169213" cy="3230373"/>
          </a:xfrm>
          <a:custGeom>
            <a:avLst/>
            <a:gdLst/>
            <a:ahLst/>
            <a:cxnLst/>
            <a:rect r="r" b="b" t="t" l="l"/>
            <a:pathLst>
              <a:path h="3230373" w="12169213">
                <a:moveTo>
                  <a:pt x="0" y="0"/>
                </a:moveTo>
                <a:lnTo>
                  <a:pt x="12169213" y="0"/>
                </a:lnTo>
                <a:lnTo>
                  <a:pt x="12169213" y="3230373"/>
                </a:lnTo>
                <a:lnTo>
                  <a:pt x="0" y="3230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840511" y="1028700"/>
            <a:ext cx="16606978" cy="3585276"/>
            <a:chOff x="0" y="0"/>
            <a:chExt cx="4373828" cy="94425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73828" cy="944256"/>
            </a:xfrm>
            <a:custGeom>
              <a:avLst/>
              <a:gdLst/>
              <a:ahLst/>
              <a:cxnLst/>
              <a:rect r="r" b="b" t="t" l="l"/>
              <a:pathLst>
                <a:path h="944256" w="4373828">
                  <a:moveTo>
                    <a:pt x="4373828" y="34031"/>
                  </a:moveTo>
                  <a:lnTo>
                    <a:pt x="4373828" y="910225"/>
                  </a:lnTo>
                  <a:cubicBezTo>
                    <a:pt x="4373828" y="919251"/>
                    <a:pt x="4370243" y="927907"/>
                    <a:pt x="4363860" y="934289"/>
                  </a:cubicBezTo>
                  <a:cubicBezTo>
                    <a:pt x="4357478" y="940671"/>
                    <a:pt x="4348822" y="944256"/>
                    <a:pt x="4339796" y="944256"/>
                  </a:cubicBezTo>
                  <a:lnTo>
                    <a:pt x="34031" y="944256"/>
                  </a:lnTo>
                  <a:cubicBezTo>
                    <a:pt x="25006" y="944256"/>
                    <a:pt x="16350" y="940671"/>
                    <a:pt x="9968" y="934289"/>
                  </a:cubicBezTo>
                  <a:cubicBezTo>
                    <a:pt x="3585" y="927907"/>
                    <a:pt x="0" y="919251"/>
                    <a:pt x="0" y="910225"/>
                  </a:cubicBezTo>
                  <a:lnTo>
                    <a:pt x="0" y="34031"/>
                  </a:lnTo>
                  <a:cubicBezTo>
                    <a:pt x="0" y="25006"/>
                    <a:pt x="3585" y="16350"/>
                    <a:pt x="9968" y="9968"/>
                  </a:cubicBezTo>
                  <a:cubicBezTo>
                    <a:pt x="16350" y="3585"/>
                    <a:pt x="25006" y="0"/>
                    <a:pt x="34031" y="0"/>
                  </a:cubicBezTo>
                  <a:lnTo>
                    <a:pt x="4339796" y="0"/>
                  </a:lnTo>
                  <a:cubicBezTo>
                    <a:pt x="4348822" y="0"/>
                    <a:pt x="4357478" y="3585"/>
                    <a:pt x="4363860" y="9968"/>
                  </a:cubicBezTo>
                  <a:cubicBezTo>
                    <a:pt x="4370243" y="16350"/>
                    <a:pt x="4373828" y="25006"/>
                    <a:pt x="4373828" y="34031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373828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345588" y="1028700"/>
            <a:ext cx="10101901" cy="9258300"/>
            <a:chOff x="0" y="0"/>
            <a:chExt cx="2660567" cy="243836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60567" cy="2438364"/>
            </a:xfrm>
            <a:custGeom>
              <a:avLst/>
              <a:gdLst/>
              <a:ahLst/>
              <a:cxnLst/>
              <a:rect r="r" b="b" t="t" l="l"/>
              <a:pathLst>
                <a:path h="2438364" w="2660567">
                  <a:moveTo>
                    <a:pt x="2660567" y="55946"/>
                  </a:moveTo>
                  <a:lnTo>
                    <a:pt x="2660567" y="2382418"/>
                  </a:lnTo>
                  <a:cubicBezTo>
                    <a:pt x="2660567" y="2413316"/>
                    <a:pt x="2635519" y="2438364"/>
                    <a:pt x="2604621" y="2438364"/>
                  </a:cubicBezTo>
                  <a:lnTo>
                    <a:pt x="55946" y="2438364"/>
                  </a:lnTo>
                  <a:cubicBezTo>
                    <a:pt x="41108" y="2438364"/>
                    <a:pt x="26878" y="2432470"/>
                    <a:pt x="16386" y="2421978"/>
                  </a:cubicBezTo>
                  <a:cubicBezTo>
                    <a:pt x="5894" y="2411486"/>
                    <a:pt x="0" y="2397256"/>
                    <a:pt x="0" y="2382418"/>
                  </a:cubicBezTo>
                  <a:lnTo>
                    <a:pt x="0" y="55946"/>
                  </a:lnTo>
                  <a:cubicBezTo>
                    <a:pt x="0" y="41108"/>
                    <a:pt x="5894" y="26878"/>
                    <a:pt x="16386" y="16386"/>
                  </a:cubicBezTo>
                  <a:cubicBezTo>
                    <a:pt x="26878" y="5894"/>
                    <a:pt x="41108" y="0"/>
                    <a:pt x="55946" y="0"/>
                  </a:cubicBezTo>
                  <a:lnTo>
                    <a:pt x="2604621" y="0"/>
                  </a:lnTo>
                  <a:cubicBezTo>
                    <a:pt x="2619459" y="0"/>
                    <a:pt x="2633689" y="5894"/>
                    <a:pt x="2644181" y="16386"/>
                  </a:cubicBezTo>
                  <a:cubicBezTo>
                    <a:pt x="2654673" y="26878"/>
                    <a:pt x="2660567" y="41108"/>
                    <a:pt x="2660567" y="5594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660567" cy="24764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723068" y="2211738"/>
            <a:ext cx="5215665" cy="110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Activity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38116" y="2602263"/>
            <a:ext cx="10516844" cy="3992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76"/>
              </a:lnSpc>
              <a:spcBef>
                <a:spcPct val="0"/>
              </a:spcBef>
            </a:pPr>
            <a:r>
              <a:rPr lang="en-US" sz="11482" u="sng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  <a:hlinkClick r:id="rId10" tooltip="https://wordwall.net/resource/68186643/signs-of-courage"/>
              </a:rPr>
              <a:t>Let’s play a game!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985564" y="2059338"/>
            <a:ext cx="2393683" cy="1196841"/>
          </a:xfrm>
          <a:custGeom>
            <a:avLst/>
            <a:gdLst/>
            <a:ahLst/>
            <a:cxnLst/>
            <a:rect r="r" b="b" t="t" l="l"/>
            <a:pathLst>
              <a:path h="1196841" w="2393683">
                <a:moveTo>
                  <a:pt x="0" y="0"/>
                </a:moveTo>
                <a:lnTo>
                  <a:pt x="2393682" y="0"/>
                </a:lnTo>
                <a:lnTo>
                  <a:pt x="2393682" y="1196841"/>
                </a:lnTo>
                <a:lnTo>
                  <a:pt x="0" y="1196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028700" y="5524597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064621" y="-121694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427096" y="1326145"/>
            <a:ext cx="9571096" cy="2613239"/>
            <a:chOff x="0" y="0"/>
            <a:chExt cx="2520768" cy="6882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20767" cy="688250"/>
            </a:xfrm>
            <a:custGeom>
              <a:avLst/>
              <a:gdLst/>
              <a:ahLst/>
              <a:cxnLst/>
              <a:rect r="r" b="b" t="t" l="l"/>
              <a:pathLst>
                <a:path h="688250" w="2520767">
                  <a:moveTo>
                    <a:pt x="2520767" y="59049"/>
                  </a:moveTo>
                  <a:lnTo>
                    <a:pt x="2520767" y="629202"/>
                  </a:lnTo>
                  <a:cubicBezTo>
                    <a:pt x="2520767" y="644862"/>
                    <a:pt x="2514546" y="659882"/>
                    <a:pt x="2503473" y="670955"/>
                  </a:cubicBezTo>
                  <a:cubicBezTo>
                    <a:pt x="2492399" y="682029"/>
                    <a:pt x="2477379" y="688250"/>
                    <a:pt x="2461719" y="688250"/>
                  </a:cubicBezTo>
                  <a:lnTo>
                    <a:pt x="59049" y="688250"/>
                  </a:lnTo>
                  <a:cubicBezTo>
                    <a:pt x="26437" y="688250"/>
                    <a:pt x="0" y="661813"/>
                    <a:pt x="0" y="629202"/>
                  </a:cubicBezTo>
                  <a:lnTo>
                    <a:pt x="0" y="59049"/>
                  </a:lnTo>
                  <a:cubicBezTo>
                    <a:pt x="0" y="26437"/>
                    <a:pt x="26437" y="0"/>
                    <a:pt x="59049" y="0"/>
                  </a:cubicBezTo>
                  <a:lnTo>
                    <a:pt x="2461719" y="0"/>
                  </a:lnTo>
                  <a:cubicBezTo>
                    <a:pt x="2494331" y="0"/>
                    <a:pt x="2520767" y="26437"/>
                    <a:pt x="2520767" y="59049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520768" cy="72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427096" y="3681726"/>
            <a:ext cx="9571096" cy="5576574"/>
            <a:chOff x="0" y="0"/>
            <a:chExt cx="2520783" cy="14687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520783" cy="1468727"/>
            </a:xfrm>
            <a:custGeom>
              <a:avLst/>
              <a:gdLst/>
              <a:ahLst/>
              <a:cxnLst/>
              <a:rect r="r" b="b" t="t" l="l"/>
              <a:pathLst>
                <a:path h="1468727" w="2520783">
                  <a:moveTo>
                    <a:pt x="0" y="0"/>
                  </a:moveTo>
                  <a:lnTo>
                    <a:pt x="2520783" y="0"/>
                  </a:lnTo>
                  <a:lnTo>
                    <a:pt x="2520783" y="1468727"/>
                  </a:lnTo>
                  <a:lnTo>
                    <a:pt x="0" y="146872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520783" cy="15068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5400000">
            <a:off x="1023729" y="-906402"/>
            <a:ext cx="1822747" cy="1812805"/>
          </a:xfrm>
          <a:custGeom>
            <a:avLst/>
            <a:gdLst/>
            <a:ahLst/>
            <a:cxnLst/>
            <a:rect r="r" b="b" t="t" l="l"/>
            <a:pathLst>
              <a:path h="1812805" w="1822747">
                <a:moveTo>
                  <a:pt x="0" y="0"/>
                </a:moveTo>
                <a:lnTo>
                  <a:pt x="1822747" y="0"/>
                </a:lnTo>
                <a:lnTo>
                  <a:pt x="1822747" y="1812804"/>
                </a:lnTo>
                <a:lnTo>
                  <a:pt x="0" y="1812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173017" y="8061413"/>
            <a:ext cx="661011" cy="661011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880335" y="8722423"/>
            <a:ext cx="292682" cy="29268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0" y="1819432"/>
            <a:ext cx="8870943" cy="110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closing Prayer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28352" y="3674973"/>
            <a:ext cx="7614240" cy="5583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0"/>
              </a:lnSpc>
              <a:spcBef>
                <a:spcPct val="0"/>
              </a:spcBef>
            </a:pPr>
            <a:r>
              <a:rPr lang="en-US" sz="5279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Lord, thank You for giving us courage. Help us be brave and wise in every situation. Keep us from fear and from danger. Amen.”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29601" y="7579938"/>
            <a:ext cx="12074776" cy="3205304"/>
          </a:xfrm>
          <a:custGeom>
            <a:avLst/>
            <a:gdLst/>
            <a:ahLst/>
            <a:cxnLst/>
            <a:rect r="r" b="b" t="t" l="l"/>
            <a:pathLst>
              <a:path h="3205304" w="12074776">
                <a:moveTo>
                  <a:pt x="0" y="0"/>
                </a:moveTo>
                <a:lnTo>
                  <a:pt x="12074777" y="0"/>
                </a:lnTo>
                <a:lnTo>
                  <a:pt x="12074777" y="3205304"/>
                </a:lnTo>
                <a:lnTo>
                  <a:pt x="0" y="3205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924414" y="-505540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494669"/>
            <a:ext cx="16538566" cy="7940250"/>
            <a:chOff x="0" y="0"/>
            <a:chExt cx="4355810" cy="20912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5810" cy="2091229"/>
            </a:xfrm>
            <a:custGeom>
              <a:avLst/>
              <a:gdLst/>
              <a:ahLst/>
              <a:cxnLst/>
              <a:rect r="r" b="b" t="t" l="l"/>
              <a:pathLst>
                <a:path h="2091229" w="4355810">
                  <a:moveTo>
                    <a:pt x="4355810" y="34172"/>
                  </a:moveTo>
                  <a:lnTo>
                    <a:pt x="4355810" y="2057056"/>
                  </a:lnTo>
                  <a:cubicBezTo>
                    <a:pt x="4355810" y="2066119"/>
                    <a:pt x="4352210" y="2074811"/>
                    <a:pt x="4345802" y="2081220"/>
                  </a:cubicBezTo>
                  <a:cubicBezTo>
                    <a:pt x="4339393" y="2087628"/>
                    <a:pt x="4330701" y="2091229"/>
                    <a:pt x="4321638" y="2091229"/>
                  </a:cubicBezTo>
                  <a:lnTo>
                    <a:pt x="34172" y="2091229"/>
                  </a:lnTo>
                  <a:cubicBezTo>
                    <a:pt x="25109" y="2091229"/>
                    <a:pt x="16417" y="2087628"/>
                    <a:pt x="10009" y="2081220"/>
                  </a:cubicBezTo>
                  <a:cubicBezTo>
                    <a:pt x="3600" y="2074811"/>
                    <a:pt x="0" y="2066119"/>
                    <a:pt x="0" y="2057056"/>
                  </a:cubicBezTo>
                  <a:lnTo>
                    <a:pt x="0" y="34172"/>
                  </a:lnTo>
                  <a:cubicBezTo>
                    <a:pt x="0" y="25109"/>
                    <a:pt x="3600" y="16417"/>
                    <a:pt x="10009" y="10009"/>
                  </a:cubicBezTo>
                  <a:cubicBezTo>
                    <a:pt x="16417" y="3600"/>
                    <a:pt x="25109" y="0"/>
                    <a:pt x="34172" y="0"/>
                  </a:cubicBezTo>
                  <a:lnTo>
                    <a:pt x="4321638" y="0"/>
                  </a:lnTo>
                  <a:cubicBezTo>
                    <a:pt x="4330701" y="0"/>
                    <a:pt x="4339393" y="3600"/>
                    <a:pt x="4345802" y="10009"/>
                  </a:cubicBezTo>
                  <a:cubicBezTo>
                    <a:pt x="4352210" y="16417"/>
                    <a:pt x="4355810" y="25109"/>
                    <a:pt x="4355810" y="34172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355810" cy="21293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10065" y="3360548"/>
            <a:ext cx="15949235" cy="5822042"/>
            <a:chOff x="0" y="0"/>
            <a:chExt cx="4200621" cy="153337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00622" cy="1533377"/>
            </a:xfrm>
            <a:custGeom>
              <a:avLst/>
              <a:gdLst/>
              <a:ahLst/>
              <a:cxnLst/>
              <a:rect r="r" b="b" t="t" l="l"/>
              <a:pathLst>
                <a:path h="1533377" w="4200622">
                  <a:moveTo>
                    <a:pt x="0" y="0"/>
                  </a:moveTo>
                  <a:lnTo>
                    <a:pt x="4200622" y="0"/>
                  </a:lnTo>
                  <a:lnTo>
                    <a:pt x="4200622" y="1533377"/>
                  </a:lnTo>
                  <a:lnTo>
                    <a:pt x="0" y="15333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200621" cy="15714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708528" y="1644165"/>
            <a:ext cx="8870943" cy="142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5"/>
              </a:lnSpc>
              <a:spcBef>
                <a:spcPct val="0"/>
              </a:spcBef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What is</a:t>
            </a: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 Courage?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-1310065" y="8976935"/>
            <a:ext cx="2620131" cy="2620131"/>
          </a:xfrm>
          <a:custGeom>
            <a:avLst/>
            <a:gdLst/>
            <a:ahLst/>
            <a:cxnLst/>
            <a:rect r="r" b="b" t="t" l="l"/>
            <a:pathLst>
              <a:path h="2620131" w="2620131">
                <a:moveTo>
                  <a:pt x="0" y="0"/>
                </a:moveTo>
                <a:lnTo>
                  <a:pt x="2620130" y="0"/>
                </a:lnTo>
                <a:lnTo>
                  <a:pt x="2620130" y="2620130"/>
                </a:lnTo>
                <a:lnTo>
                  <a:pt x="0" y="26201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663823" y="485369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1"/>
                </a:lnTo>
                <a:lnTo>
                  <a:pt x="0" y="1525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489678" y="-102945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400000">
            <a:off x="7366453" y="9088883"/>
            <a:ext cx="1431511" cy="2123584"/>
          </a:xfrm>
          <a:custGeom>
            <a:avLst/>
            <a:gdLst/>
            <a:ahLst/>
            <a:cxnLst/>
            <a:rect r="r" b="b" t="t" l="l"/>
            <a:pathLst>
              <a:path h="2123584" w="1431511">
                <a:moveTo>
                  <a:pt x="0" y="0"/>
                </a:moveTo>
                <a:lnTo>
                  <a:pt x="1431511" y="0"/>
                </a:lnTo>
                <a:lnTo>
                  <a:pt x="1431511" y="2123584"/>
                </a:lnTo>
                <a:lnTo>
                  <a:pt x="0" y="21235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5123017" y="1911272"/>
            <a:ext cx="661011" cy="661011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299096" y="2010750"/>
            <a:ext cx="661011" cy="66101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6371140" y="2436978"/>
            <a:ext cx="292682" cy="292682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933399" y="2775184"/>
            <a:ext cx="292682" cy="292682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10065" y="2628842"/>
            <a:ext cx="292682" cy="292682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8713032" y="3360548"/>
            <a:ext cx="8546268" cy="5822042"/>
          </a:xfrm>
          <a:custGeom>
            <a:avLst/>
            <a:gdLst/>
            <a:ahLst/>
            <a:cxnLst/>
            <a:rect r="r" b="b" t="t" l="l"/>
            <a:pathLst>
              <a:path h="5822042" w="8546268">
                <a:moveTo>
                  <a:pt x="0" y="0"/>
                </a:moveTo>
                <a:lnTo>
                  <a:pt x="8546268" y="0"/>
                </a:lnTo>
                <a:lnTo>
                  <a:pt x="8546268" y="5822042"/>
                </a:lnTo>
                <a:lnTo>
                  <a:pt x="0" y="582204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35054" t="-11998" r="-10022" b="-29353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456407" y="3763186"/>
            <a:ext cx="7064242" cy="4885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9"/>
              </a:lnSpc>
              <a:spcBef>
                <a:spcPct val="0"/>
              </a:spcBef>
            </a:pPr>
            <a:r>
              <a:rPr lang="en-US" sz="5535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Courage means facing challenges even when we feel afraid. It helps us grow stronger and more confident in life.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0762533" y="6768408"/>
            <a:ext cx="5754948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800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Growing confidence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9942391" y="4331970"/>
            <a:ext cx="7102551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800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Facing fear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616192" y="5610315"/>
            <a:ext cx="5754948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b="true" sz="4800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Building strength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15404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29601" y="7579938"/>
            <a:ext cx="12074776" cy="3205304"/>
          </a:xfrm>
          <a:custGeom>
            <a:avLst/>
            <a:gdLst/>
            <a:ahLst/>
            <a:cxnLst/>
            <a:rect r="r" b="b" t="t" l="l"/>
            <a:pathLst>
              <a:path h="3205304" w="12074776">
                <a:moveTo>
                  <a:pt x="0" y="0"/>
                </a:moveTo>
                <a:lnTo>
                  <a:pt x="12074777" y="0"/>
                </a:lnTo>
                <a:lnTo>
                  <a:pt x="12074777" y="3205304"/>
                </a:lnTo>
                <a:lnTo>
                  <a:pt x="0" y="32053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4924414" y="-505540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28700" y="1494669"/>
            <a:ext cx="16538566" cy="7940250"/>
            <a:chOff x="0" y="0"/>
            <a:chExt cx="4355810" cy="209122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355810" cy="2091229"/>
            </a:xfrm>
            <a:custGeom>
              <a:avLst/>
              <a:gdLst/>
              <a:ahLst/>
              <a:cxnLst/>
              <a:rect r="r" b="b" t="t" l="l"/>
              <a:pathLst>
                <a:path h="2091229" w="4355810">
                  <a:moveTo>
                    <a:pt x="4355810" y="34172"/>
                  </a:moveTo>
                  <a:lnTo>
                    <a:pt x="4355810" y="2057056"/>
                  </a:lnTo>
                  <a:cubicBezTo>
                    <a:pt x="4355810" y="2066119"/>
                    <a:pt x="4352210" y="2074811"/>
                    <a:pt x="4345802" y="2081220"/>
                  </a:cubicBezTo>
                  <a:cubicBezTo>
                    <a:pt x="4339393" y="2087628"/>
                    <a:pt x="4330701" y="2091229"/>
                    <a:pt x="4321638" y="2091229"/>
                  </a:cubicBezTo>
                  <a:lnTo>
                    <a:pt x="34172" y="2091229"/>
                  </a:lnTo>
                  <a:cubicBezTo>
                    <a:pt x="25109" y="2091229"/>
                    <a:pt x="16417" y="2087628"/>
                    <a:pt x="10009" y="2081220"/>
                  </a:cubicBezTo>
                  <a:cubicBezTo>
                    <a:pt x="3600" y="2074811"/>
                    <a:pt x="0" y="2066119"/>
                    <a:pt x="0" y="2057056"/>
                  </a:cubicBezTo>
                  <a:lnTo>
                    <a:pt x="0" y="34172"/>
                  </a:lnTo>
                  <a:cubicBezTo>
                    <a:pt x="0" y="25109"/>
                    <a:pt x="3600" y="16417"/>
                    <a:pt x="10009" y="10009"/>
                  </a:cubicBezTo>
                  <a:cubicBezTo>
                    <a:pt x="16417" y="3600"/>
                    <a:pt x="25109" y="0"/>
                    <a:pt x="34172" y="0"/>
                  </a:cubicBezTo>
                  <a:lnTo>
                    <a:pt x="4321638" y="0"/>
                  </a:lnTo>
                  <a:cubicBezTo>
                    <a:pt x="4330701" y="0"/>
                    <a:pt x="4339393" y="3600"/>
                    <a:pt x="4345802" y="10009"/>
                  </a:cubicBezTo>
                  <a:cubicBezTo>
                    <a:pt x="4352210" y="16417"/>
                    <a:pt x="4355810" y="25109"/>
                    <a:pt x="4355810" y="34172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355810" cy="21293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10065" y="3360548"/>
            <a:ext cx="15949235" cy="5822042"/>
            <a:chOff x="0" y="0"/>
            <a:chExt cx="4200621" cy="153337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00622" cy="1533377"/>
            </a:xfrm>
            <a:custGeom>
              <a:avLst/>
              <a:gdLst/>
              <a:ahLst/>
              <a:cxnLst/>
              <a:rect r="r" b="b" t="t" l="l"/>
              <a:pathLst>
                <a:path h="1533377" w="4200622">
                  <a:moveTo>
                    <a:pt x="0" y="0"/>
                  </a:moveTo>
                  <a:lnTo>
                    <a:pt x="4200622" y="0"/>
                  </a:lnTo>
                  <a:lnTo>
                    <a:pt x="4200622" y="1533377"/>
                  </a:lnTo>
                  <a:lnTo>
                    <a:pt x="0" y="15333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4200621" cy="15714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310065" y="8976935"/>
            <a:ext cx="2620131" cy="2620131"/>
          </a:xfrm>
          <a:custGeom>
            <a:avLst/>
            <a:gdLst/>
            <a:ahLst/>
            <a:cxnLst/>
            <a:rect r="r" b="b" t="t" l="l"/>
            <a:pathLst>
              <a:path h="2620131" w="2620131">
                <a:moveTo>
                  <a:pt x="0" y="0"/>
                </a:moveTo>
                <a:lnTo>
                  <a:pt x="2620130" y="0"/>
                </a:lnTo>
                <a:lnTo>
                  <a:pt x="2620130" y="2620130"/>
                </a:lnTo>
                <a:lnTo>
                  <a:pt x="0" y="26201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663823" y="485369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1"/>
                </a:lnTo>
                <a:lnTo>
                  <a:pt x="0" y="15253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89678" y="-102945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7366453" y="9088883"/>
            <a:ext cx="1431511" cy="2123584"/>
          </a:xfrm>
          <a:custGeom>
            <a:avLst/>
            <a:gdLst/>
            <a:ahLst/>
            <a:cxnLst/>
            <a:rect r="r" b="b" t="t" l="l"/>
            <a:pathLst>
              <a:path h="2123584" w="1431511">
                <a:moveTo>
                  <a:pt x="0" y="0"/>
                </a:moveTo>
                <a:lnTo>
                  <a:pt x="1431511" y="0"/>
                </a:lnTo>
                <a:lnTo>
                  <a:pt x="1431511" y="2123584"/>
                </a:lnTo>
                <a:lnTo>
                  <a:pt x="0" y="21235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15123017" y="1911272"/>
            <a:ext cx="661011" cy="66101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299096" y="1775967"/>
            <a:ext cx="661011" cy="66101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6371140" y="2436978"/>
            <a:ext cx="292682" cy="29268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2813765" y="2603696"/>
            <a:ext cx="292682" cy="29268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310065" y="2896378"/>
            <a:ext cx="292682" cy="292682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9460978" y="3335402"/>
            <a:ext cx="7798322" cy="5847189"/>
          </a:xfrm>
          <a:custGeom>
            <a:avLst/>
            <a:gdLst/>
            <a:ahLst/>
            <a:cxnLst/>
            <a:rect r="r" b="b" t="t" l="l"/>
            <a:pathLst>
              <a:path h="5847189" w="7798322">
                <a:moveTo>
                  <a:pt x="0" y="0"/>
                </a:moveTo>
                <a:lnTo>
                  <a:pt x="7798322" y="0"/>
                </a:lnTo>
                <a:lnTo>
                  <a:pt x="7798322" y="5847188"/>
                </a:lnTo>
                <a:lnTo>
                  <a:pt x="0" y="58471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6235" t="0" r="-6235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4708528" y="1644165"/>
            <a:ext cx="8870943" cy="1423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45"/>
              </a:lnSpc>
              <a:spcBef>
                <a:spcPct val="0"/>
              </a:spcBef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What is</a:t>
            </a: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 Caution?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02748" y="3460781"/>
            <a:ext cx="7541252" cy="5448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  <a:spcBef>
                <a:spcPct val="0"/>
              </a:spcBef>
            </a:pPr>
            <a:r>
              <a:rPr lang="en-US" sz="6166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Caution means to be careful, alert, and prudent in a hazardous situation to avoid danger or risk.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46985" y="-1125987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559918" y="1568537"/>
            <a:ext cx="3151808" cy="6765739"/>
            <a:chOff x="0" y="0"/>
            <a:chExt cx="830106" cy="178192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0106" cy="1781923"/>
            </a:xfrm>
            <a:custGeom>
              <a:avLst/>
              <a:gdLst/>
              <a:ahLst/>
              <a:cxnLst/>
              <a:rect r="r" b="b" t="t" l="l"/>
              <a:pathLst>
                <a:path h="1781923" w="830106">
                  <a:moveTo>
                    <a:pt x="0" y="0"/>
                  </a:moveTo>
                  <a:lnTo>
                    <a:pt x="830106" y="0"/>
                  </a:lnTo>
                  <a:lnTo>
                    <a:pt x="830106" y="1781923"/>
                  </a:lnTo>
                  <a:lnTo>
                    <a:pt x="0" y="178192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30106" cy="18200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427722" y="1568537"/>
            <a:ext cx="9559812" cy="7149927"/>
            <a:chOff x="0" y="0"/>
            <a:chExt cx="2517795" cy="188308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517796" cy="1883081"/>
            </a:xfrm>
            <a:custGeom>
              <a:avLst/>
              <a:gdLst/>
              <a:ahLst/>
              <a:cxnLst/>
              <a:rect r="r" b="b" t="t" l="l"/>
              <a:pathLst>
                <a:path h="1883081" w="2517796">
                  <a:moveTo>
                    <a:pt x="2517796" y="59118"/>
                  </a:moveTo>
                  <a:lnTo>
                    <a:pt x="2517796" y="1823962"/>
                  </a:lnTo>
                  <a:cubicBezTo>
                    <a:pt x="2517796" y="1839641"/>
                    <a:pt x="2511567" y="1854678"/>
                    <a:pt x="2500480" y="1865765"/>
                  </a:cubicBezTo>
                  <a:cubicBezTo>
                    <a:pt x="2489393" y="1876852"/>
                    <a:pt x="2474356" y="1883081"/>
                    <a:pt x="2458677" y="1883081"/>
                  </a:cubicBezTo>
                  <a:lnTo>
                    <a:pt x="59118" y="1883081"/>
                  </a:lnTo>
                  <a:cubicBezTo>
                    <a:pt x="43439" y="1883081"/>
                    <a:pt x="28402" y="1876852"/>
                    <a:pt x="17315" y="1865765"/>
                  </a:cubicBezTo>
                  <a:cubicBezTo>
                    <a:pt x="6229" y="1854678"/>
                    <a:pt x="0" y="1839641"/>
                    <a:pt x="0" y="1823962"/>
                  </a:cubicBezTo>
                  <a:lnTo>
                    <a:pt x="0" y="59118"/>
                  </a:lnTo>
                  <a:cubicBezTo>
                    <a:pt x="0" y="43439"/>
                    <a:pt x="6229" y="28402"/>
                    <a:pt x="17315" y="17315"/>
                  </a:cubicBezTo>
                  <a:cubicBezTo>
                    <a:pt x="28402" y="6229"/>
                    <a:pt x="43439" y="0"/>
                    <a:pt x="59118" y="0"/>
                  </a:cubicBezTo>
                  <a:lnTo>
                    <a:pt x="2458677" y="0"/>
                  </a:lnTo>
                  <a:cubicBezTo>
                    <a:pt x="2474356" y="0"/>
                    <a:pt x="2489393" y="6229"/>
                    <a:pt x="2500480" y="17315"/>
                  </a:cubicBezTo>
                  <a:cubicBezTo>
                    <a:pt x="2511567" y="28402"/>
                    <a:pt x="2517796" y="43439"/>
                    <a:pt x="2517796" y="59118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517795" cy="1921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427722" y="3417486"/>
            <a:ext cx="9559812" cy="4743356"/>
            <a:chOff x="0" y="0"/>
            <a:chExt cx="2517810" cy="124927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517810" cy="1249279"/>
            </a:xfrm>
            <a:custGeom>
              <a:avLst/>
              <a:gdLst/>
              <a:ahLst/>
              <a:cxnLst/>
              <a:rect r="r" b="b" t="t" l="l"/>
              <a:pathLst>
                <a:path h="1249279" w="2517810">
                  <a:moveTo>
                    <a:pt x="0" y="0"/>
                  </a:moveTo>
                  <a:lnTo>
                    <a:pt x="2517810" y="0"/>
                  </a:lnTo>
                  <a:lnTo>
                    <a:pt x="2517810" y="1249279"/>
                  </a:lnTo>
                  <a:lnTo>
                    <a:pt x="0" y="12492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517810" cy="12873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7928035" y="1728573"/>
            <a:ext cx="8188945" cy="1106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focus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273196" y="851949"/>
            <a:ext cx="1905770" cy="1905770"/>
          </a:xfrm>
          <a:custGeom>
            <a:avLst/>
            <a:gdLst/>
            <a:ahLst/>
            <a:cxnLst/>
            <a:rect r="r" b="b" t="t" l="l"/>
            <a:pathLst>
              <a:path h="1905770" w="1905770">
                <a:moveTo>
                  <a:pt x="0" y="0"/>
                </a:moveTo>
                <a:lnTo>
                  <a:pt x="1905771" y="0"/>
                </a:lnTo>
                <a:lnTo>
                  <a:pt x="1905771" y="1905770"/>
                </a:lnTo>
                <a:lnTo>
                  <a:pt x="0" y="1905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928035" y="8783918"/>
            <a:ext cx="7757210" cy="2059187"/>
          </a:xfrm>
          <a:custGeom>
            <a:avLst/>
            <a:gdLst/>
            <a:ahLst/>
            <a:cxnLst/>
            <a:rect r="r" b="b" t="t" l="l"/>
            <a:pathLst>
              <a:path h="2059187" w="7757210">
                <a:moveTo>
                  <a:pt x="0" y="0"/>
                </a:moveTo>
                <a:lnTo>
                  <a:pt x="7757209" y="0"/>
                </a:lnTo>
                <a:lnTo>
                  <a:pt x="7757209" y="2059186"/>
                </a:lnTo>
                <a:lnTo>
                  <a:pt x="0" y="2059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5400000">
            <a:off x="10641520" y="-1061792"/>
            <a:ext cx="1431511" cy="2123584"/>
          </a:xfrm>
          <a:custGeom>
            <a:avLst/>
            <a:gdLst/>
            <a:ahLst/>
            <a:cxnLst/>
            <a:rect r="r" b="b" t="t" l="l"/>
            <a:pathLst>
              <a:path h="2123584" w="1431511">
                <a:moveTo>
                  <a:pt x="0" y="0"/>
                </a:moveTo>
                <a:lnTo>
                  <a:pt x="1431511" y="0"/>
                </a:lnTo>
                <a:lnTo>
                  <a:pt x="1431511" y="2123584"/>
                </a:lnTo>
                <a:lnTo>
                  <a:pt x="0" y="21235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6709074" y="8334276"/>
            <a:ext cx="1428992" cy="1428992"/>
          </a:xfrm>
          <a:custGeom>
            <a:avLst/>
            <a:gdLst/>
            <a:ahLst/>
            <a:cxnLst/>
            <a:rect r="r" b="b" t="t" l="l"/>
            <a:pathLst>
              <a:path h="1428992" w="1428992">
                <a:moveTo>
                  <a:pt x="0" y="0"/>
                </a:moveTo>
                <a:lnTo>
                  <a:pt x="1428992" y="0"/>
                </a:lnTo>
                <a:lnTo>
                  <a:pt x="1428992" y="1428992"/>
                </a:lnTo>
                <a:lnTo>
                  <a:pt x="0" y="14289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-1375773" y="8783918"/>
            <a:ext cx="3006164" cy="3006164"/>
          </a:xfrm>
          <a:custGeom>
            <a:avLst/>
            <a:gdLst/>
            <a:ahLst/>
            <a:cxnLst/>
            <a:rect r="r" b="b" t="t" l="l"/>
            <a:pathLst>
              <a:path h="3006164" w="3006164">
                <a:moveTo>
                  <a:pt x="0" y="0"/>
                </a:moveTo>
                <a:lnTo>
                  <a:pt x="3006164" y="0"/>
                </a:lnTo>
                <a:lnTo>
                  <a:pt x="3006164" y="3006164"/>
                </a:lnTo>
                <a:lnTo>
                  <a:pt x="0" y="30061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5113303" y="2205691"/>
            <a:ext cx="571941" cy="57194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6069332" y="1863531"/>
            <a:ext cx="292682" cy="292682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8322664" y="1911310"/>
            <a:ext cx="489806" cy="489806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-5386194">
            <a:off x="7651394" y="9543346"/>
            <a:ext cx="1495465" cy="1487308"/>
          </a:xfrm>
          <a:custGeom>
            <a:avLst/>
            <a:gdLst/>
            <a:ahLst/>
            <a:cxnLst/>
            <a:rect r="r" b="b" t="t" l="l"/>
            <a:pathLst>
              <a:path h="1487308" w="1495465">
                <a:moveTo>
                  <a:pt x="0" y="0"/>
                </a:moveTo>
                <a:lnTo>
                  <a:pt x="1495465" y="0"/>
                </a:lnTo>
                <a:lnTo>
                  <a:pt x="1495465" y="1487308"/>
                </a:lnTo>
                <a:lnTo>
                  <a:pt x="0" y="148730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0" y="815866"/>
            <a:ext cx="7171586" cy="8684338"/>
          </a:xfrm>
          <a:custGeom>
            <a:avLst/>
            <a:gdLst/>
            <a:ahLst/>
            <a:cxnLst/>
            <a:rect r="r" b="b" t="t" l="l"/>
            <a:pathLst>
              <a:path h="8684338" w="7171586">
                <a:moveTo>
                  <a:pt x="0" y="0"/>
                </a:moveTo>
                <a:lnTo>
                  <a:pt x="7171586" y="0"/>
                </a:lnTo>
                <a:lnTo>
                  <a:pt x="7171586" y="8684338"/>
                </a:lnTo>
                <a:lnTo>
                  <a:pt x="0" y="8684338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40267" t="0" r="-42202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7692376" y="3686375"/>
            <a:ext cx="9030505" cy="3672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80"/>
              </a:lnSpc>
              <a:spcBef>
                <a:spcPct val="0"/>
              </a:spcBef>
            </a:pPr>
            <a:r>
              <a:rPr lang="en-US" sz="6986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God gives courage, but He also wants us to use good judgment.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496565" y="1028700"/>
            <a:ext cx="15379667" cy="7763685"/>
            <a:chOff x="0" y="0"/>
            <a:chExt cx="4050588" cy="204472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050588" cy="2044726"/>
            </a:xfrm>
            <a:custGeom>
              <a:avLst/>
              <a:gdLst/>
              <a:ahLst/>
              <a:cxnLst/>
              <a:rect r="r" b="b" t="t" l="l"/>
              <a:pathLst>
                <a:path h="2044726" w="4050588">
                  <a:moveTo>
                    <a:pt x="4050588" y="36747"/>
                  </a:moveTo>
                  <a:lnTo>
                    <a:pt x="4050588" y="2007979"/>
                  </a:lnTo>
                  <a:cubicBezTo>
                    <a:pt x="4050588" y="2017725"/>
                    <a:pt x="4046716" y="2027072"/>
                    <a:pt x="4039825" y="2033963"/>
                  </a:cubicBezTo>
                  <a:cubicBezTo>
                    <a:pt x="4032933" y="2040855"/>
                    <a:pt x="4023587" y="2044726"/>
                    <a:pt x="4013840" y="2044726"/>
                  </a:cubicBezTo>
                  <a:lnTo>
                    <a:pt x="36747" y="2044726"/>
                  </a:lnTo>
                  <a:cubicBezTo>
                    <a:pt x="27001" y="2044726"/>
                    <a:pt x="17654" y="2040855"/>
                    <a:pt x="10763" y="2033963"/>
                  </a:cubicBezTo>
                  <a:cubicBezTo>
                    <a:pt x="3872" y="2027072"/>
                    <a:pt x="0" y="2017725"/>
                    <a:pt x="0" y="2007979"/>
                  </a:cubicBezTo>
                  <a:lnTo>
                    <a:pt x="0" y="36747"/>
                  </a:lnTo>
                  <a:cubicBezTo>
                    <a:pt x="0" y="27001"/>
                    <a:pt x="3872" y="17654"/>
                    <a:pt x="10763" y="10763"/>
                  </a:cubicBezTo>
                  <a:cubicBezTo>
                    <a:pt x="17654" y="3872"/>
                    <a:pt x="27001" y="0"/>
                    <a:pt x="36747" y="0"/>
                  </a:cubicBezTo>
                  <a:lnTo>
                    <a:pt x="4013840" y="0"/>
                  </a:lnTo>
                  <a:cubicBezTo>
                    <a:pt x="4023587" y="0"/>
                    <a:pt x="4032933" y="3872"/>
                    <a:pt x="4039825" y="10763"/>
                  </a:cubicBezTo>
                  <a:cubicBezTo>
                    <a:pt x="4046716" y="17654"/>
                    <a:pt x="4050588" y="27001"/>
                    <a:pt x="4050588" y="36747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050588" cy="20828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60075" y="1399488"/>
            <a:ext cx="13707040" cy="6753251"/>
            <a:chOff x="0" y="0"/>
            <a:chExt cx="3610085" cy="177863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0085" cy="1778634"/>
            </a:xfrm>
            <a:custGeom>
              <a:avLst/>
              <a:gdLst/>
              <a:ahLst/>
              <a:cxnLst/>
              <a:rect r="r" b="b" t="t" l="l"/>
              <a:pathLst>
                <a:path h="1778634" w="3610085">
                  <a:moveTo>
                    <a:pt x="0" y="0"/>
                  </a:moveTo>
                  <a:lnTo>
                    <a:pt x="3610085" y="0"/>
                  </a:lnTo>
                  <a:lnTo>
                    <a:pt x="3610085" y="1778634"/>
                  </a:lnTo>
                  <a:lnTo>
                    <a:pt x="0" y="177863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3610085" cy="18167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-3777007" y="-754196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4" y="0"/>
                </a:lnTo>
                <a:lnTo>
                  <a:pt x="7554014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5400000">
            <a:off x="13306281" y="5346116"/>
            <a:ext cx="8841922" cy="2347128"/>
          </a:xfrm>
          <a:custGeom>
            <a:avLst/>
            <a:gdLst/>
            <a:ahLst/>
            <a:cxnLst/>
            <a:rect r="r" b="b" t="t" l="l"/>
            <a:pathLst>
              <a:path h="2347128" w="8841922">
                <a:moveTo>
                  <a:pt x="0" y="0"/>
                </a:moveTo>
                <a:lnTo>
                  <a:pt x="8841922" y="0"/>
                </a:lnTo>
                <a:lnTo>
                  <a:pt x="8841922" y="2347128"/>
                </a:lnTo>
                <a:lnTo>
                  <a:pt x="0" y="23471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1032858" y="7065283"/>
            <a:ext cx="8517879" cy="6241282"/>
          </a:xfrm>
          <a:custGeom>
            <a:avLst/>
            <a:gdLst/>
            <a:ahLst/>
            <a:cxnLst/>
            <a:rect r="r" b="b" t="t" l="l"/>
            <a:pathLst>
              <a:path h="6241282" w="8517879">
                <a:moveTo>
                  <a:pt x="0" y="0"/>
                </a:moveTo>
                <a:lnTo>
                  <a:pt x="8517879" y="0"/>
                </a:lnTo>
                <a:lnTo>
                  <a:pt x="8517879" y="6241282"/>
                </a:lnTo>
                <a:lnTo>
                  <a:pt x="0" y="6241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41664" y="5019675"/>
            <a:ext cx="12604672" cy="2334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b="true" sz="6699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Being careful doesn’t mean being afraid.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48564" y="2047039"/>
            <a:ext cx="12875669" cy="2337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92"/>
              </a:lnSpc>
            </a:pPr>
            <a:r>
              <a:rPr lang="en-US" b="true" sz="6780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We will learn that courage comes from trusting God.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698542" y="-281365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395961" y="-1706420"/>
            <a:ext cx="2620131" cy="2620131"/>
          </a:xfrm>
          <a:custGeom>
            <a:avLst/>
            <a:gdLst/>
            <a:ahLst/>
            <a:cxnLst/>
            <a:rect r="r" b="b" t="t" l="l"/>
            <a:pathLst>
              <a:path h="2620131" w="2620131">
                <a:moveTo>
                  <a:pt x="0" y="0"/>
                </a:moveTo>
                <a:lnTo>
                  <a:pt x="2620131" y="0"/>
                </a:lnTo>
                <a:lnTo>
                  <a:pt x="2620131" y="2620131"/>
                </a:lnTo>
                <a:lnTo>
                  <a:pt x="0" y="26201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638325" y="1333670"/>
            <a:ext cx="1769458" cy="884729"/>
          </a:xfrm>
          <a:custGeom>
            <a:avLst/>
            <a:gdLst/>
            <a:ahLst/>
            <a:cxnLst/>
            <a:rect r="r" b="b" t="t" l="l"/>
            <a:pathLst>
              <a:path h="884729" w="1769458">
                <a:moveTo>
                  <a:pt x="0" y="0"/>
                </a:moveTo>
                <a:lnTo>
                  <a:pt x="1769458" y="0"/>
                </a:lnTo>
                <a:lnTo>
                  <a:pt x="1769458" y="884729"/>
                </a:lnTo>
                <a:lnTo>
                  <a:pt x="0" y="8847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1539285" y="9225208"/>
            <a:ext cx="1431511" cy="2123584"/>
          </a:xfrm>
          <a:custGeom>
            <a:avLst/>
            <a:gdLst/>
            <a:ahLst/>
            <a:cxnLst/>
            <a:rect r="r" b="b" t="t" l="l"/>
            <a:pathLst>
              <a:path h="2123584" w="1431511">
                <a:moveTo>
                  <a:pt x="0" y="0"/>
                </a:moveTo>
                <a:lnTo>
                  <a:pt x="1431511" y="0"/>
                </a:lnTo>
                <a:lnTo>
                  <a:pt x="1431511" y="2123584"/>
                </a:lnTo>
                <a:lnTo>
                  <a:pt x="0" y="21235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2806191" y="2161339"/>
            <a:ext cx="292682" cy="292682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079740" y="1629693"/>
            <a:ext cx="292682" cy="292682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4446642" y="4286308"/>
            <a:ext cx="489806" cy="489806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3226081" y="4420736"/>
            <a:ext cx="489806" cy="489806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6553678" y="8086921"/>
            <a:ext cx="1428992" cy="1428992"/>
          </a:xfrm>
          <a:custGeom>
            <a:avLst/>
            <a:gdLst/>
            <a:ahLst/>
            <a:cxnLst/>
            <a:rect r="r" b="b" t="t" l="l"/>
            <a:pathLst>
              <a:path h="1428992" w="1428992">
                <a:moveTo>
                  <a:pt x="0" y="0"/>
                </a:moveTo>
                <a:lnTo>
                  <a:pt x="1428992" y="0"/>
                </a:lnTo>
                <a:lnTo>
                  <a:pt x="1428992" y="1428992"/>
                </a:lnTo>
                <a:lnTo>
                  <a:pt x="0" y="142899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80000" y="9997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43943" y="-1256749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29907" y="-368944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14725" y="912470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1"/>
                </a:lnTo>
                <a:lnTo>
                  <a:pt x="0" y="1525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55280" y="-1216893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001207" y="9446600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741108" y="4198450"/>
            <a:ext cx="1328019" cy="1970057"/>
          </a:xfrm>
          <a:custGeom>
            <a:avLst/>
            <a:gdLst/>
            <a:ahLst/>
            <a:cxnLst/>
            <a:rect r="r" b="b" t="t" l="l"/>
            <a:pathLst>
              <a:path h="1970057" w="1328019">
                <a:moveTo>
                  <a:pt x="0" y="0"/>
                </a:moveTo>
                <a:lnTo>
                  <a:pt x="1328019" y="0"/>
                </a:lnTo>
                <a:lnTo>
                  <a:pt x="1328019" y="1970057"/>
                </a:lnTo>
                <a:lnTo>
                  <a:pt x="0" y="19700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32755" y="8704336"/>
            <a:ext cx="7757210" cy="2059187"/>
          </a:xfrm>
          <a:custGeom>
            <a:avLst/>
            <a:gdLst/>
            <a:ahLst/>
            <a:cxnLst/>
            <a:rect r="r" b="b" t="t" l="l"/>
            <a:pathLst>
              <a:path h="2059187" w="7757210">
                <a:moveTo>
                  <a:pt x="0" y="0"/>
                </a:moveTo>
                <a:lnTo>
                  <a:pt x="7757209" y="0"/>
                </a:lnTo>
                <a:lnTo>
                  <a:pt x="7757209" y="2059187"/>
                </a:lnTo>
                <a:lnTo>
                  <a:pt x="0" y="20591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1" id="11"/>
          <p:cNvPicPr>
            <a:picLocks noChangeAspect="true"/>
          </p:cNvPicPr>
          <p:nvPr>
            <a:videoFile r:link="rId19"/>
          </p:nvPr>
        </p:nvPicPr>
        <p:blipFill>
          <a:blip r:embed="rId18"/>
          <a:stretch>
            <a:fillRect/>
          </a:stretch>
        </p:blipFill>
        <p:spPr>
          <a:xfrm rot="0">
            <a:off x="5364021" y="5484772"/>
            <a:ext cx="7559959" cy="4249157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333065" y="90747"/>
            <a:ext cx="16078295" cy="5052753"/>
            <a:chOff x="0" y="0"/>
            <a:chExt cx="4234613" cy="133076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234612" cy="1330766"/>
            </a:xfrm>
            <a:custGeom>
              <a:avLst/>
              <a:gdLst/>
              <a:ahLst/>
              <a:cxnLst/>
              <a:rect r="r" b="b" t="t" l="l"/>
              <a:pathLst>
                <a:path h="1330766" w="4234612">
                  <a:moveTo>
                    <a:pt x="0" y="0"/>
                  </a:moveTo>
                  <a:lnTo>
                    <a:pt x="4234612" y="0"/>
                  </a:lnTo>
                  <a:lnTo>
                    <a:pt x="4234612" y="1330766"/>
                  </a:lnTo>
                  <a:lnTo>
                    <a:pt x="0" y="133076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4234613" cy="1368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09094" y="193185"/>
            <a:ext cx="15926235" cy="4733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92"/>
              </a:lnSpc>
            </a:pPr>
            <a:r>
              <a:rPr lang="en-US" b="true" sz="6780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Let’s see an example from the bible how courage comes from trusting God and how being careful doesn’t mean being afraid.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80000" y="9997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43943" y="-1256749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32755" y="1858480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29907" y="-368944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14725" y="912470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1"/>
                </a:lnTo>
                <a:lnTo>
                  <a:pt x="0" y="15253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55280" y="-1216893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001207" y="9446600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741108" y="4198450"/>
            <a:ext cx="1328019" cy="1970057"/>
          </a:xfrm>
          <a:custGeom>
            <a:avLst/>
            <a:gdLst/>
            <a:ahLst/>
            <a:cxnLst/>
            <a:rect r="r" b="b" t="t" l="l"/>
            <a:pathLst>
              <a:path h="1970057" w="1328019">
                <a:moveTo>
                  <a:pt x="0" y="0"/>
                </a:moveTo>
                <a:lnTo>
                  <a:pt x="1328019" y="0"/>
                </a:lnTo>
                <a:lnTo>
                  <a:pt x="1328019" y="1970057"/>
                </a:lnTo>
                <a:lnTo>
                  <a:pt x="0" y="19700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32755" y="8704336"/>
            <a:ext cx="7757210" cy="2059187"/>
          </a:xfrm>
          <a:custGeom>
            <a:avLst/>
            <a:gdLst/>
            <a:ahLst/>
            <a:cxnLst/>
            <a:rect r="r" b="b" t="t" l="l"/>
            <a:pathLst>
              <a:path h="2059187" w="7757210">
                <a:moveTo>
                  <a:pt x="0" y="0"/>
                </a:moveTo>
                <a:lnTo>
                  <a:pt x="7757209" y="0"/>
                </a:lnTo>
                <a:lnTo>
                  <a:pt x="7757209" y="2059187"/>
                </a:lnTo>
                <a:lnTo>
                  <a:pt x="0" y="20591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79007" y="516397"/>
            <a:ext cx="8391761" cy="3595761"/>
            <a:chOff x="0" y="0"/>
            <a:chExt cx="2210176" cy="94703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210176" cy="947032"/>
            </a:xfrm>
            <a:custGeom>
              <a:avLst/>
              <a:gdLst/>
              <a:ahLst/>
              <a:cxnLst/>
              <a:rect r="r" b="b" t="t" l="l"/>
              <a:pathLst>
                <a:path h="947032" w="2210176">
                  <a:moveTo>
                    <a:pt x="0" y="0"/>
                  </a:moveTo>
                  <a:lnTo>
                    <a:pt x="2210176" y="0"/>
                  </a:lnTo>
                  <a:lnTo>
                    <a:pt x="2210176" y="947032"/>
                  </a:lnTo>
                  <a:lnTo>
                    <a:pt x="0" y="947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2210176" cy="9851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5450" y="489276"/>
            <a:ext cx="9293897" cy="3535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92"/>
              </a:lnSpc>
            </a:pPr>
            <a:r>
              <a:rPr lang="en-US" b="true" sz="6780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We will learn that courage comes from trusting God.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9349347" y="516397"/>
            <a:ext cx="8391761" cy="3595761"/>
            <a:chOff x="0" y="0"/>
            <a:chExt cx="2210176" cy="94703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10176" cy="947032"/>
            </a:xfrm>
            <a:custGeom>
              <a:avLst/>
              <a:gdLst/>
              <a:ahLst/>
              <a:cxnLst/>
              <a:rect r="r" b="b" t="t" l="l"/>
              <a:pathLst>
                <a:path h="947032" w="2210176">
                  <a:moveTo>
                    <a:pt x="0" y="0"/>
                  </a:moveTo>
                  <a:lnTo>
                    <a:pt x="2210176" y="0"/>
                  </a:lnTo>
                  <a:lnTo>
                    <a:pt x="2210176" y="947032"/>
                  </a:lnTo>
                  <a:lnTo>
                    <a:pt x="0" y="947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210176" cy="9851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9772581" y="613178"/>
            <a:ext cx="7545292" cy="3525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b="true" sz="6699">
                <a:solidFill>
                  <a:srgbClr val="000000"/>
                </a:solidFill>
                <a:latin typeface="Kalam Bold"/>
                <a:ea typeface="Kalam Bold"/>
                <a:cs typeface="Kalam Bold"/>
                <a:sym typeface="Kalam Bold"/>
              </a:rPr>
              <a:t>Being careful doesn’t mean being afraid.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579007" y="4298080"/>
            <a:ext cx="8477488" cy="5988920"/>
            <a:chOff x="0" y="0"/>
            <a:chExt cx="2232754" cy="15773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232754" cy="1577329"/>
            </a:xfrm>
            <a:custGeom>
              <a:avLst/>
              <a:gdLst/>
              <a:ahLst/>
              <a:cxnLst/>
              <a:rect r="r" b="b" t="t" l="l"/>
              <a:pathLst>
                <a:path h="1577329" w="2232754">
                  <a:moveTo>
                    <a:pt x="46575" y="0"/>
                  </a:moveTo>
                  <a:lnTo>
                    <a:pt x="2186179" y="0"/>
                  </a:lnTo>
                  <a:cubicBezTo>
                    <a:pt x="2211902" y="0"/>
                    <a:pt x="2232754" y="20852"/>
                    <a:pt x="2232754" y="46575"/>
                  </a:cubicBezTo>
                  <a:lnTo>
                    <a:pt x="2232754" y="1530754"/>
                  </a:lnTo>
                  <a:cubicBezTo>
                    <a:pt x="2232754" y="1556477"/>
                    <a:pt x="2211902" y="1577329"/>
                    <a:pt x="2186179" y="1577329"/>
                  </a:cubicBezTo>
                  <a:lnTo>
                    <a:pt x="46575" y="1577329"/>
                  </a:lnTo>
                  <a:cubicBezTo>
                    <a:pt x="20852" y="1577329"/>
                    <a:pt x="0" y="1556477"/>
                    <a:pt x="0" y="1530754"/>
                  </a:cubicBezTo>
                  <a:lnTo>
                    <a:pt x="0" y="46575"/>
                  </a:lnTo>
                  <a:cubicBezTo>
                    <a:pt x="0" y="20852"/>
                    <a:pt x="20852" y="0"/>
                    <a:pt x="465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57150"/>
              <a:ext cx="2232754" cy="1520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56171" y="4402855"/>
            <a:ext cx="7692455" cy="5801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3"/>
              </a:lnSpc>
            </a:pPr>
            <a:r>
              <a:rPr lang="en-US" b="true" sz="5813" spc="476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JOSHUA WAS COURAGEOUS BECAUSE HE TRUSTED AND OBEYED GOD AND BECAME THE NEW LEADER. 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9349347" y="4298080"/>
            <a:ext cx="8477488" cy="5988920"/>
            <a:chOff x="0" y="0"/>
            <a:chExt cx="2232754" cy="157732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232754" cy="1577329"/>
            </a:xfrm>
            <a:custGeom>
              <a:avLst/>
              <a:gdLst/>
              <a:ahLst/>
              <a:cxnLst/>
              <a:rect r="r" b="b" t="t" l="l"/>
              <a:pathLst>
                <a:path h="1577329" w="2232754">
                  <a:moveTo>
                    <a:pt x="46575" y="0"/>
                  </a:moveTo>
                  <a:lnTo>
                    <a:pt x="2186179" y="0"/>
                  </a:lnTo>
                  <a:cubicBezTo>
                    <a:pt x="2211902" y="0"/>
                    <a:pt x="2232754" y="20852"/>
                    <a:pt x="2232754" y="46575"/>
                  </a:cubicBezTo>
                  <a:lnTo>
                    <a:pt x="2232754" y="1530754"/>
                  </a:lnTo>
                  <a:cubicBezTo>
                    <a:pt x="2232754" y="1556477"/>
                    <a:pt x="2211902" y="1577329"/>
                    <a:pt x="2186179" y="1577329"/>
                  </a:cubicBezTo>
                  <a:lnTo>
                    <a:pt x="46575" y="1577329"/>
                  </a:lnTo>
                  <a:cubicBezTo>
                    <a:pt x="20852" y="1577329"/>
                    <a:pt x="0" y="1556477"/>
                    <a:pt x="0" y="1530754"/>
                  </a:cubicBezTo>
                  <a:lnTo>
                    <a:pt x="0" y="46575"/>
                  </a:lnTo>
                  <a:cubicBezTo>
                    <a:pt x="0" y="20852"/>
                    <a:pt x="20852" y="0"/>
                    <a:pt x="4657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57150"/>
              <a:ext cx="2232754" cy="15201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99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9713366" y="4598672"/>
            <a:ext cx="7638778" cy="5339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3"/>
              </a:lnSpc>
            </a:pPr>
            <a:r>
              <a:rPr lang="en-US" b="true" sz="6113" spc="501">
                <a:solidFill>
                  <a:srgbClr val="3D321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GOD TOLD JOSHUA TO BE CAREFUL BY OBEYING  GOD’S WORD BUT HE WASN’T AFRAID.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61594" y="229371"/>
            <a:ext cx="14164812" cy="9828258"/>
          </a:xfrm>
          <a:custGeom>
            <a:avLst/>
            <a:gdLst/>
            <a:ahLst/>
            <a:cxnLst/>
            <a:rect r="r" b="b" t="t" l="l"/>
            <a:pathLst>
              <a:path h="9828258" w="14164812">
                <a:moveTo>
                  <a:pt x="0" y="0"/>
                </a:moveTo>
                <a:lnTo>
                  <a:pt x="14164812" y="0"/>
                </a:lnTo>
                <a:lnTo>
                  <a:pt x="14164812" y="9828258"/>
                </a:lnTo>
                <a:lnTo>
                  <a:pt x="0" y="9828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BA3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7566" y="-188246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6"/>
                </a:lnTo>
                <a:lnTo>
                  <a:pt x="0" y="10663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115404" y="-188193"/>
            <a:ext cx="10682970" cy="10663546"/>
          </a:xfrm>
          <a:custGeom>
            <a:avLst/>
            <a:gdLst/>
            <a:ahLst/>
            <a:cxnLst/>
            <a:rect r="r" b="b" t="t" l="l"/>
            <a:pathLst>
              <a:path h="10663546" w="10682970">
                <a:moveTo>
                  <a:pt x="0" y="0"/>
                </a:moveTo>
                <a:lnTo>
                  <a:pt x="10682970" y="0"/>
                </a:lnTo>
                <a:lnTo>
                  <a:pt x="10682970" y="10663547"/>
                </a:lnTo>
                <a:lnTo>
                  <a:pt x="0" y="106635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36047" y="8688029"/>
            <a:ext cx="9406110" cy="2496895"/>
          </a:xfrm>
          <a:custGeom>
            <a:avLst/>
            <a:gdLst/>
            <a:ahLst/>
            <a:cxnLst/>
            <a:rect r="r" b="b" t="t" l="l"/>
            <a:pathLst>
              <a:path h="2496895" w="9406110">
                <a:moveTo>
                  <a:pt x="0" y="0"/>
                </a:moveTo>
                <a:lnTo>
                  <a:pt x="9406110" y="0"/>
                </a:lnTo>
                <a:lnTo>
                  <a:pt x="9406110" y="2496894"/>
                </a:lnTo>
                <a:lnTo>
                  <a:pt x="0" y="2496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690173" y="3768867"/>
            <a:ext cx="10907654" cy="3871246"/>
            <a:chOff x="0" y="0"/>
            <a:chExt cx="2660567" cy="9442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60567" cy="944256"/>
            </a:xfrm>
            <a:custGeom>
              <a:avLst/>
              <a:gdLst/>
              <a:ahLst/>
              <a:cxnLst/>
              <a:rect r="r" b="b" t="t" l="l"/>
              <a:pathLst>
                <a:path h="944256" w="2660567">
                  <a:moveTo>
                    <a:pt x="2660567" y="51813"/>
                  </a:moveTo>
                  <a:lnTo>
                    <a:pt x="2660567" y="892443"/>
                  </a:lnTo>
                  <a:cubicBezTo>
                    <a:pt x="2660567" y="921059"/>
                    <a:pt x="2637370" y="944256"/>
                    <a:pt x="2608754" y="944256"/>
                  </a:cubicBezTo>
                  <a:lnTo>
                    <a:pt x="51813" y="944256"/>
                  </a:lnTo>
                  <a:cubicBezTo>
                    <a:pt x="38071" y="944256"/>
                    <a:pt x="24893" y="938798"/>
                    <a:pt x="15176" y="929081"/>
                  </a:cubicBezTo>
                  <a:cubicBezTo>
                    <a:pt x="5459" y="919364"/>
                    <a:pt x="0" y="906185"/>
                    <a:pt x="0" y="892443"/>
                  </a:cubicBezTo>
                  <a:lnTo>
                    <a:pt x="0" y="51813"/>
                  </a:lnTo>
                  <a:cubicBezTo>
                    <a:pt x="0" y="38071"/>
                    <a:pt x="5459" y="24893"/>
                    <a:pt x="15176" y="15176"/>
                  </a:cubicBezTo>
                  <a:cubicBezTo>
                    <a:pt x="24893" y="5459"/>
                    <a:pt x="38071" y="0"/>
                    <a:pt x="51813" y="0"/>
                  </a:cubicBezTo>
                  <a:lnTo>
                    <a:pt x="2608754" y="0"/>
                  </a:lnTo>
                  <a:cubicBezTo>
                    <a:pt x="2622496" y="0"/>
                    <a:pt x="2635675" y="5459"/>
                    <a:pt x="2645392" y="15176"/>
                  </a:cubicBezTo>
                  <a:cubicBezTo>
                    <a:pt x="2655108" y="24893"/>
                    <a:pt x="2660567" y="38071"/>
                    <a:pt x="2660567" y="5181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660567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010716" y="3983052"/>
            <a:ext cx="9898336" cy="33190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5"/>
              </a:lnSpc>
              <a:spcBef>
                <a:spcPct val="0"/>
              </a:spcBef>
            </a:pPr>
            <a:r>
              <a:rPr lang="en-US" sz="6289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What’s a situation where courage helped you stay safe?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163412" y="-188246"/>
            <a:ext cx="7315200" cy="3883706"/>
          </a:xfrm>
          <a:custGeom>
            <a:avLst/>
            <a:gdLst/>
            <a:ahLst/>
            <a:cxnLst/>
            <a:rect r="r" b="b" t="t" l="l"/>
            <a:pathLst>
              <a:path h="3883706" w="7315200">
                <a:moveTo>
                  <a:pt x="0" y="0"/>
                </a:moveTo>
                <a:lnTo>
                  <a:pt x="7315200" y="0"/>
                </a:lnTo>
                <a:lnTo>
                  <a:pt x="7315200" y="3883706"/>
                </a:lnTo>
                <a:lnTo>
                  <a:pt x="0" y="3883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2542505" y="-1225935"/>
            <a:ext cx="7554015" cy="7389200"/>
          </a:xfrm>
          <a:custGeom>
            <a:avLst/>
            <a:gdLst/>
            <a:ahLst/>
            <a:cxnLst/>
            <a:rect r="r" b="b" t="t" l="l"/>
            <a:pathLst>
              <a:path h="7389200" w="7554015">
                <a:moveTo>
                  <a:pt x="0" y="0"/>
                </a:moveTo>
                <a:lnTo>
                  <a:pt x="7554015" y="0"/>
                </a:lnTo>
                <a:lnTo>
                  <a:pt x="7554015" y="7389200"/>
                </a:lnTo>
                <a:lnTo>
                  <a:pt x="0" y="7389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1701520" y="3245099"/>
            <a:ext cx="3050761" cy="1525380"/>
          </a:xfrm>
          <a:custGeom>
            <a:avLst/>
            <a:gdLst/>
            <a:ahLst/>
            <a:cxnLst/>
            <a:rect r="r" b="b" t="t" l="l"/>
            <a:pathLst>
              <a:path h="1525380" w="3050761">
                <a:moveTo>
                  <a:pt x="0" y="0"/>
                </a:moveTo>
                <a:lnTo>
                  <a:pt x="3050761" y="0"/>
                </a:lnTo>
                <a:lnTo>
                  <a:pt x="3050761" y="1525380"/>
                </a:lnTo>
                <a:lnTo>
                  <a:pt x="0" y="1525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193136" y="2216399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489678" y="-1029456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19853">
            <a:off x="13535661" y="8966263"/>
            <a:ext cx="1780621" cy="2641473"/>
          </a:xfrm>
          <a:custGeom>
            <a:avLst/>
            <a:gdLst/>
            <a:ahLst/>
            <a:cxnLst/>
            <a:rect r="r" b="b" t="t" l="l"/>
            <a:pathLst>
              <a:path h="2641473" w="1780621">
                <a:moveTo>
                  <a:pt x="0" y="0"/>
                </a:moveTo>
                <a:lnTo>
                  <a:pt x="1780622" y="0"/>
                </a:lnTo>
                <a:lnTo>
                  <a:pt x="1780622" y="2641474"/>
                </a:lnTo>
                <a:lnTo>
                  <a:pt x="0" y="2641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904646" y="7507856"/>
            <a:ext cx="292682" cy="292682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A35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90500" y="152400"/>
              <a:ext cx="431800" cy="469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-5400000">
            <a:off x="1023729" y="-906402"/>
            <a:ext cx="1822747" cy="1812805"/>
          </a:xfrm>
          <a:custGeom>
            <a:avLst/>
            <a:gdLst/>
            <a:ahLst/>
            <a:cxnLst/>
            <a:rect r="r" b="b" t="t" l="l"/>
            <a:pathLst>
              <a:path h="1812805" w="1822747">
                <a:moveTo>
                  <a:pt x="0" y="0"/>
                </a:moveTo>
                <a:lnTo>
                  <a:pt x="1822747" y="0"/>
                </a:lnTo>
                <a:lnTo>
                  <a:pt x="1822747" y="1812804"/>
                </a:lnTo>
                <a:lnTo>
                  <a:pt x="0" y="181280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3657062" y="875951"/>
            <a:ext cx="10973877" cy="2369147"/>
            <a:chOff x="0" y="0"/>
            <a:chExt cx="4373828" cy="94425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373828" cy="944256"/>
            </a:xfrm>
            <a:custGeom>
              <a:avLst/>
              <a:gdLst/>
              <a:ahLst/>
              <a:cxnLst/>
              <a:rect r="r" b="b" t="t" l="l"/>
              <a:pathLst>
                <a:path h="944256" w="4373828">
                  <a:moveTo>
                    <a:pt x="4373828" y="51501"/>
                  </a:moveTo>
                  <a:lnTo>
                    <a:pt x="4373828" y="892756"/>
                  </a:lnTo>
                  <a:cubicBezTo>
                    <a:pt x="4373828" y="921199"/>
                    <a:pt x="4350770" y="944256"/>
                    <a:pt x="4322328" y="944256"/>
                  </a:cubicBezTo>
                  <a:lnTo>
                    <a:pt x="51501" y="944256"/>
                  </a:lnTo>
                  <a:cubicBezTo>
                    <a:pt x="23058" y="944256"/>
                    <a:pt x="0" y="921199"/>
                    <a:pt x="0" y="892756"/>
                  </a:cubicBezTo>
                  <a:lnTo>
                    <a:pt x="0" y="51501"/>
                  </a:lnTo>
                  <a:cubicBezTo>
                    <a:pt x="0" y="23058"/>
                    <a:pt x="23058" y="0"/>
                    <a:pt x="51501" y="0"/>
                  </a:cubicBezTo>
                  <a:lnTo>
                    <a:pt x="4322328" y="0"/>
                  </a:lnTo>
                  <a:cubicBezTo>
                    <a:pt x="4350770" y="0"/>
                    <a:pt x="4373828" y="23058"/>
                    <a:pt x="4373828" y="51501"/>
                  </a:cubicBezTo>
                  <a:close/>
                </a:path>
              </a:pathLst>
            </a:custGeom>
            <a:solidFill>
              <a:srgbClr val="EA463D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373828" cy="9823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440799" y="1028351"/>
            <a:ext cx="7406402" cy="2154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8"/>
              </a:lnSpc>
            </a:pPr>
            <a:r>
              <a:rPr lang="en-US" sz="8318">
                <a:solidFill>
                  <a:srgbClr val="FFFFFF"/>
                </a:solidFill>
                <a:latin typeface="Swung Note"/>
                <a:ea typeface="Swung Note"/>
                <a:cs typeface="Swung Note"/>
                <a:sym typeface="Swung Note"/>
              </a:rPr>
              <a:t>Discussion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DAG4zvEK4ws</dc:identifier>
  <dcterms:modified xsi:type="dcterms:W3CDTF">2011-08-01T06:04:30Z</dcterms:modified>
  <cp:revision>1</cp:revision>
  <dc:title>Week 3 Teens</dc:title>
</cp:coreProperties>
</file>