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Montserrat Bold" charset="1" panose="00000800000000000000"/>
      <p:regular r:id="rId21"/>
    </p:embeddedFont>
    <p:embeddedFont>
      <p:font typeface="Frankfurter Normal" charset="1" panose="020F0504020204080C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notesMasters/notesMaster1.xml" Type="http://schemas.openxmlformats.org/officeDocument/2006/relationships/notesMaster"/><Relationship Id="rId24" Target="theme/theme2.xml" Type="http://schemas.openxmlformats.org/officeDocument/2006/relationships/theme"/><Relationship Id="rId25" Target="notesSlides/notesSlide1.xml" Type="http://schemas.openxmlformats.org/officeDocument/2006/relationships/notesSlide"/><Relationship Id="rId26" Target="notesSlides/notesSlide2.xml" Type="http://schemas.openxmlformats.org/officeDocument/2006/relationships/notesSlide"/><Relationship Id="rId27" Target="notesSlides/notesSlide3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5.png" Type="http://schemas.openxmlformats.org/officeDocument/2006/relationships/image"/><Relationship Id="rId4" Target="../media/image2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7.pn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Relationship Id="rId8" Target="../media/image3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https://www.youtube.com/watch?v=bN6nZmEkcLU" TargetMode="External" Type="http://schemas.openxmlformats.org/officeDocument/2006/relationships/video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D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84047" y="1738187"/>
            <a:ext cx="9228782" cy="8548813"/>
            <a:chOff x="0" y="0"/>
            <a:chExt cx="2430626" cy="22515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0626" cy="2251539"/>
            </a:xfrm>
            <a:custGeom>
              <a:avLst/>
              <a:gdLst/>
              <a:ahLst/>
              <a:cxnLst/>
              <a:rect r="r" b="b" t="t" l="l"/>
              <a:pathLst>
                <a:path h="2251539" w="2430626">
                  <a:moveTo>
                    <a:pt x="42783" y="0"/>
                  </a:moveTo>
                  <a:lnTo>
                    <a:pt x="2387842" y="0"/>
                  </a:lnTo>
                  <a:cubicBezTo>
                    <a:pt x="2411471" y="0"/>
                    <a:pt x="2430626" y="19155"/>
                    <a:pt x="2430626" y="42783"/>
                  </a:cubicBezTo>
                  <a:lnTo>
                    <a:pt x="2430626" y="2208756"/>
                  </a:lnTo>
                  <a:cubicBezTo>
                    <a:pt x="2430626" y="2232385"/>
                    <a:pt x="2411471" y="2251539"/>
                    <a:pt x="2387842" y="2251539"/>
                  </a:cubicBezTo>
                  <a:lnTo>
                    <a:pt x="42783" y="2251539"/>
                  </a:lnTo>
                  <a:cubicBezTo>
                    <a:pt x="19155" y="2251539"/>
                    <a:pt x="0" y="2232385"/>
                    <a:pt x="0" y="2208756"/>
                  </a:cubicBezTo>
                  <a:lnTo>
                    <a:pt x="0" y="42783"/>
                  </a:lnTo>
                  <a:cubicBezTo>
                    <a:pt x="0" y="19155"/>
                    <a:pt x="19155" y="0"/>
                    <a:pt x="42783" y="0"/>
                  </a:cubicBezTo>
                  <a:close/>
                </a:path>
              </a:pathLst>
            </a:custGeom>
            <a:solidFill>
              <a:srgbClr val="FFCC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57150"/>
              <a:ext cx="2430626" cy="2194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488169" y="8464024"/>
            <a:ext cx="3991758" cy="2177322"/>
          </a:xfrm>
          <a:custGeom>
            <a:avLst/>
            <a:gdLst/>
            <a:ahLst/>
            <a:cxnLst/>
            <a:rect r="r" b="b" t="t" l="l"/>
            <a:pathLst>
              <a:path h="2177322" w="3991758">
                <a:moveTo>
                  <a:pt x="0" y="0"/>
                </a:moveTo>
                <a:lnTo>
                  <a:pt x="3991757" y="0"/>
                </a:lnTo>
                <a:lnTo>
                  <a:pt x="3991757" y="2177322"/>
                </a:lnTo>
                <a:lnTo>
                  <a:pt x="0" y="2177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561319" y="202442"/>
            <a:ext cx="6378569" cy="10623571"/>
          </a:xfrm>
          <a:custGeom>
            <a:avLst/>
            <a:gdLst/>
            <a:ahLst/>
            <a:cxnLst/>
            <a:rect r="r" b="b" t="t" l="l"/>
            <a:pathLst>
              <a:path h="10623571" w="6378569">
                <a:moveTo>
                  <a:pt x="0" y="0"/>
                </a:moveTo>
                <a:lnTo>
                  <a:pt x="6378570" y="0"/>
                </a:lnTo>
                <a:lnTo>
                  <a:pt x="6378570" y="10623571"/>
                </a:lnTo>
                <a:lnTo>
                  <a:pt x="0" y="106235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931051" y="6930669"/>
            <a:ext cx="7315200" cy="3895344"/>
          </a:xfrm>
          <a:custGeom>
            <a:avLst/>
            <a:gdLst/>
            <a:ahLst/>
            <a:cxnLst/>
            <a:rect r="r" b="b" t="t" l="l"/>
            <a:pathLst>
              <a:path h="3895344" w="7315200">
                <a:moveTo>
                  <a:pt x="0" y="0"/>
                </a:moveTo>
                <a:lnTo>
                  <a:pt x="7315200" y="0"/>
                </a:lnTo>
                <a:lnTo>
                  <a:pt x="7315200" y="3895344"/>
                </a:lnTo>
                <a:lnTo>
                  <a:pt x="0" y="3895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5876464" y="4751435"/>
            <a:ext cx="11752927" cy="6258434"/>
          </a:xfrm>
          <a:custGeom>
            <a:avLst/>
            <a:gdLst/>
            <a:ahLst/>
            <a:cxnLst/>
            <a:rect r="r" b="b" t="t" l="l"/>
            <a:pathLst>
              <a:path h="6258434" w="11752927">
                <a:moveTo>
                  <a:pt x="0" y="0"/>
                </a:moveTo>
                <a:lnTo>
                  <a:pt x="11752928" y="0"/>
                </a:lnTo>
                <a:lnTo>
                  <a:pt x="11752928" y="6258433"/>
                </a:lnTo>
                <a:lnTo>
                  <a:pt x="0" y="62584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490033" y="8464024"/>
            <a:ext cx="3991758" cy="2177322"/>
          </a:xfrm>
          <a:custGeom>
            <a:avLst/>
            <a:gdLst/>
            <a:ahLst/>
            <a:cxnLst/>
            <a:rect r="r" b="b" t="t" l="l"/>
            <a:pathLst>
              <a:path h="2177322" w="3991758">
                <a:moveTo>
                  <a:pt x="0" y="0"/>
                </a:moveTo>
                <a:lnTo>
                  <a:pt x="3991758" y="0"/>
                </a:lnTo>
                <a:lnTo>
                  <a:pt x="3991758" y="2177322"/>
                </a:lnTo>
                <a:lnTo>
                  <a:pt x="0" y="2177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0" id="10"/>
          <p:cNvGrpSpPr/>
          <p:nvPr/>
        </p:nvGrpSpPr>
        <p:grpSpPr>
          <a:xfrm rot="0">
            <a:off x="3947836" y="1738187"/>
            <a:ext cx="3176428" cy="949982"/>
            <a:chOff x="0" y="0"/>
            <a:chExt cx="836590" cy="25020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36590" cy="250201"/>
            </a:xfrm>
            <a:custGeom>
              <a:avLst/>
              <a:gdLst/>
              <a:ahLst/>
              <a:cxnLst/>
              <a:rect r="r" b="b" t="t" l="l"/>
              <a:pathLst>
                <a:path h="250201" w="836590">
                  <a:moveTo>
                    <a:pt x="125101" y="0"/>
                  </a:moveTo>
                  <a:lnTo>
                    <a:pt x="711490" y="0"/>
                  </a:lnTo>
                  <a:cubicBezTo>
                    <a:pt x="780581" y="0"/>
                    <a:pt x="836590" y="56009"/>
                    <a:pt x="836590" y="125101"/>
                  </a:cubicBezTo>
                  <a:lnTo>
                    <a:pt x="836590" y="125101"/>
                  </a:lnTo>
                  <a:cubicBezTo>
                    <a:pt x="836590" y="194192"/>
                    <a:pt x="780581" y="250201"/>
                    <a:pt x="711490" y="250201"/>
                  </a:cubicBezTo>
                  <a:lnTo>
                    <a:pt x="125101" y="250201"/>
                  </a:lnTo>
                  <a:cubicBezTo>
                    <a:pt x="56009" y="250201"/>
                    <a:pt x="0" y="194192"/>
                    <a:pt x="0" y="125101"/>
                  </a:cubicBezTo>
                  <a:lnTo>
                    <a:pt x="0" y="125101"/>
                  </a:lnTo>
                  <a:cubicBezTo>
                    <a:pt x="0" y="56009"/>
                    <a:pt x="56009" y="0"/>
                    <a:pt x="125101" y="0"/>
                  </a:cubicBezTo>
                  <a:close/>
                </a:path>
              </a:pathLst>
            </a:custGeom>
            <a:solidFill>
              <a:srgbClr val="3D321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36590" cy="297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-410388" y="9705085"/>
            <a:ext cx="19618926" cy="3086100"/>
            <a:chOff x="0" y="0"/>
            <a:chExt cx="5167125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167125" cy="812800"/>
            </a:xfrm>
            <a:custGeom>
              <a:avLst/>
              <a:gdLst/>
              <a:ahLst/>
              <a:cxnLst/>
              <a:rect r="r" b="b" t="t" l="l"/>
              <a:pathLst>
                <a:path h="812800" w="5167125">
                  <a:moveTo>
                    <a:pt x="0" y="0"/>
                  </a:moveTo>
                  <a:lnTo>
                    <a:pt x="5167125" y="0"/>
                  </a:lnTo>
                  <a:lnTo>
                    <a:pt x="51671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38100"/>
              <a:ext cx="516712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9399075" y="4751435"/>
            <a:ext cx="3094881" cy="5889911"/>
          </a:xfrm>
          <a:custGeom>
            <a:avLst/>
            <a:gdLst/>
            <a:ahLst/>
            <a:cxnLst/>
            <a:rect r="r" b="b" t="t" l="l"/>
            <a:pathLst>
              <a:path h="5889911" w="3094881">
                <a:moveTo>
                  <a:pt x="0" y="0"/>
                </a:moveTo>
                <a:lnTo>
                  <a:pt x="3094880" y="0"/>
                </a:lnTo>
                <a:lnTo>
                  <a:pt x="3094880" y="5889911"/>
                </a:lnTo>
                <a:lnTo>
                  <a:pt x="0" y="5889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85490" y="0"/>
            <a:ext cx="8898557" cy="1585036"/>
          </a:xfrm>
          <a:custGeom>
            <a:avLst/>
            <a:gdLst/>
            <a:ahLst/>
            <a:cxnLst/>
            <a:rect r="r" b="b" t="t" l="l"/>
            <a:pathLst>
              <a:path h="1585036" w="8898557">
                <a:moveTo>
                  <a:pt x="0" y="0"/>
                </a:moveTo>
                <a:lnTo>
                  <a:pt x="8898557" y="0"/>
                </a:lnTo>
                <a:lnTo>
                  <a:pt x="8898557" y="1585036"/>
                </a:lnTo>
                <a:lnTo>
                  <a:pt x="0" y="15850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03769" r="0" b="-112023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673025" y="2081416"/>
            <a:ext cx="7726050" cy="32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b="true" sz="2499" spc="20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3456361"/>
            <a:ext cx="8963902" cy="4820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63"/>
              </a:lnSpc>
            </a:pPr>
            <a:r>
              <a:rPr lang="en-US" sz="15204">
                <a:solidFill>
                  <a:srgbClr val="004AAD"/>
                </a:solidFill>
                <a:latin typeface="Frankfurter Normal"/>
                <a:ea typeface="Frankfurter Normal"/>
                <a:cs typeface="Frankfurter Normal"/>
                <a:sym typeface="Frankfurter Normal"/>
              </a:rPr>
              <a:t>courage  and cAre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D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10210" y="1028700"/>
            <a:ext cx="11416060" cy="8229600"/>
            <a:chOff x="0" y="0"/>
            <a:chExt cx="3006699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06699" cy="2167467"/>
            </a:xfrm>
            <a:custGeom>
              <a:avLst/>
              <a:gdLst/>
              <a:ahLst/>
              <a:cxnLst/>
              <a:rect r="r" b="b" t="t" l="l"/>
              <a:pathLst>
                <a:path h="2167467" w="3006699">
                  <a:moveTo>
                    <a:pt x="34586" y="0"/>
                  </a:moveTo>
                  <a:lnTo>
                    <a:pt x="2972113" y="0"/>
                  </a:lnTo>
                  <a:cubicBezTo>
                    <a:pt x="2991214" y="0"/>
                    <a:pt x="3006699" y="15485"/>
                    <a:pt x="3006699" y="34586"/>
                  </a:cubicBezTo>
                  <a:lnTo>
                    <a:pt x="3006699" y="2132880"/>
                  </a:lnTo>
                  <a:cubicBezTo>
                    <a:pt x="3006699" y="2151982"/>
                    <a:pt x="2991214" y="2167467"/>
                    <a:pt x="2972113" y="2167467"/>
                  </a:cubicBezTo>
                  <a:lnTo>
                    <a:pt x="34586" y="2167467"/>
                  </a:lnTo>
                  <a:cubicBezTo>
                    <a:pt x="15485" y="2167467"/>
                    <a:pt x="0" y="2151982"/>
                    <a:pt x="0" y="2132880"/>
                  </a:cubicBezTo>
                  <a:lnTo>
                    <a:pt x="0" y="34586"/>
                  </a:lnTo>
                  <a:cubicBezTo>
                    <a:pt x="0" y="15485"/>
                    <a:pt x="15485" y="0"/>
                    <a:pt x="345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57150"/>
              <a:ext cx="3006699" cy="21103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487784" y="1261179"/>
            <a:ext cx="3864104" cy="765238"/>
            <a:chOff x="0" y="0"/>
            <a:chExt cx="1474198" cy="2919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74198" cy="291947"/>
            </a:xfrm>
            <a:custGeom>
              <a:avLst/>
              <a:gdLst/>
              <a:ahLst/>
              <a:cxnLst/>
              <a:rect r="r" b="b" t="t" l="l"/>
              <a:pathLst>
                <a:path h="291947" w="1474198">
                  <a:moveTo>
                    <a:pt x="145973" y="0"/>
                  </a:moveTo>
                  <a:lnTo>
                    <a:pt x="1328224" y="0"/>
                  </a:lnTo>
                  <a:cubicBezTo>
                    <a:pt x="1366939" y="0"/>
                    <a:pt x="1404068" y="15379"/>
                    <a:pt x="1431443" y="42755"/>
                  </a:cubicBezTo>
                  <a:cubicBezTo>
                    <a:pt x="1458818" y="70130"/>
                    <a:pt x="1474198" y="107259"/>
                    <a:pt x="1474198" y="145973"/>
                  </a:cubicBezTo>
                  <a:lnTo>
                    <a:pt x="1474198" y="145973"/>
                  </a:lnTo>
                  <a:cubicBezTo>
                    <a:pt x="1474198" y="184688"/>
                    <a:pt x="1458818" y="221817"/>
                    <a:pt x="1431443" y="249192"/>
                  </a:cubicBezTo>
                  <a:cubicBezTo>
                    <a:pt x="1404068" y="276567"/>
                    <a:pt x="1366939" y="291947"/>
                    <a:pt x="1328224" y="291947"/>
                  </a:cubicBezTo>
                  <a:lnTo>
                    <a:pt x="145973" y="291947"/>
                  </a:lnTo>
                  <a:cubicBezTo>
                    <a:pt x="107259" y="291947"/>
                    <a:pt x="70130" y="276567"/>
                    <a:pt x="42755" y="249192"/>
                  </a:cubicBezTo>
                  <a:cubicBezTo>
                    <a:pt x="15379" y="221817"/>
                    <a:pt x="0" y="184688"/>
                    <a:pt x="0" y="145973"/>
                  </a:cubicBezTo>
                  <a:lnTo>
                    <a:pt x="0" y="145973"/>
                  </a:lnTo>
                  <a:cubicBezTo>
                    <a:pt x="0" y="107259"/>
                    <a:pt x="15379" y="70130"/>
                    <a:pt x="42755" y="42755"/>
                  </a:cubicBezTo>
                  <a:cubicBezTo>
                    <a:pt x="70130" y="15379"/>
                    <a:pt x="107259" y="0"/>
                    <a:pt x="145973" y="0"/>
                  </a:cubicBezTo>
                  <a:close/>
                </a:path>
              </a:pathLst>
            </a:custGeom>
            <a:solidFill>
              <a:srgbClr val="3D321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474198" cy="3395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109683" y="1494567"/>
            <a:ext cx="9228782" cy="9060605"/>
            <a:chOff x="0" y="0"/>
            <a:chExt cx="2430626" cy="23863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30626" cy="2386332"/>
            </a:xfrm>
            <a:custGeom>
              <a:avLst/>
              <a:gdLst/>
              <a:ahLst/>
              <a:cxnLst/>
              <a:rect r="r" b="b" t="t" l="l"/>
              <a:pathLst>
                <a:path h="2386332" w="2430626">
                  <a:moveTo>
                    <a:pt x="42783" y="0"/>
                  </a:moveTo>
                  <a:lnTo>
                    <a:pt x="2387842" y="0"/>
                  </a:lnTo>
                  <a:cubicBezTo>
                    <a:pt x="2411471" y="0"/>
                    <a:pt x="2430626" y="19155"/>
                    <a:pt x="2430626" y="42783"/>
                  </a:cubicBezTo>
                  <a:lnTo>
                    <a:pt x="2430626" y="2343549"/>
                  </a:lnTo>
                  <a:cubicBezTo>
                    <a:pt x="2430626" y="2367177"/>
                    <a:pt x="2411471" y="2386332"/>
                    <a:pt x="2387842" y="2386332"/>
                  </a:cubicBezTo>
                  <a:lnTo>
                    <a:pt x="42783" y="2386332"/>
                  </a:lnTo>
                  <a:cubicBezTo>
                    <a:pt x="19155" y="2386332"/>
                    <a:pt x="0" y="2367177"/>
                    <a:pt x="0" y="2343549"/>
                  </a:cubicBezTo>
                  <a:lnTo>
                    <a:pt x="0" y="42783"/>
                  </a:lnTo>
                  <a:cubicBezTo>
                    <a:pt x="0" y="19155"/>
                    <a:pt x="19155" y="0"/>
                    <a:pt x="42783" y="0"/>
                  </a:cubicBezTo>
                  <a:close/>
                </a:path>
              </a:pathLst>
            </a:custGeom>
            <a:solidFill>
              <a:srgbClr val="FFCC4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57150"/>
              <a:ext cx="2430626" cy="23291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410388" y="9705085"/>
            <a:ext cx="19618926" cy="3086100"/>
            <a:chOff x="0" y="0"/>
            <a:chExt cx="5167125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167125" cy="812800"/>
            </a:xfrm>
            <a:custGeom>
              <a:avLst/>
              <a:gdLst/>
              <a:ahLst/>
              <a:cxnLst/>
              <a:rect r="r" b="b" t="t" l="l"/>
              <a:pathLst>
                <a:path h="812800" w="5167125">
                  <a:moveTo>
                    <a:pt x="0" y="0"/>
                  </a:moveTo>
                  <a:lnTo>
                    <a:pt x="5167125" y="0"/>
                  </a:lnTo>
                  <a:lnTo>
                    <a:pt x="51671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38100"/>
              <a:ext cx="516712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3653449" y="1532667"/>
            <a:ext cx="3532774" cy="26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true" sz="2000" spc="16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LET’S DO THIS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96676" y="2494713"/>
            <a:ext cx="9446321" cy="6594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5"/>
              </a:lnSpc>
              <a:spcBef>
                <a:spcPct val="0"/>
              </a:spcBef>
            </a:pPr>
            <a:r>
              <a:rPr lang="en-US" b="true" sz="4405" spc="361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YOUR MOM</a:t>
            </a:r>
            <a:r>
              <a:rPr lang="en-US" b="true" sz="4405" spc="361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IS INSIDE GETTING LUNCH. YOU HAVE A FRIEND OVER AND ARE PLAYING IN THE BACK YARD. IT’S A SUNNY DAY, SO YOU HAVE YOUR SWIM SUIT ON. YOU ALSO HAVE A LIFE JACKET ON. YOUR FRIEND SAYS THAT YOU SHOULD SHOW HOW BRAVE YOU ARE BY JUMPING OFF THE DOCK.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381183" y="2532813"/>
            <a:ext cx="7110247" cy="180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8"/>
              </a:lnSpc>
              <a:spcBef>
                <a:spcPct val="0"/>
              </a:spcBef>
            </a:pPr>
            <a:r>
              <a:rPr lang="en-US" b="true" sz="6918" spc="567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</a:t>
            </a:r>
            <a:r>
              <a:rPr lang="en-US" b="true" sz="6918" spc="567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HAT DO YOU DO?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3635000" y="5143500"/>
            <a:ext cx="2885202" cy="4561585"/>
          </a:xfrm>
          <a:custGeom>
            <a:avLst/>
            <a:gdLst/>
            <a:ahLst/>
            <a:cxnLst/>
            <a:rect r="r" b="b" t="t" l="l"/>
            <a:pathLst>
              <a:path h="4561585" w="2885202">
                <a:moveTo>
                  <a:pt x="0" y="0"/>
                </a:moveTo>
                <a:lnTo>
                  <a:pt x="2885203" y="0"/>
                </a:lnTo>
                <a:lnTo>
                  <a:pt x="2885203" y="4561585"/>
                </a:lnTo>
                <a:lnTo>
                  <a:pt x="0" y="45615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D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10210" y="1028700"/>
            <a:ext cx="11416060" cy="8229600"/>
            <a:chOff x="0" y="0"/>
            <a:chExt cx="3006699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06699" cy="2167467"/>
            </a:xfrm>
            <a:custGeom>
              <a:avLst/>
              <a:gdLst/>
              <a:ahLst/>
              <a:cxnLst/>
              <a:rect r="r" b="b" t="t" l="l"/>
              <a:pathLst>
                <a:path h="2167467" w="3006699">
                  <a:moveTo>
                    <a:pt x="34586" y="0"/>
                  </a:moveTo>
                  <a:lnTo>
                    <a:pt x="2972113" y="0"/>
                  </a:lnTo>
                  <a:cubicBezTo>
                    <a:pt x="2991214" y="0"/>
                    <a:pt x="3006699" y="15485"/>
                    <a:pt x="3006699" y="34586"/>
                  </a:cubicBezTo>
                  <a:lnTo>
                    <a:pt x="3006699" y="2132880"/>
                  </a:lnTo>
                  <a:cubicBezTo>
                    <a:pt x="3006699" y="2151982"/>
                    <a:pt x="2991214" y="2167467"/>
                    <a:pt x="2972113" y="2167467"/>
                  </a:cubicBezTo>
                  <a:lnTo>
                    <a:pt x="34586" y="2167467"/>
                  </a:lnTo>
                  <a:cubicBezTo>
                    <a:pt x="15485" y="2167467"/>
                    <a:pt x="0" y="2151982"/>
                    <a:pt x="0" y="2132880"/>
                  </a:cubicBezTo>
                  <a:lnTo>
                    <a:pt x="0" y="34586"/>
                  </a:lnTo>
                  <a:cubicBezTo>
                    <a:pt x="0" y="15485"/>
                    <a:pt x="15485" y="0"/>
                    <a:pt x="345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57150"/>
              <a:ext cx="3006699" cy="21103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487784" y="1261179"/>
            <a:ext cx="3864104" cy="765238"/>
            <a:chOff x="0" y="0"/>
            <a:chExt cx="1474198" cy="2919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74198" cy="291947"/>
            </a:xfrm>
            <a:custGeom>
              <a:avLst/>
              <a:gdLst/>
              <a:ahLst/>
              <a:cxnLst/>
              <a:rect r="r" b="b" t="t" l="l"/>
              <a:pathLst>
                <a:path h="291947" w="1474198">
                  <a:moveTo>
                    <a:pt x="145973" y="0"/>
                  </a:moveTo>
                  <a:lnTo>
                    <a:pt x="1328224" y="0"/>
                  </a:lnTo>
                  <a:cubicBezTo>
                    <a:pt x="1366939" y="0"/>
                    <a:pt x="1404068" y="15379"/>
                    <a:pt x="1431443" y="42755"/>
                  </a:cubicBezTo>
                  <a:cubicBezTo>
                    <a:pt x="1458818" y="70130"/>
                    <a:pt x="1474198" y="107259"/>
                    <a:pt x="1474198" y="145973"/>
                  </a:cubicBezTo>
                  <a:lnTo>
                    <a:pt x="1474198" y="145973"/>
                  </a:lnTo>
                  <a:cubicBezTo>
                    <a:pt x="1474198" y="184688"/>
                    <a:pt x="1458818" y="221817"/>
                    <a:pt x="1431443" y="249192"/>
                  </a:cubicBezTo>
                  <a:cubicBezTo>
                    <a:pt x="1404068" y="276567"/>
                    <a:pt x="1366939" y="291947"/>
                    <a:pt x="1328224" y="291947"/>
                  </a:cubicBezTo>
                  <a:lnTo>
                    <a:pt x="145973" y="291947"/>
                  </a:lnTo>
                  <a:cubicBezTo>
                    <a:pt x="107259" y="291947"/>
                    <a:pt x="70130" y="276567"/>
                    <a:pt x="42755" y="249192"/>
                  </a:cubicBezTo>
                  <a:cubicBezTo>
                    <a:pt x="15379" y="221817"/>
                    <a:pt x="0" y="184688"/>
                    <a:pt x="0" y="145973"/>
                  </a:cubicBezTo>
                  <a:lnTo>
                    <a:pt x="0" y="145973"/>
                  </a:lnTo>
                  <a:cubicBezTo>
                    <a:pt x="0" y="107259"/>
                    <a:pt x="15379" y="70130"/>
                    <a:pt x="42755" y="42755"/>
                  </a:cubicBezTo>
                  <a:cubicBezTo>
                    <a:pt x="70130" y="15379"/>
                    <a:pt x="107259" y="0"/>
                    <a:pt x="145973" y="0"/>
                  </a:cubicBezTo>
                  <a:close/>
                </a:path>
              </a:pathLst>
            </a:custGeom>
            <a:solidFill>
              <a:srgbClr val="3D321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474198" cy="3395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109683" y="1494567"/>
            <a:ext cx="9228782" cy="9060605"/>
            <a:chOff x="0" y="0"/>
            <a:chExt cx="2430626" cy="23863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30626" cy="2386332"/>
            </a:xfrm>
            <a:custGeom>
              <a:avLst/>
              <a:gdLst/>
              <a:ahLst/>
              <a:cxnLst/>
              <a:rect r="r" b="b" t="t" l="l"/>
              <a:pathLst>
                <a:path h="2386332" w="2430626">
                  <a:moveTo>
                    <a:pt x="42783" y="0"/>
                  </a:moveTo>
                  <a:lnTo>
                    <a:pt x="2387842" y="0"/>
                  </a:lnTo>
                  <a:cubicBezTo>
                    <a:pt x="2411471" y="0"/>
                    <a:pt x="2430626" y="19155"/>
                    <a:pt x="2430626" y="42783"/>
                  </a:cubicBezTo>
                  <a:lnTo>
                    <a:pt x="2430626" y="2343549"/>
                  </a:lnTo>
                  <a:cubicBezTo>
                    <a:pt x="2430626" y="2367177"/>
                    <a:pt x="2411471" y="2386332"/>
                    <a:pt x="2387842" y="2386332"/>
                  </a:cubicBezTo>
                  <a:lnTo>
                    <a:pt x="42783" y="2386332"/>
                  </a:lnTo>
                  <a:cubicBezTo>
                    <a:pt x="19155" y="2386332"/>
                    <a:pt x="0" y="2367177"/>
                    <a:pt x="0" y="2343549"/>
                  </a:cubicBezTo>
                  <a:lnTo>
                    <a:pt x="0" y="42783"/>
                  </a:lnTo>
                  <a:cubicBezTo>
                    <a:pt x="0" y="19155"/>
                    <a:pt x="19155" y="0"/>
                    <a:pt x="42783" y="0"/>
                  </a:cubicBezTo>
                  <a:close/>
                </a:path>
              </a:pathLst>
            </a:custGeom>
            <a:solidFill>
              <a:srgbClr val="FFCC4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57150"/>
              <a:ext cx="2430626" cy="23291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410388" y="9705085"/>
            <a:ext cx="19618926" cy="3086100"/>
            <a:chOff x="0" y="0"/>
            <a:chExt cx="5167125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167125" cy="812800"/>
            </a:xfrm>
            <a:custGeom>
              <a:avLst/>
              <a:gdLst/>
              <a:ahLst/>
              <a:cxnLst/>
              <a:rect r="r" b="b" t="t" l="l"/>
              <a:pathLst>
                <a:path h="812800" w="5167125">
                  <a:moveTo>
                    <a:pt x="0" y="0"/>
                  </a:moveTo>
                  <a:lnTo>
                    <a:pt x="5167125" y="0"/>
                  </a:lnTo>
                  <a:lnTo>
                    <a:pt x="51671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38100"/>
              <a:ext cx="516712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363672" y="4273660"/>
            <a:ext cx="4112328" cy="4984640"/>
          </a:xfrm>
          <a:custGeom>
            <a:avLst/>
            <a:gdLst/>
            <a:ahLst/>
            <a:cxnLst/>
            <a:rect r="r" b="b" t="t" l="l"/>
            <a:pathLst>
              <a:path h="4984640" w="4112328">
                <a:moveTo>
                  <a:pt x="0" y="0"/>
                </a:moveTo>
                <a:lnTo>
                  <a:pt x="4112328" y="0"/>
                </a:lnTo>
                <a:lnTo>
                  <a:pt x="4112328" y="4984640"/>
                </a:lnTo>
                <a:lnTo>
                  <a:pt x="0" y="4984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635000" y="4745690"/>
            <a:ext cx="3136817" cy="4959394"/>
          </a:xfrm>
          <a:custGeom>
            <a:avLst/>
            <a:gdLst/>
            <a:ahLst/>
            <a:cxnLst/>
            <a:rect r="r" b="b" t="t" l="l"/>
            <a:pathLst>
              <a:path h="4959394" w="3136817">
                <a:moveTo>
                  <a:pt x="0" y="0"/>
                </a:moveTo>
                <a:lnTo>
                  <a:pt x="3136817" y="0"/>
                </a:lnTo>
                <a:lnTo>
                  <a:pt x="3136817" y="4959395"/>
                </a:lnTo>
                <a:lnTo>
                  <a:pt x="0" y="4959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653449" y="1532667"/>
            <a:ext cx="3532774" cy="26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true" sz="2000" spc="16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LET’S DO THIS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96676" y="2494713"/>
            <a:ext cx="9446321" cy="1120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5"/>
              </a:lnSpc>
              <a:spcBef>
                <a:spcPct val="0"/>
              </a:spcBef>
            </a:pPr>
            <a:r>
              <a:rPr lang="en-US" b="true" sz="4405" spc="361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YOU </a:t>
            </a:r>
            <a:r>
              <a:rPr lang="en-US" b="true" sz="4405" spc="361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SEE SOMEONE AT THE PARK WHO IS LITTERING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060253" y="2542338"/>
            <a:ext cx="5752106" cy="1840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64"/>
              </a:lnSpc>
              <a:spcBef>
                <a:spcPct val="0"/>
              </a:spcBef>
            </a:pPr>
            <a:r>
              <a:rPr lang="en-US" b="true" sz="7064" spc="579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</a:t>
            </a:r>
            <a:r>
              <a:rPr lang="en-US" b="true" sz="7064" spc="579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HAT DO YOU DO?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D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10210" y="1028700"/>
            <a:ext cx="11416060" cy="8676385"/>
            <a:chOff x="0" y="0"/>
            <a:chExt cx="3006699" cy="22851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06699" cy="2285138"/>
            </a:xfrm>
            <a:custGeom>
              <a:avLst/>
              <a:gdLst/>
              <a:ahLst/>
              <a:cxnLst/>
              <a:rect r="r" b="b" t="t" l="l"/>
              <a:pathLst>
                <a:path h="2285138" w="3006699">
                  <a:moveTo>
                    <a:pt x="34586" y="0"/>
                  </a:moveTo>
                  <a:lnTo>
                    <a:pt x="2972113" y="0"/>
                  </a:lnTo>
                  <a:cubicBezTo>
                    <a:pt x="2991214" y="0"/>
                    <a:pt x="3006699" y="15485"/>
                    <a:pt x="3006699" y="34586"/>
                  </a:cubicBezTo>
                  <a:lnTo>
                    <a:pt x="3006699" y="2250552"/>
                  </a:lnTo>
                  <a:cubicBezTo>
                    <a:pt x="3006699" y="2269654"/>
                    <a:pt x="2991214" y="2285138"/>
                    <a:pt x="2972113" y="2285138"/>
                  </a:cubicBezTo>
                  <a:lnTo>
                    <a:pt x="34586" y="2285138"/>
                  </a:lnTo>
                  <a:cubicBezTo>
                    <a:pt x="15485" y="2285138"/>
                    <a:pt x="0" y="2269654"/>
                    <a:pt x="0" y="2250552"/>
                  </a:cubicBezTo>
                  <a:lnTo>
                    <a:pt x="0" y="34586"/>
                  </a:lnTo>
                  <a:cubicBezTo>
                    <a:pt x="0" y="15485"/>
                    <a:pt x="15485" y="0"/>
                    <a:pt x="345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57150"/>
              <a:ext cx="3006699" cy="22279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487784" y="1261179"/>
            <a:ext cx="3864104" cy="765238"/>
            <a:chOff x="0" y="0"/>
            <a:chExt cx="1474198" cy="2919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74198" cy="291947"/>
            </a:xfrm>
            <a:custGeom>
              <a:avLst/>
              <a:gdLst/>
              <a:ahLst/>
              <a:cxnLst/>
              <a:rect r="r" b="b" t="t" l="l"/>
              <a:pathLst>
                <a:path h="291947" w="1474198">
                  <a:moveTo>
                    <a:pt x="145973" y="0"/>
                  </a:moveTo>
                  <a:lnTo>
                    <a:pt x="1328224" y="0"/>
                  </a:lnTo>
                  <a:cubicBezTo>
                    <a:pt x="1366939" y="0"/>
                    <a:pt x="1404068" y="15379"/>
                    <a:pt x="1431443" y="42755"/>
                  </a:cubicBezTo>
                  <a:cubicBezTo>
                    <a:pt x="1458818" y="70130"/>
                    <a:pt x="1474198" y="107259"/>
                    <a:pt x="1474198" y="145973"/>
                  </a:cubicBezTo>
                  <a:lnTo>
                    <a:pt x="1474198" y="145973"/>
                  </a:lnTo>
                  <a:cubicBezTo>
                    <a:pt x="1474198" y="184688"/>
                    <a:pt x="1458818" y="221817"/>
                    <a:pt x="1431443" y="249192"/>
                  </a:cubicBezTo>
                  <a:cubicBezTo>
                    <a:pt x="1404068" y="276567"/>
                    <a:pt x="1366939" y="291947"/>
                    <a:pt x="1328224" y="291947"/>
                  </a:cubicBezTo>
                  <a:lnTo>
                    <a:pt x="145973" y="291947"/>
                  </a:lnTo>
                  <a:cubicBezTo>
                    <a:pt x="107259" y="291947"/>
                    <a:pt x="70130" y="276567"/>
                    <a:pt x="42755" y="249192"/>
                  </a:cubicBezTo>
                  <a:cubicBezTo>
                    <a:pt x="15379" y="221817"/>
                    <a:pt x="0" y="184688"/>
                    <a:pt x="0" y="145973"/>
                  </a:cubicBezTo>
                  <a:lnTo>
                    <a:pt x="0" y="145973"/>
                  </a:lnTo>
                  <a:cubicBezTo>
                    <a:pt x="0" y="107259"/>
                    <a:pt x="15379" y="70130"/>
                    <a:pt x="42755" y="42755"/>
                  </a:cubicBezTo>
                  <a:cubicBezTo>
                    <a:pt x="70130" y="15379"/>
                    <a:pt x="107259" y="0"/>
                    <a:pt x="145973" y="0"/>
                  </a:cubicBezTo>
                  <a:close/>
                </a:path>
              </a:pathLst>
            </a:custGeom>
            <a:solidFill>
              <a:srgbClr val="3D321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474198" cy="3395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227421" y="1778503"/>
            <a:ext cx="10331972" cy="9060605"/>
            <a:chOff x="0" y="0"/>
            <a:chExt cx="2721178" cy="23863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21178" cy="2386332"/>
            </a:xfrm>
            <a:custGeom>
              <a:avLst/>
              <a:gdLst/>
              <a:ahLst/>
              <a:cxnLst/>
              <a:rect r="r" b="b" t="t" l="l"/>
              <a:pathLst>
                <a:path h="2386332" w="2721178">
                  <a:moveTo>
                    <a:pt x="38215" y="0"/>
                  </a:moveTo>
                  <a:lnTo>
                    <a:pt x="2682963" y="0"/>
                  </a:lnTo>
                  <a:cubicBezTo>
                    <a:pt x="2704068" y="0"/>
                    <a:pt x="2721178" y="17110"/>
                    <a:pt x="2721178" y="38215"/>
                  </a:cubicBezTo>
                  <a:lnTo>
                    <a:pt x="2721178" y="2348117"/>
                  </a:lnTo>
                  <a:cubicBezTo>
                    <a:pt x="2721178" y="2358252"/>
                    <a:pt x="2717151" y="2367972"/>
                    <a:pt x="2709985" y="2375139"/>
                  </a:cubicBezTo>
                  <a:cubicBezTo>
                    <a:pt x="2702818" y="2382306"/>
                    <a:pt x="2693098" y="2386332"/>
                    <a:pt x="2682963" y="2386332"/>
                  </a:cubicBezTo>
                  <a:lnTo>
                    <a:pt x="38215" y="2386332"/>
                  </a:lnTo>
                  <a:cubicBezTo>
                    <a:pt x="28080" y="2386332"/>
                    <a:pt x="18360" y="2382306"/>
                    <a:pt x="11193" y="2375139"/>
                  </a:cubicBezTo>
                  <a:cubicBezTo>
                    <a:pt x="4026" y="2367972"/>
                    <a:pt x="0" y="2358252"/>
                    <a:pt x="0" y="2348117"/>
                  </a:cubicBezTo>
                  <a:lnTo>
                    <a:pt x="0" y="38215"/>
                  </a:lnTo>
                  <a:cubicBezTo>
                    <a:pt x="0" y="28080"/>
                    <a:pt x="4026" y="18360"/>
                    <a:pt x="11193" y="11193"/>
                  </a:cubicBezTo>
                  <a:cubicBezTo>
                    <a:pt x="18360" y="4026"/>
                    <a:pt x="28080" y="0"/>
                    <a:pt x="38215" y="0"/>
                  </a:cubicBezTo>
                  <a:close/>
                </a:path>
              </a:pathLst>
            </a:custGeom>
            <a:solidFill>
              <a:srgbClr val="FFCC4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57150"/>
              <a:ext cx="2721178" cy="23291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410388" y="9705085"/>
            <a:ext cx="19618926" cy="3086100"/>
            <a:chOff x="0" y="0"/>
            <a:chExt cx="5167125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167125" cy="812800"/>
            </a:xfrm>
            <a:custGeom>
              <a:avLst/>
              <a:gdLst/>
              <a:ahLst/>
              <a:cxnLst/>
              <a:rect r="r" b="b" t="t" l="l"/>
              <a:pathLst>
                <a:path h="812800" w="5167125">
                  <a:moveTo>
                    <a:pt x="0" y="0"/>
                  </a:moveTo>
                  <a:lnTo>
                    <a:pt x="5167125" y="0"/>
                  </a:lnTo>
                  <a:lnTo>
                    <a:pt x="51671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38100"/>
              <a:ext cx="516712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3422384" y="4917981"/>
            <a:ext cx="3027843" cy="4787103"/>
          </a:xfrm>
          <a:custGeom>
            <a:avLst/>
            <a:gdLst/>
            <a:ahLst/>
            <a:cxnLst/>
            <a:rect r="r" b="b" t="t" l="l"/>
            <a:pathLst>
              <a:path h="4787103" w="3027843">
                <a:moveTo>
                  <a:pt x="0" y="0"/>
                </a:moveTo>
                <a:lnTo>
                  <a:pt x="3027843" y="0"/>
                </a:lnTo>
                <a:lnTo>
                  <a:pt x="3027843" y="4787104"/>
                </a:lnTo>
                <a:lnTo>
                  <a:pt x="0" y="47871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547094" y="4887657"/>
            <a:ext cx="5745484" cy="4847752"/>
          </a:xfrm>
          <a:custGeom>
            <a:avLst/>
            <a:gdLst/>
            <a:ahLst/>
            <a:cxnLst/>
            <a:rect r="r" b="b" t="t" l="l"/>
            <a:pathLst>
              <a:path h="4847752" w="5745484">
                <a:moveTo>
                  <a:pt x="0" y="0"/>
                </a:moveTo>
                <a:lnTo>
                  <a:pt x="5745484" y="0"/>
                </a:lnTo>
                <a:lnTo>
                  <a:pt x="5745484" y="4847752"/>
                </a:lnTo>
                <a:lnTo>
                  <a:pt x="0" y="4847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653449" y="1532667"/>
            <a:ext cx="3532774" cy="26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true" sz="2000" spc="16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LET’S DO THIS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96676" y="2504238"/>
            <a:ext cx="10009174" cy="234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8"/>
              </a:lnSpc>
              <a:spcBef>
                <a:spcPct val="0"/>
              </a:spcBef>
            </a:pPr>
            <a:r>
              <a:rPr lang="en-US" b="true" sz="4668" spc="382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YOU AR</a:t>
            </a:r>
            <a:r>
              <a:rPr lang="en-US" b="true" sz="4668" spc="382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 AT SCHOOL AND ONE OF YOUR FRIENDS IS SAYING MEAN THINGS ABOUT SOMEONE ELSE.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398887" y="2731455"/>
            <a:ext cx="7074839" cy="178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3"/>
              </a:lnSpc>
              <a:spcBef>
                <a:spcPct val="0"/>
              </a:spcBef>
            </a:pPr>
            <a:r>
              <a:rPr lang="en-US" b="true" sz="6883" spc="564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</a:t>
            </a:r>
            <a:r>
              <a:rPr lang="en-US" b="true" sz="6883" spc="564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HAT DO YOU DO?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D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738070" y="6602271"/>
            <a:ext cx="14137145" cy="5731970"/>
          </a:xfrm>
          <a:custGeom>
            <a:avLst/>
            <a:gdLst/>
            <a:ahLst/>
            <a:cxnLst/>
            <a:rect r="r" b="b" t="t" l="l"/>
            <a:pathLst>
              <a:path h="5731970" w="14137145">
                <a:moveTo>
                  <a:pt x="0" y="0"/>
                </a:moveTo>
                <a:lnTo>
                  <a:pt x="14137145" y="0"/>
                </a:lnTo>
                <a:lnTo>
                  <a:pt x="14137145" y="5731970"/>
                </a:lnTo>
                <a:lnTo>
                  <a:pt x="0" y="5731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674601" y="1473290"/>
            <a:ext cx="5535772" cy="4436988"/>
            <a:chOff x="0" y="0"/>
            <a:chExt cx="1457981" cy="11685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57981" cy="1168590"/>
            </a:xfrm>
            <a:custGeom>
              <a:avLst/>
              <a:gdLst/>
              <a:ahLst/>
              <a:cxnLst/>
              <a:rect r="r" b="b" t="t" l="l"/>
              <a:pathLst>
                <a:path h="1168590" w="1457981">
                  <a:moveTo>
                    <a:pt x="71325" y="0"/>
                  </a:moveTo>
                  <a:lnTo>
                    <a:pt x="1386656" y="0"/>
                  </a:lnTo>
                  <a:cubicBezTo>
                    <a:pt x="1426048" y="0"/>
                    <a:pt x="1457981" y="31933"/>
                    <a:pt x="1457981" y="71325"/>
                  </a:cubicBezTo>
                  <a:lnTo>
                    <a:pt x="1457981" y="1097265"/>
                  </a:lnTo>
                  <a:cubicBezTo>
                    <a:pt x="1457981" y="1116181"/>
                    <a:pt x="1450467" y="1134323"/>
                    <a:pt x="1437091" y="1147699"/>
                  </a:cubicBezTo>
                  <a:cubicBezTo>
                    <a:pt x="1423715" y="1161075"/>
                    <a:pt x="1405573" y="1168590"/>
                    <a:pt x="1386656" y="1168590"/>
                  </a:cubicBezTo>
                  <a:lnTo>
                    <a:pt x="71325" y="1168590"/>
                  </a:lnTo>
                  <a:cubicBezTo>
                    <a:pt x="31933" y="1168590"/>
                    <a:pt x="0" y="1136656"/>
                    <a:pt x="0" y="1097265"/>
                  </a:cubicBezTo>
                  <a:lnTo>
                    <a:pt x="0" y="71325"/>
                  </a:lnTo>
                  <a:cubicBezTo>
                    <a:pt x="0" y="31933"/>
                    <a:pt x="31933" y="0"/>
                    <a:pt x="71325" y="0"/>
                  </a:cubicBezTo>
                  <a:close/>
                </a:path>
              </a:pathLst>
            </a:custGeom>
            <a:solidFill>
              <a:srgbClr val="FFCC4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57150"/>
              <a:ext cx="1457981" cy="11114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908869" y="2430156"/>
            <a:ext cx="5535772" cy="4436988"/>
            <a:chOff x="0" y="0"/>
            <a:chExt cx="1457981" cy="11685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57981" cy="1168590"/>
            </a:xfrm>
            <a:custGeom>
              <a:avLst/>
              <a:gdLst/>
              <a:ahLst/>
              <a:cxnLst/>
              <a:rect r="r" b="b" t="t" l="l"/>
              <a:pathLst>
                <a:path h="1168590" w="1457981">
                  <a:moveTo>
                    <a:pt x="71325" y="0"/>
                  </a:moveTo>
                  <a:lnTo>
                    <a:pt x="1386656" y="0"/>
                  </a:lnTo>
                  <a:cubicBezTo>
                    <a:pt x="1426048" y="0"/>
                    <a:pt x="1457981" y="31933"/>
                    <a:pt x="1457981" y="71325"/>
                  </a:cubicBezTo>
                  <a:lnTo>
                    <a:pt x="1457981" y="1097265"/>
                  </a:lnTo>
                  <a:cubicBezTo>
                    <a:pt x="1457981" y="1116181"/>
                    <a:pt x="1450467" y="1134323"/>
                    <a:pt x="1437091" y="1147699"/>
                  </a:cubicBezTo>
                  <a:cubicBezTo>
                    <a:pt x="1423715" y="1161075"/>
                    <a:pt x="1405573" y="1168590"/>
                    <a:pt x="1386656" y="1168590"/>
                  </a:cubicBezTo>
                  <a:lnTo>
                    <a:pt x="71325" y="1168590"/>
                  </a:lnTo>
                  <a:cubicBezTo>
                    <a:pt x="31933" y="1168590"/>
                    <a:pt x="0" y="1136656"/>
                    <a:pt x="0" y="1097265"/>
                  </a:cubicBezTo>
                  <a:lnTo>
                    <a:pt x="0" y="71325"/>
                  </a:lnTo>
                  <a:cubicBezTo>
                    <a:pt x="0" y="31933"/>
                    <a:pt x="31933" y="0"/>
                    <a:pt x="71325" y="0"/>
                  </a:cubicBezTo>
                  <a:close/>
                </a:path>
              </a:pathLst>
            </a:custGeom>
            <a:solidFill>
              <a:srgbClr val="FFCC4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57150"/>
              <a:ext cx="1457981" cy="11114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410388" y="9705085"/>
            <a:ext cx="19618926" cy="3086100"/>
            <a:chOff x="0" y="0"/>
            <a:chExt cx="5167125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167125" cy="812800"/>
            </a:xfrm>
            <a:custGeom>
              <a:avLst/>
              <a:gdLst/>
              <a:ahLst/>
              <a:cxnLst/>
              <a:rect r="r" b="b" t="t" l="l"/>
              <a:pathLst>
                <a:path h="812800" w="5167125">
                  <a:moveTo>
                    <a:pt x="0" y="0"/>
                  </a:moveTo>
                  <a:lnTo>
                    <a:pt x="5167125" y="0"/>
                  </a:lnTo>
                  <a:lnTo>
                    <a:pt x="51671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516712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3861171" y="1447800"/>
            <a:ext cx="11529737" cy="5746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35"/>
              </a:lnSpc>
            </a:pPr>
            <a:r>
              <a:rPr lang="en-US" sz="11044">
                <a:solidFill>
                  <a:srgbClr val="004AAD"/>
                </a:solidFill>
                <a:latin typeface="Frankfurter Normal"/>
                <a:ea typeface="Frankfurter Normal"/>
                <a:cs typeface="Frankfurter Normal"/>
                <a:sym typeface="Frankfurter Normal"/>
              </a:rPr>
              <a:t>when you stand up and do what is right you are being brave!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5042479" y="2012571"/>
            <a:ext cx="4433642" cy="7795414"/>
          </a:xfrm>
          <a:custGeom>
            <a:avLst/>
            <a:gdLst/>
            <a:ahLst/>
            <a:cxnLst/>
            <a:rect r="r" b="b" t="t" l="l"/>
            <a:pathLst>
              <a:path h="7795414" w="4433642">
                <a:moveTo>
                  <a:pt x="0" y="0"/>
                </a:moveTo>
                <a:lnTo>
                  <a:pt x="4433642" y="0"/>
                </a:lnTo>
                <a:lnTo>
                  <a:pt x="4433642" y="7795414"/>
                </a:lnTo>
                <a:lnTo>
                  <a:pt x="0" y="77954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562727" y="2012571"/>
            <a:ext cx="4423897" cy="7795414"/>
          </a:xfrm>
          <a:custGeom>
            <a:avLst/>
            <a:gdLst/>
            <a:ahLst/>
            <a:cxnLst/>
            <a:rect r="r" b="b" t="t" l="l"/>
            <a:pathLst>
              <a:path h="7795414" w="4423897">
                <a:moveTo>
                  <a:pt x="0" y="0"/>
                </a:moveTo>
                <a:lnTo>
                  <a:pt x="4423898" y="0"/>
                </a:lnTo>
                <a:lnTo>
                  <a:pt x="4423898" y="7795414"/>
                </a:lnTo>
                <a:lnTo>
                  <a:pt x="0" y="77954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D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225073" y="6839100"/>
            <a:ext cx="14137145" cy="5731970"/>
          </a:xfrm>
          <a:custGeom>
            <a:avLst/>
            <a:gdLst/>
            <a:ahLst/>
            <a:cxnLst/>
            <a:rect r="r" b="b" t="t" l="l"/>
            <a:pathLst>
              <a:path h="5731970" w="14137145">
                <a:moveTo>
                  <a:pt x="0" y="0"/>
                </a:moveTo>
                <a:lnTo>
                  <a:pt x="14137145" y="0"/>
                </a:lnTo>
                <a:lnTo>
                  <a:pt x="14137145" y="5731970"/>
                </a:lnTo>
                <a:lnTo>
                  <a:pt x="0" y="5731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674601" y="1473290"/>
            <a:ext cx="5535772" cy="4436988"/>
            <a:chOff x="0" y="0"/>
            <a:chExt cx="1457981" cy="11685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57981" cy="1168590"/>
            </a:xfrm>
            <a:custGeom>
              <a:avLst/>
              <a:gdLst/>
              <a:ahLst/>
              <a:cxnLst/>
              <a:rect r="r" b="b" t="t" l="l"/>
              <a:pathLst>
                <a:path h="1168590" w="1457981">
                  <a:moveTo>
                    <a:pt x="71325" y="0"/>
                  </a:moveTo>
                  <a:lnTo>
                    <a:pt x="1386656" y="0"/>
                  </a:lnTo>
                  <a:cubicBezTo>
                    <a:pt x="1426048" y="0"/>
                    <a:pt x="1457981" y="31933"/>
                    <a:pt x="1457981" y="71325"/>
                  </a:cubicBezTo>
                  <a:lnTo>
                    <a:pt x="1457981" y="1097265"/>
                  </a:lnTo>
                  <a:cubicBezTo>
                    <a:pt x="1457981" y="1116181"/>
                    <a:pt x="1450467" y="1134323"/>
                    <a:pt x="1437091" y="1147699"/>
                  </a:cubicBezTo>
                  <a:cubicBezTo>
                    <a:pt x="1423715" y="1161075"/>
                    <a:pt x="1405573" y="1168590"/>
                    <a:pt x="1386656" y="1168590"/>
                  </a:cubicBezTo>
                  <a:lnTo>
                    <a:pt x="71325" y="1168590"/>
                  </a:lnTo>
                  <a:cubicBezTo>
                    <a:pt x="31933" y="1168590"/>
                    <a:pt x="0" y="1136656"/>
                    <a:pt x="0" y="1097265"/>
                  </a:cubicBezTo>
                  <a:lnTo>
                    <a:pt x="0" y="71325"/>
                  </a:lnTo>
                  <a:cubicBezTo>
                    <a:pt x="0" y="31933"/>
                    <a:pt x="31933" y="0"/>
                    <a:pt x="71325" y="0"/>
                  </a:cubicBezTo>
                  <a:close/>
                </a:path>
              </a:pathLst>
            </a:custGeom>
            <a:solidFill>
              <a:srgbClr val="FFCC4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57150"/>
              <a:ext cx="1457981" cy="11114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908869" y="2430156"/>
            <a:ext cx="5535772" cy="4436988"/>
            <a:chOff x="0" y="0"/>
            <a:chExt cx="1457981" cy="11685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57981" cy="1168590"/>
            </a:xfrm>
            <a:custGeom>
              <a:avLst/>
              <a:gdLst/>
              <a:ahLst/>
              <a:cxnLst/>
              <a:rect r="r" b="b" t="t" l="l"/>
              <a:pathLst>
                <a:path h="1168590" w="1457981">
                  <a:moveTo>
                    <a:pt x="71325" y="0"/>
                  </a:moveTo>
                  <a:lnTo>
                    <a:pt x="1386656" y="0"/>
                  </a:lnTo>
                  <a:cubicBezTo>
                    <a:pt x="1426048" y="0"/>
                    <a:pt x="1457981" y="31933"/>
                    <a:pt x="1457981" y="71325"/>
                  </a:cubicBezTo>
                  <a:lnTo>
                    <a:pt x="1457981" y="1097265"/>
                  </a:lnTo>
                  <a:cubicBezTo>
                    <a:pt x="1457981" y="1116181"/>
                    <a:pt x="1450467" y="1134323"/>
                    <a:pt x="1437091" y="1147699"/>
                  </a:cubicBezTo>
                  <a:cubicBezTo>
                    <a:pt x="1423715" y="1161075"/>
                    <a:pt x="1405573" y="1168590"/>
                    <a:pt x="1386656" y="1168590"/>
                  </a:cubicBezTo>
                  <a:lnTo>
                    <a:pt x="71325" y="1168590"/>
                  </a:lnTo>
                  <a:cubicBezTo>
                    <a:pt x="31933" y="1168590"/>
                    <a:pt x="0" y="1136656"/>
                    <a:pt x="0" y="1097265"/>
                  </a:cubicBezTo>
                  <a:lnTo>
                    <a:pt x="0" y="71325"/>
                  </a:lnTo>
                  <a:cubicBezTo>
                    <a:pt x="0" y="31933"/>
                    <a:pt x="31933" y="0"/>
                    <a:pt x="71325" y="0"/>
                  </a:cubicBezTo>
                  <a:close/>
                </a:path>
              </a:pathLst>
            </a:custGeom>
            <a:solidFill>
              <a:srgbClr val="FFCC4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57150"/>
              <a:ext cx="1457981" cy="11114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410388" y="9705085"/>
            <a:ext cx="19618926" cy="3086100"/>
            <a:chOff x="0" y="0"/>
            <a:chExt cx="5167125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167125" cy="812800"/>
            </a:xfrm>
            <a:custGeom>
              <a:avLst/>
              <a:gdLst/>
              <a:ahLst/>
              <a:cxnLst/>
              <a:rect r="r" b="b" t="t" l="l"/>
              <a:pathLst>
                <a:path h="812800" w="5167125">
                  <a:moveTo>
                    <a:pt x="0" y="0"/>
                  </a:moveTo>
                  <a:lnTo>
                    <a:pt x="5167125" y="0"/>
                  </a:lnTo>
                  <a:lnTo>
                    <a:pt x="51671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516712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3237962" y="822387"/>
            <a:ext cx="12322226" cy="6867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35"/>
              </a:lnSpc>
            </a:pPr>
            <a:r>
              <a:rPr lang="en-US" sz="11044">
                <a:solidFill>
                  <a:srgbClr val="004AAD"/>
                </a:solidFill>
                <a:latin typeface="Frankfurter Normal"/>
                <a:ea typeface="Frankfurter Normal"/>
                <a:cs typeface="Frankfurter Normal"/>
                <a:sym typeface="Frankfurter Normal"/>
              </a:rPr>
              <a:t>Being careful is</a:t>
            </a:r>
          </a:p>
          <a:p>
            <a:pPr algn="ctr">
              <a:lnSpc>
                <a:spcPts val="8835"/>
              </a:lnSpc>
            </a:pPr>
            <a:r>
              <a:rPr lang="en-US" sz="11044">
                <a:solidFill>
                  <a:srgbClr val="004AAD"/>
                </a:solidFill>
                <a:latin typeface="Frankfurter Normal"/>
                <a:ea typeface="Frankfurter Normal"/>
                <a:cs typeface="Frankfurter Normal"/>
                <a:sym typeface="Frankfurter Normal"/>
              </a:rPr>
              <a:t>also a way of being brave! we are choosing to be obedient like joshua!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5042479" y="2012571"/>
            <a:ext cx="4433642" cy="7795414"/>
          </a:xfrm>
          <a:custGeom>
            <a:avLst/>
            <a:gdLst/>
            <a:ahLst/>
            <a:cxnLst/>
            <a:rect r="r" b="b" t="t" l="l"/>
            <a:pathLst>
              <a:path h="7795414" w="4433642">
                <a:moveTo>
                  <a:pt x="0" y="0"/>
                </a:moveTo>
                <a:lnTo>
                  <a:pt x="4433642" y="0"/>
                </a:lnTo>
                <a:lnTo>
                  <a:pt x="4433642" y="7795414"/>
                </a:lnTo>
                <a:lnTo>
                  <a:pt x="0" y="77954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562727" y="2430156"/>
            <a:ext cx="4186918" cy="7377829"/>
          </a:xfrm>
          <a:custGeom>
            <a:avLst/>
            <a:gdLst/>
            <a:ahLst/>
            <a:cxnLst/>
            <a:rect r="r" b="b" t="t" l="l"/>
            <a:pathLst>
              <a:path h="7377829" w="4186918">
                <a:moveTo>
                  <a:pt x="0" y="0"/>
                </a:moveTo>
                <a:lnTo>
                  <a:pt x="4186918" y="0"/>
                </a:lnTo>
                <a:lnTo>
                  <a:pt x="4186918" y="7377829"/>
                </a:lnTo>
                <a:lnTo>
                  <a:pt x="0" y="73778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D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3511927" y="4237823"/>
            <a:ext cx="9934821" cy="13458501"/>
          </a:xfrm>
          <a:custGeom>
            <a:avLst/>
            <a:gdLst/>
            <a:ahLst/>
            <a:cxnLst/>
            <a:rect r="r" b="b" t="t" l="l"/>
            <a:pathLst>
              <a:path h="13458501" w="9934821">
                <a:moveTo>
                  <a:pt x="9934821" y="0"/>
                </a:moveTo>
                <a:lnTo>
                  <a:pt x="0" y="0"/>
                </a:lnTo>
                <a:lnTo>
                  <a:pt x="0" y="13458501"/>
                </a:lnTo>
                <a:lnTo>
                  <a:pt x="9934821" y="13458501"/>
                </a:lnTo>
                <a:lnTo>
                  <a:pt x="993482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099288" y="4237823"/>
            <a:ext cx="10089425" cy="4614266"/>
            <a:chOff x="0" y="0"/>
            <a:chExt cx="2657297" cy="12152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57297" cy="1215280"/>
            </a:xfrm>
            <a:custGeom>
              <a:avLst/>
              <a:gdLst/>
              <a:ahLst/>
              <a:cxnLst/>
              <a:rect r="r" b="b" t="t" l="l"/>
              <a:pathLst>
                <a:path h="1215280" w="2657297">
                  <a:moveTo>
                    <a:pt x="39134" y="0"/>
                  </a:moveTo>
                  <a:lnTo>
                    <a:pt x="2618163" y="0"/>
                  </a:lnTo>
                  <a:cubicBezTo>
                    <a:pt x="2639776" y="0"/>
                    <a:pt x="2657297" y="17521"/>
                    <a:pt x="2657297" y="39134"/>
                  </a:cubicBezTo>
                  <a:lnTo>
                    <a:pt x="2657297" y="1176146"/>
                  </a:lnTo>
                  <a:cubicBezTo>
                    <a:pt x="2657297" y="1186525"/>
                    <a:pt x="2653174" y="1196479"/>
                    <a:pt x="2645835" y="1203818"/>
                  </a:cubicBezTo>
                  <a:cubicBezTo>
                    <a:pt x="2638496" y="1211157"/>
                    <a:pt x="2628542" y="1215280"/>
                    <a:pt x="2618163" y="1215280"/>
                  </a:cubicBezTo>
                  <a:lnTo>
                    <a:pt x="39134" y="1215280"/>
                  </a:lnTo>
                  <a:cubicBezTo>
                    <a:pt x="28755" y="1215280"/>
                    <a:pt x="18801" y="1211157"/>
                    <a:pt x="11462" y="1203818"/>
                  </a:cubicBezTo>
                  <a:cubicBezTo>
                    <a:pt x="4123" y="1196479"/>
                    <a:pt x="0" y="1186525"/>
                    <a:pt x="0" y="1176146"/>
                  </a:cubicBezTo>
                  <a:lnTo>
                    <a:pt x="0" y="39134"/>
                  </a:lnTo>
                  <a:cubicBezTo>
                    <a:pt x="0" y="28755"/>
                    <a:pt x="4123" y="18801"/>
                    <a:pt x="11462" y="11462"/>
                  </a:cubicBezTo>
                  <a:cubicBezTo>
                    <a:pt x="18801" y="4123"/>
                    <a:pt x="28755" y="0"/>
                    <a:pt x="391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57150"/>
              <a:ext cx="2657297" cy="1158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5116662" y="1854011"/>
            <a:ext cx="8054676" cy="2383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35"/>
              </a:lnSpc>
            </a:pPr>
            <a:r>
              <a:rPr lang="en-US" sz="11044">
                <a:solidFill>
                  <a:srgbClr val="004AAD"/>
                </a:solidFill>
                <a:latin typeface="Frankfurter Normal"/>
                <a:ea typeface="Frankfurter Normal"/>
                <a:cs typeface="Frankfurter Normal"/>
                <a:sym typeface="Frankfurter Normal"/>
              </a:rPr>
              <a:t>ClOSING PRAYER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56236" y="5001589"/>
            <a:ext cx="8575527" cy="3062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1"/>
              </a:lnSpc>
            </a:pPr>
            <a:r>
              <a:rPr lang="en-US" b="true" sz="6101" spc="500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“T</a:t>
            </a:r>
            <a:r>
              <a:rPr lang="en-US" b="true" sz="6101" spc="500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HANK YOU, GOD, FOR GIVING ME COURAGE. AMEN.”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282881" y="-2491427"/>
            <a:ext cx="9934821" cy="13458501"/>
          </a:xfrm>
          <a:custGeom>
            <a:avLst/>
            <a:gdLst/>
            <a:ahLst/>
            <a:cxnLst/>
            <a:rect r="r" b="b" t="t" l="l"/>
            <a:pathLst>
              <a:path h="13458501" w="9934821">
                <a:moveTo>
                  <a:pt x="0" y="0"/>
                </a:moveTo>
                <a:lnTo>
                  <a:pt x="9934821" y="0"/>
                </a:lnTo>
                <a:lnTo>
                  <a:pt x="9934821" y="13458501"/>
                </a:lnTo>
                <a:lnTo>
                  <a:pt x="0" y="13458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79434" y="-280334"/>
            <a:ext cx="5425554" cy="9036315"/>
          </a:xfrm>
          <a:custGeom>
            <a:avLst/>
            <a:gdLst/>
            <a:ahLst/>
            <a:cxnLst/>
            <a:rect r="r" b="b" t="t" l="l"/>
            <a:pathLst>
              <a:path h="9036315" w="5425554">
                <a:moveTo>
                  <a:pt x="0" y="0"/>
                </a:moveTo>
                <a:lnTo>
                  <a:pt x="5425555" y="0"/>
                </a:lnTo>
                <a:lnTo>
                  <a:pt x="5425555" y="9036315"/>
                </a:lnTo>
                <a:lnTo>
                  <a:pt x="0" y="9036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134482" y="7487665"/>
            <a:ext cx="8174934" cy="3760470"/>
          </a:xfrm>
          <a:custGeom>
            <a:avLst/>
            <a:gdLst/>
            <a:ahLst/>
            <a:cxnLst/>
            <a:rect r="r" b="b" t="t" l="l"/>
            <a:pathLst>
              <a:path h="3760470" w="8174934">
                <a:moveTo>
                  <a:pt x="0" y="0"/>
                </a:moveTo>
                <a:lnTo>
                  <a:pt x="8174934" y="0"/>
                </a:lnTo>
                <a:lnTo>
                  <a:pt x="8174934" y="3760470"/>
                </a:lnTo>
                <a:lnTo>
                  <a:pt x="0" y="37604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-410388" y="9705085"/>
            <a:ext cx="19618926" cy="3086100"/>
            <a:chOff x="0" y="0"/>
            <a:chExt cx="5167125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167125" cy="812800"/>
            </a:xfrm>
            <a:custGeom>
              <a:avLst/>
              <a:gdLst/>
              <a:ahLst/>
              <a:cxnLst/>
              <a:rect r="r" b="b" t="t" l="l"/>
              <a:pathLst>
                <a:path h="812800" w="5167125">
                  <a:moveTo>
                    <a:pt x="0" y="0"/>
                  </a:moveTo>
                  <a:lnTo>
                    <a:pt x="5167125" y="0"/>
                  </a:lnTo>
                  <a:lnTo>
                    <a:pt x="51671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38100"/>
              <a:ext cx="516712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1990259" y="6803830"/>
            <a:ext cx="6763437" cy="3483170"/>
          </a:xfrm>
          <a:custGeom>
            <a:avLst/>
            <a:gdLst/>
            <a:ahLst/>
            <a:cxnLst/>
            <a:rect r="r" b="b" t="t" l="l"/>
            <a:pathLst>
              <a:path h="3483170" w="6763437">
                <a:moveTo>
                  <a:pt x="0" y="0"/>
                </a:moveTo>
                <a:lnTo>
                  <a:pt x="6763437" y="0"/>
                </a:lnTo>
                <a:lnTo>
                  <a:pt x="6763437" y="3483170"/>
                </a:lnTo>
                <a:lnTo>
                  <a:pt x="0" y="34831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D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10210" y="1028700"/>
            <a:ext cx="11416060" cy="8229600"/>
            <a:chOff x="0" y="0"/>
            <a:chExt cx="3006699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06699" cy="2167467"/>
            </a:xfrm>
            <a:custGeom>
              <a:avLst/>
              <a:gdLst/>
              <a:ahLst/>
              <a:cxnLst/>
              <a:rect r="r" b="b" t="t" l="l"/>
              <a:pathLst>
                <a:path h="2167467" w="3006699">
                  <a:moveTo>
                    <a:pt x="34586" y="0"/>
                  </a:moveTo>
                  <a:lnTo>
                    <a:pt x="2972113" y="0"/>
                  </a:lnTo>
                  <a:cubicBezTo>
                    <a:pt x="2991214" y="0"/>
                    <a:pt x="3006699" y="15485"/>
                    <a:pt x="3006699" y="34586"/>
                  </a:cubicBezTo>
                  <a:lnTo>
                    <a:pt x="3006699" y="2132880"/>
                  </a:lnTo>
                  <a:cubicBezTo>
                    <a:pt x="3006699" y="2151982"/>
                    <a:pt x="2991214" y="2167467"/>
                    <a:pt x="2972113" y="2167467"/>
                  </a:cubicBezTo>
                  <a:lnTo>
                    <a:pt x="34586" y="2167467"/>
                  </a:lnTo>
                  <a:cubicBezTo>
                    <a:pt x="15485" y="2167467"/>
                    <a:pt x="0" y="2151982"/>
                    <a:pt x="0" y="2132880"/>
                  </a:cubicBezTo>
                  <a:lnTo>
                    <a:pt x="0" y="34586"/>
                  </a:lnTo>
                  <a:cubicBezTo>
                    <a:pt x="0" y="15485"/>
                    <a:pt x="15485" y="0"/>
                    <a:pt x="345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57150"/>
              <a:ext cx="3006699" cy="21103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727543" y="1776229"/>
            <a:ext cx="7560457" cy="7928856"/>
            <a:chOff x="0" y="0"/>
            <a:chExt cx="1991231" cy="20882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91231" cy="2088258"/>
            </a:xfrm>
            <a:custGeom>
              <a:avLst/>
              <a:gdLst/>
              <a:ahLst/>
              <a:cxnLst/>
              <a:rect r="r" b="b" t="t" l="l"/>
              <a:pathLst>
                <a:path h="2088258" w="1991231">
                  <a:moveTo>
                    <a:pt x="52224" y="0"/>
                  </a:moveTo>
                  <a:lnTo>
                    <a:pt x="1939007" y="0"/>
                  </a:lnTo>
                  <a:cubicBezTo>
                    <a:pt x="1952858" y="0"/>
                    <a:pt x="1966141" y="5502"/>
                    <a:pt x="1975935" y="15296"/>
                  </a:cubicBezTo>
                  <a:cubicBezTo>
                    <a:pt x="1985729" y="25090"/>
                    <a:pt x="1991231" y="38373"/>
                    <a:pt x="1991231" y="52224"/>
                  </a:cubicBezTo>
                  <a:lnTo>
                    <a:pt x="1991231" y="2036034"/>
                  </a:lnTo>
                  <a:cubicBezTo>
                    <a:pt x="1991231" y="2064877"/>
                    <a:pt x="1967850" y="2088258"/>
                    <a:pt x="1939007" y="2088258"/>
                  </a:cubicBezTo>
                  <a:lnTo>
                    <a:pt x="52224" y="2088258"/>
                  </a:lnTo>
                  <a:cubicBezTo>
                    <a:pt x="23382" y="2088258"/>
                    <a:pt x="0" y="2064877"/>
                    <a:pt x="0" y="2036034"/>
                  </a:cubicBezTo>
                  <a:lnTo>
                    <a:pt x="0" y="52224"/>
                  </a:lnTo>
                  <a:cubicBezTo>
                    <a:pt x="0" y="23382"/>
                    <a:pt x="23382" y="0"/>
                    <a:pt x="52224" y="0"/>
                  </a:cubicBezTo>
                  <a:close/>
                </a:path>
              </a:pathLst>
            </a:custGeom>
            <a:solidFill>
              <a:srgbClr val="FFCC4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57150"/>
              <a:ext cx="1991231" cy="20311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410388" y="9705085"/>
            <a:ext cx="19618926" cy="3086100"/>
            <a:chOff x="0" y="0"/>
            <a:chExt cx="51671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167125" cy="812800"/>
            </a:xfrm>
            <a:custGeom>
              <a:avLst/>
              <a:gdLst/>
              <a:ahLst/>
              <a:cxnLst/>
              <a:rect r="r" b="b" t="t" l="l"/>
              <a:pathLst>
                <a:path h="812800" w="5167125">
                  <a:moveTo>
                    <a:pt x="0" y="0"/>
                  </a:moveTo>
                  <a:lnTo>
                    <a:pt x="5167125" y="0"/>
                  </a:lnTo>
                  <a:lnTo>
                    <a:pt x="51671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38100"/>
              <a:ext cx="516712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727543" y="1909671"/>
            <a:ext cx="4433642" cy="7795414"/>
          </a:xfrm>
          <a:custGeom>
            <a:avLst/>
            <a:gdLst/>
            <a:ahLst/>
            <a:cxnLst/>
            <a:rect r="r" b="b" t="t" l="l"/>
            <a:pathLst>
              <a:path h="7795414" w="4433642">
                <a:moveTo>
                  <a:pt x="0" y="0"/>
                </a:moveTo>
                <a:lnTo>
                  <a:pt x="4433642" y="0"/>
                </a:lnTo>
                <a:lnTo>
                  <a:pt x="4433642" y="7795414"/>
                </a:lnTo>
                <a:lnTo>
                  <a:pt x="0" y="77954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400720" y="1909671"/>
            <a:ext cx="4423897" cy="7795414"/>
          </a:xfrm>
          <a:custGeom>
            <a:avLst/>
            <a:gdLst/>
            <a:ahLst/>
            <a:cxnLst/>
            <a:rect r="r" b="b" t="t" l="l"/>
            <a:pathLst>
              <a:path h="7795414" w="4423897">
                <a:moveTo>
                  <a:pt x="0" y="0"/>
                </a:moveTo>
                <a:lnTo>
                  <a:pt x="4423897" y="0"/>
                </a:lnTo>
                <a:lnTo>
                  <a:pt x="4423897" y="7795414"/>
                </a:lnTo>
                <a:lnTo>
                  <a:pt x="0" y="77954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13958" y="1476375"/>
            <a:ext cx="8767724" cy="2533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43"/>
              </a:lnSpc>
            </a:pPr>
            <a:r>
              <a:rPr lang="en-US" sz="11804">
                <a:solidFill>
                  <a:srgbClr val="004AAD"/>
                </a:solidFill>
                <a:latin typeface="Frankfurter Normal"/>
                <a:ea typeface="Frankfurter Normal"/>
                <a:cs typeface="Frankfurter Normal"/>
                <a:sym typeface="Frankfurter Normal"/>
              </a:rPr>
              <a:t>What is Courage?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566" y="4108888"/>
            <a:ext cx="9990508" cy="4778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2"/>
              </a:lnSpc>
            </a:pPr>
            <a:r>
              <a:rPr lang="en-US" b="true" sz="5462" spc="447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</a:t>
            </a:r>
            <a:r>
              <a:rPr lang="en-US" b="true" sz="5462" spc="447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OURAGE MEANS FACING WHAT’S HARD EVEN WHEN WE FEEL AFRAID. IT HELPS US GROW STRONGER AND MORE CONFIDENT IN LIFE.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D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10210" y="1028700"/>
            <a:ext cx="11416060" cy="8229600"/>
            <a:chOff x="0" y="0"/>
            <a:chExt cx="3006699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06699" cy="2167467"/>
            </a:xfrm>
            <a:custGeom>
              <a:avLst/>
              <a:gdLst/>
              <a:ahLst/>
              <a:cxnLst/>
              <a:rect r="r" b="b" t="t" l="l"/>
              <a:pathLst>
                <a:path h="2167467" w="3006699">
                  <a:moveTo>
                    <a:pt x="34586" y="0"/>
                  </a:moveTo>
                  <a:lnTo>
                    <a:pt x="2972113" y="0"/>
                  </a:lnTo>
                  <a:cubicBezTo>
                    <a:pt x="2991214" y="0"/>
                    <a:pt x="3006699" y="15485"/>
                    <a:pt x="3006699" y="34586"/>
                  </a:cubicBezTo>
                  <a:lnTo>
                    <a:pt x="3006699" y="2132880"/>
                  </a:lnTo>
                  <a:cubicBezTo>
                    <a:pt x="3006699" y="2151982"/>
                    <a:pt x="2991214" y="2167467"/>
                    <a:pt x="2972113" y="2167467"/>
                  </a:cubicBezTo>
                  <a:lnTo>
                    <a:pt x="34586" y="2167467"/>
                  </a:lnTo>
                  <a:cubicBezTo>
                    <a:pt x="15485" y="2167467"/>
                    <a:pt x="0" y="2151982"/>
                    <a:pt x="0" y="2132880"/>
                  </a:cubicBezTo>
                  <a:lnTo>
                    <a:pt x="0" y="34586"/>
                  </a:lnTo>
                  <a:cubicBezTo>
                    <a:pt x="0" y="15485"/>
                    <a:pt x="15485" y="0"/>
                    <a:pt x="345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57150"/>
              <a:ext cx="3006699" cy="21103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727543" y="1776229"/>
            <a:ext cx="7560457" cy="7928856"/>
            <a:chOff x="0" y="0"/>
            <a:chExt cx="1991231" cy="20882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91231" cy="2088258"/>
            </a:xfrm>
            <a:custGeom>
              <a:avLst/>
              <a:gdLst/>
              <a:ahLst/>
              <a:cxnLst/>
              <a:rect r="r" b="b" t="t" l="l"/>
              <a:pathLst>
                <a:path h="2088258" w="1991231">
                  <a:moveTo>
                    <a:pt x="52224" y="0"/>
                  </a:moveTo>
                  <a:lnTo>
                    <a:pt x="1939007" y="0"/>
                  </a:lnTo>
                  <a:cubicBezTo>
                    <a:pt x="1952858" y="0"/>
                    <a:pt x="1966141" y="5502"/>
                    <a:pt x="1975935" y="15296"/>
                  </a:cubicBezTo>
                  <a:cubicBezTo>
                    <a:pt x="1985729" y="25090"/>
                    <a:pt x="1991231" y="38373"/>
                    <a:pt x="1991231" y="52224"/>
                  </a:cubicBezTo>
                  <a:lnTo>
                    <a:pt x="1991231" y="2036034"/>
                  </a:lnTo>
                  <a:cubicBezTo>
                    <a:pt x="1991231" y="2064877"/>
                    <a:pt x="1967850" y="2088258"/>
                    <a:pt x="1939007" y="2088258"/>
                  </a:cubicBezTo>
                  <a:lnTo>
                    <a:pt x="52224" y="2088258"/>
                  </a:lnTo>
                  <a:cubicBezTo>
                    <a:pt x="23382" y="2088258"/>
                    <a:pt x="0" y="2064877"/>
                    <a:pt x="0" y="2036034"/>
                  </a:cubicBezTo>
                  <a:lnTo>
                    <a:pt x="0" y="52224"/>
                  </a:lnTo>
                  <a:cubicBezTo>
                    <a:pt x="0" y="23382"/>
                    <a:pt x="23382" y="0"/>
                    <a:pt x="52224" y="0"/>
                  </a:cubicBezTo>
                  <a:close/>
                </a:path>
              </a:pathLst>
            </a:custGeom>
            <a:solidFill>
              <a:srgbClr val="FFCC4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57150"/>
              <a:ext cx="1991231" cy="20311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410388" y="9705085"/>
            <a:ext cx="19618926" cy="3086100"/>
            <a:chOff x="0" y="0"/>
            <a:chExt cx="51671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167125" cy="812800"/>
            </a:xfrm>
            <a:custGeom>
              <a:avLst/>
              <a:gdLst/>
              <a:ahLst/>
              <a:cxnLst/>
              <a:rect r="r" b="b" t="t" l="l"/>
              <a:pathLst>
                <a:path h="812800" w="5167125">
                  <a:moveTo>
                    <a:pt x="0" y="0"/>
                  </a:moveTo>
                  <a:lnTo>
                    <a:pt x="5167125" y="0"/>
                  </a:lnTo>
                  <a:lnTo>
                    <a:pt x="51671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38100"/>
              <a:ext cx="516712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727543" y="1909671"/>
            <a:ext cx="4433642" cy="7795414"/>
          </a:xfrm>
          <a:custGeom>
            <a:avLst/>
            <a:gdLst/>
            <a:ahLst/>
            <a:cxnLst/>
            <a:rect r="r" b="b" t="t" l="l"/>
            <a:pathLst>
              <a:path h="7795414" w="4433642">
                <a:moveTo>
                  <a:pt x="0" y="0"/>
                </a:moveTo>
                <a:lnTo>
                  <a:pt x="4433642" y="0"/>
                </a:lnTo>
                <a:lnTo>
                  <a:pt x="4433642" y="7795414"/>
                </a:lnTo>
                <a:lnTo>
                  <a:pt x="0" y="77954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400720" y="1909671"/>
            <a:ext cx="4423897" cy="7795414"/>
          </a:xfrm>
          <a:custGeom>
            <a:avLst/>
            <a:gdLst/>
            <a:ahLst/>
            <a:cxnLst/>
            <a:rect r="r" b="b" t="t" l="l"/>
            <a:pathLst>
              <a:path h="7795414" w="4423897">
                <a:moveTo>
                  <a:pt x="0" y="0"/>
                </a:moveTo>
                <a:lnTo>
                  <a:pt x="4423897" y="0"/>
                </a:lnTo>
                <a:lnTo>
                  <a:pt x="4423897" y="7795414"/>
                </a:lnTo>
                <a:lnTo>
                  <a:pt x="0" y="77954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76276" y="2146249"/>
            <a:ext cx="9243088" cy="6442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55"/>
              </a:lnSpc>
            </a:pPr>
            <a:r>
              <a:rPr lang="en-US" sz="12444">
                <a:solidFill>
                  <a:srgbClr val="004AAD"/>
                </a:solidFill>
                <a:latin typeface="Frankfurter Normal"/>
                <a:ea typeface="Frankfurter Normal"/>
                <a:cs typeface="Frankfurter Normal"/>
                <a:sym typeface="Frankfurter Normal"/>
              </a:rPr>
              <a:t>Joshua 1:9</a:t>
            </a:r>
          </a:p>
          <a:p>
            <a:pPr algn="ctr">
              <a:lnSpc>
                <a:spcPts val="9955"/>
              </a:lnSpc>
            </a:pPr>
          </a:p>
          <a:p>
            <a:pPr algn="ctr">
              <a:lnSpc>
                <a:spcPts val="9955"/>
              </a:lnSpc>
            </a:pPr>
            <a:r>
              <a:rPr lang="en-US" sz="12444">
                <a:solidFill>
                  <a:srgbClr val="004AAD"/>
                </a:solidFill>
                <a:latin typeface="Frankfurter Normal"/>
                <a:ea typeface="Frankfurter Normal"/>
                <a:cs typeface="Frankfurter Normal"/>
                <a:sym typeface="Frankfurter Normal"/>
              </a:rPr>
              <a:t>Be Brave! God is with you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D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8692" y="4625341"/>
            <a:ext cx="11752927" cy="6258434"/>
          </a:xfrm>
          <a:custGeom>
            <a:avLst/>
            <a:gdLst/>
            <a:ahLst/>
            <a:cxnLst/>
            <a:rect r="r" b="b" t="t" l="l"/>
            <a:pathLst>
              <a:path h="6258434" w="11752927">
                <a:moveTo>
                  <a:pt x="0" y="0"/>
                </a:moveTo>
                <a:lnTo>
                  <a:pt x="11752927" y="0"/>
                </a:lnTo>
                <a:lnTo>
                  <a:pt x="11752927" y="6258434"/>
                </a:lnTo>
                <a:lnTo>
                  <a:pt x="0" y="6258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3696" y="7923988"/>
            <a:ext cx="10628872" cy="3980996"/>
          </a:xfrm>
          <a:custGeom>
            <a:avLst/>
            <a:gdLst/>
            <a:ahLst/>
            <a:cxnLst/>
            <a:rect r="r" b="b" t="t" l="l"/>
            <a:pathLst>
              <a:path h="3980996" w="10628872">
                <a:moveTo>
                  <a:pt x="0" y="0"/>
                </a:moveTo>
                <a:lnTo>
                  <a:pt x="10628872" y="0"/>
                </a:lnTo>
                <a:lnTo>
                  <a:pt x="10628872" y="3980996"/>
                </a:lnTo>
                <a:lnTo>
                  <a:pt x="0" y="39809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691067" y="6922223"/>
            <a:ext cx="7439535" cy="3961552"/>
          </a:xfrm>
          <a:custGeom>
            <a:avLst/>
            <a:gdLst/>
            <a:ahLst/>
            <a:cxnLst/>
            <a:rect r="r" b="b" t="t" l="l"/>
            <a:pathLst>
              <a:path h="3961552" w="7439535">
                <a:moveTo>
                  <a:pt x="0" y="0"/>
                </a:moveTo>
                <a:lnTo>
                  <a:pt x="7439534" y="0"/>
                </a:lnTo>
                <a:lnTo>
                  <a:pt x="7439534" y="3961552"/>
                </a:lnTo>
                <a:lnTo>
                  <a:pt x="0" y="3961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324021" y="7923988"/>
            <a:ext cx="10628872" cy="3980996"/>
          </a:xfrm>
          <a:custGeom>
            <a:avLst/>
            <a:gdLst/>
            <a:ahLst/>
            <a:cxnLst/>
            <a:rect r="r" b="b" t="t" l="l"/>
            <a:pathLst>
              <a:path h="3980996" w="10628872">
                <a:moveTo>
                  <a:pt x="0" y="0"/>
                </a:moveTo>
                <a:lnTo>
                  <a:pt x="10628872" y="0"/>
                </a:lnTo>
                <a:lnTo>
                  <a:pt x="10628872" y="3980996"/>
                </a:lnTo>
                <a:lnTo>
                  <a:pt x="0" y="39809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288464" y="387287"/>
            <a:ext cx="3864104" cy="641413"/>
            <a:chOff x="0" y="0"/>
            <a:chExt cx="1474198" cy="24470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74198" cy="244706"/>
            </a:xfrm>
            <a:custGeom>
              <a:avLst/>
              <a:gdLst/>
              <a:ahLst/>
              <a:cxnLst/>
              <a:rect r="r" b="b" t="t" l="l"/>
              <a:pathLst>
                <a:path h="244706" w="1474198">
                  <a:moveTo>
                    <a:pt x="122353" y="0"/>
                  </a:moveTo>
                  <a:lnTo>
                    <a:pt x="1351845" y="0"/>
                  </a:lnTo>
                  <a:cubicBezTo>
                    <a:pt x="1384295" y="0"/>
                    <a:pt x="1415416" y="12891"/>
                    <a:pt x="1438361" y="35836"/>
                  </a:cubicBezTo>
                  <a:cubicBezTo>
                    <a:pt x="1461307" y="58782"/>
                    <a:pt x="1474198" y="89903"/>
                    <a:pt x="1474198" y="122353"/>
                  </a:cubicBezTo>
                  <a:lnTo>
                    <a:pt x="1474198" y="122353"/>
                  </a:lnTo>
                  <a:cubicBezTo>
                    <a:pt x="1474198" y="154803"/>
                    <a:pt x="1461307" y="185924"/>
                    <a:pt x="1438361" y="208870"/>
                  </a:cubicBezTo>
                  <a:cubicBezTo>
                    <a:pt x="1415416" y="231815"/>
                    <a:pt x="1384295" y="244706"/>
                    <a:pt x="1351845" y="244706"/>
                  </a:cubicBezTo>
                  <a:lnTo>
                    <a:pt x="122353" y="244706"/>
                  </a:lnTo>
                  <a:cubicBezTo>
                    <a:pt x="89903" y="244706"/>
                    <a:pt x="58782" y="231815"/>
                    <a:pt x="35836" y="208870"/>
                  </a:cubicBezTo>
                  <a:cubicBezTo>
                    <a:pt x="12891" y="185924"/>
                    <a:pt x="0" y="154803"/>
                    <a:pt x="0" y="122353"/>
                  </a:cubicBezTo>
                  <a:lnTo>
                    <a:pt x="0" y="122353"/>
                  </a:lnTo>
                  <a:cubicBezTo>
                    <a:pt x="0" y="89903"/>
                    <a:pt x="12891" y="58782"/>
                    <a:pt x="35836" y="35836"/>
                  </a:cubicBezTo>
                  <a:cubicBezTo>
                    <a:pt x="58782" y="12891"/>
                    <a:pt x="89903" y="0"/>
                    <a:pt x="122353" y="0"/>
                  </a:cubicBezTo>
                  <a:close/>
                </a:path>
              </a:pathLst>
            </a:custGeom>
            <a:solidFill>
              <a:srgbClr val="DD2E4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474198" cy="29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410388" y="9705085"/>
            <a:ext cx="19618926" cy="3086100"/>
            <a:chOff x="0" y="0"/>
            <a:chExt cx="5167125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167125" cy="812800"/>
            </a:xfrm>
            <a:custGeom>
              <a:avLst/>
              <a:gdLst/>
              <a:ahLst/>
              <a:cxnLst/>
              <a:rect r="r" b="b" t="t" l="l"/>
              <a:pathLst>
                <a:path h="812800" w="5167125">
                  <a:moveTo>
                    <a:pt x="0" y="0"/>
                  </a:moveTo>
                  <a:lnTo>
                    <a:pt x="5167125" y="0"/>
                  </a:lnTo>
                  <a:lnTo>
                    <a:pt x="51671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516712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224863" y="577500"/>
            <a:ext cx="3991306" cy="299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9"/>
              </a:lnSpc>
            </a:pPr>
            <a:r>
              <a:rPr lang="en-US" b="true" sz="2259" spc="185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FOCUS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008328" y="1917290"/>
            <a:ext cx="14271344" cy="6399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426"/>
              </a:lnSpc>
            </a:pPr>
            <a:r>
              <a:rPr lang="en-US" sz="13219">
                <a:solidFill>
                  <a:srgbClr val="004AAD"/>
                </a:solidFill>
                <a:latin typeface="Frankfurter Normal"/>
                <a:ea typeface="Frankfurter Normal"/>
                <a:cs typeface="Frankfurter Normal"/>
                <a:sym typeface="Frankfurter Normal"/>
              </a:rPr>
              <a:t>god gives us courage and teaches us to be careful.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D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55800" y="746042"/>
            <a:ext cx="11976401" cy="1274023"/>
            <a:chOff x="0" y="0"/>
            <a:chExt cx="4569127" cy="4860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69127" cy="486054"/>
            </a:xfrm>
            <a:custGeom>
              <a:avLst/>
              <a:gdLst/>
              <a:ahLst/>
              <a:cxnLst/>
              <a:rect r="r" b="b" t="t" l="l"/>
              <a:pathLst>
                <a:path h="486054" w="4569127">
                  <a:moveTo>
                    <a:pt x="64643" y="0"/>
                  </a:moveTo>
                  <a:lnTo>
                    <a:pt x="4504484" y="0"/>
                  </a:lnTo>
                  <a:cubicBezTo>
                    <a:pt x="4540185" y="0"/>
                    <a:pt x="4569127" y="28942"/>
                    <a:pt x="4569127" y="64643"/>
                  </a:cubicBezTo>
                  <a:lnTo>
                    <a:pt x="4569127" y="421410"/>
                  </a:lnTo>
                  <a:cubicBezTo>
                    <a:pt x="4569127" y="438555"/>
                    <a:pt x="4562316" y="454997"/>
                    <a:pt x="4550194" y="467120"/>
                  </a:cubicBezTo>
                  <a:cubicBezTo>
                    <a:pt x="4538070" y="479243"/>
                    <a:pt x="4521628" y="486054"/>
                    <a:pt x="4504484" y="486054"/>
                  </a:cubicBezTo>
                  <a:lnTo>
                    <a:pt x="64643" y="486054"/>
                  </a:lnTo>
                  <a:cubicBezTo>
                    <a:pt x="47499" y="486054"/>
                    <a:pt x="31056" y="479243"/>
                    <a:pt x="18934" y="467120"/>
                  </a:cubicBezTo>
                  <a:cubicBezTo>
                    <a:pt x="6811" y="454997"/>
                    <a:pt x="0" y="438555"/>
                    <a:pt x="0" y="421410"/>
                  </a:cubicBezTo>
                  <a:lnTo>
                    <a:pt x="0" y="64643"/>
                  </a:lnTo>
                  <a:cubicBezTo>
                    <a:pt x="0" y="47499"/>
                    <a:pt x="6811" y="31056"/>
                    <a:pt x="18934" y="18934"/>
                  </a:cubicBezTo>
                  <a:cubicBezTo>
                    <a:pt x="31056" y="6811"/>
                    <a:pt x="47499" y="0"/>
                    <a:pt x="64643" y="0"/>
                  </a:cubicBezTo>
                  <a:close/>
                </a:path>
              </a:pathLst>
            </a:custGeom>
            <a:solidFill>
              <a:srgbClr val="3D321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69127" cy="5336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10388" y="9705085"/>
            <a:ext cx="19618926" cy="3086100"/>
            <a:chOff x="0" y="0"/>
            <a:chExt cx="5167125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167125" cy="812800"/>
            </a:xfrm>
            <a:custGeom>
              <a:avLst/>
              <a:gdLst/>
              <a:ahLst/>
              <a:cxnLst/>
              <a:rect r="r" b="b" t="t" l="l"/>
              <a:pathLst>
                <a:path h="812800" w="5167125">
                  <a:moveTo>
                    <a:pt x="0" y="0"/>
                  </a:moveTo>
                  <a:lnTo>
                    <a:pt x="5167125" y="0"/>
                  </a:lnTo>
                  <a:lnTo>
                    <a:pt x="51671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38100"/>
              <a:ext cx="516712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155800" y="2650924"/>
            <a:ext cx="11976401" cy="1274023"/>
            <a:chOff x="0" y="0"/>
            <a:chExt cx="4569127" cy="48605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569127" cy="486054"/>
            </a:xfrm>
            <a:custGeom>
              <a:avLst/>
              <a:gdLst/>
              <a:ahLst/>
              <a:cxnLst/>
              <a:rect r="r" b="b" t="t" l="l"/>
              <a:pathLst>
                <a:path h="486054" w="4569127">
                  <a:moveTo>
                    <a:pt x="64643" y="0"/>
                  </a:moveTo>
                  <a:lnTo>
                    <a:pt x="4504484" y="0"/>
                  </a:lnTo>
                  <a:cubicBezTo>
                    <a:pt x="4540185" y="0"/>
                    <a:pt x="4569127" y="28942"/>
                    <a:pt x="4569127" y="64643"/>
                  </a:cubicBezTo>
                  <a:lnTo>
                    <a:pt x="4569127" y="421410"/>
                  </a:lnTo>
                  <a:cubicBezTo>
                    <a:pt x="4569127" y="438555"/>
                    <a:pt x="4562316" y="454997"/>
                    <a:pt x="4550194" y="467120"/>
                  </a:cubicBezTo>
                  <a:cubicBezTo>
                    <a:pt x="4538070" y="479243"/>
                    <a:pt x="4521628" y="486054"/>
                    <a:pt x="4504484" y="486054"/>
                  </a:cubicBezTo>
                  <a:lnTo>
                    <a:pt x="64643" y="486054"/>
                  </a:lnTo>
                  <a:cubicBezTo>
                    <a:pt x="47499" y="486054"/>
                    <a:pt x="31056" y="479243"/>
                    <a:pt x="18934" y="467120"/>
                  </a:cubicBezTo>
                  <a:cubicBezTo>
                    <a:pt x="6811" y="454997"/>
                    <a:pt x="0" y="438555"/>
                    <a:pt x="0" y="421410"/>
                  </a:cubicBezTo>
                  <a:lnTo>
                    <a:pt x="0" y="64643"/>
                  </a:lnTo>
                  <a:cubicBezTo>
                    <a:pt x="0" y="47499"/>
                    <a:pt x="6811" y="31056"/>
                    <a:pt x="18934" y="18934"/>
                  </a:cubicBezTo>
                  <a:cubicBezTo>
                    <a:pt x="31056" y="6811"/>
                    <a:pt x="47499" y="0"/>
                    <a:pt x="64643" y="0"/>
                  </a:cubicBezTo>
                  <a:close/>
                </a:path>
              </a:pathLst>
            </a:custGeom>
            <a:solidFill>
              <a:srgbClr val="3D321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4569127" cy="5336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6014394" y="4270333"/>
            <a:ext cx="6259211" cy="6016667"/>
          </a:xfrm>
          <a:custGeom>
            <a:avLst/>
            <a:gdLst/>
            <a:ahLst/>
            <a:cxnLst/>
            <a:rect r="r" b="b" t="t" l="l"/>
            <a:pathLst>
              <a:path h="6016667" w="6259211">
                <a:moveTo>
                  <a:pt x="0" y="0"/>
                </a:moveTo>
                <a:lnTo>
                  <a:pt x="6259212" y="0"/>
                </a:lnTo>
                <a:lnTo>
                  <a:pt x="6259212" y="6016667"/>
                </a:lnTo>
                <a:lnTo>
                  <a:pt x="0" y="601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244099" y="4270333"/>
            <a:ext cx="4490914" cy="4114800"/>
          </a:xfrm>
          <a:custGeom>
            <a:avLst/>
            <a:gdLst/>
            <a:ahLst/>
            <a:cxnLst/>
            <a:rect r="r" b="b" t="t" l="l"/>
            <a:pathLst>
              <a:path h="4114800" w="4490914">
                <a:moveTo>
                  <a:pt x="0" y="0"/>
                </a:moveTo>
                <a:lnTo>
                  <a:pt x="4490914" y="0"/>
                </a:lnTo>
                <a:lnTo>
                  <a:pt x="4490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15614" y="4270333"/>
            <a:ext cx="4565659" cy="4114800"/>
          </a:xfrm>
          <a:custGeom>
            <a:avLst/>
            <a:gdLst/>
            <a:ahLst/>
            <a:cxnLst/>
            <a:rect r="r" b="b" t="t" l="l"/>
            <a:pathLst>
              <a:path h="4114800" w="4565659">
                <a:moveTo>
                  <a:pt x="0" y="0"/>
                </a:moveTo>
                <a:lnTo>
                  <a:pt x="4565659" y="0"/>
                </a:lnTo>
                <a:lnTo>
                  <a:pt x="4565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798444" y="1114425"/>
            <a:ext cx="12691113" cy="564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b="true" sz="4354" spc="35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 CAN FEEL BRAVE WITH GOD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462148" y="3027560"/>
            <a:ext cx="9363704" cy="606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8"/>
              </a:lnSpc>
            </a:pPr>
            <a:r>
              <a:rPr lang="en-US" b="true" sz="4638" spc="38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BEING CAREFUL IS GOOD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D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92635" y="746042"/>
            <a:ext cx="13365895" cy="3589847"/>
            <a:chOff x="0" y="0"/>
            <a:chExt cx="5099234" cy="13695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9234" cy="1369566"/>
            </a:xfrm>
            <a:custGeom>
              <a:avLst/>
              <a:gdLst/>
              <a:ahLst/>
              <a:cxnLst/>
              <a:rect r="r" b="b" t="t" l="l"/>
              <a:pathLst>
                <a:path h="1369566" w="5099234">
                  <a:moveTo>
                    <a:pt x="57923" y="0"/>
                  </a:moveTo>
                  <a:lnTo>
                    <a:pt x="5041311" y="0"/>
                  </a:lnTo>
                  <a:cubicBezTo>
                    <a:pt x="5073301" y="0"/>
                    <a:pt x="5099234" y="25933"/>
                    <a:pt x="5099234" y="57923"/>
                  </a:cubicBezTo>
                  <a:lnTo>
                    <a:pt x="5099234" y="1311643"/>
                  </a:lnTo>
                  <a:cubicBezTo>
                    <a:pt x="5099234" y="1343633"/>
                    <a:pt x="5073301" y="1369566"/>
                    <a:pt x="5041311" y="1369566"/>
                  </a:cubicBezTo>
                  <a:lnTo>
                    <a:pt x="57923" y="1369566"/>
                  </a:lnTo>
                  <a:cubicBezTo>
                    <a:pt x="42561" y="1369566"/>
                    <a:pt x="27828" y="1363463"/>
                    <a:pt x="16965" y="1352600"/>
                  </a:cubicBezTo>
                  <a:cubicBezTo>
                    <a:pt x="6103" y="1341738"/>
                    <a:pt x="0" y="1327005"/>
                    <a:pt x="0" y="1311643"/>
                  </a:cubicBezTo>
                  <a:lnTo>
                    <a:pt x="0" y="57923"/>
                  </a:lnTo>
                  <a:cubicBezTo>
                    <a:pt x="0" y="42561"/>
                    <a:pt x="6103" y="27828"/>
                    <a:pt x="16965" y="16965"/>
                  </a:cubicBezTo>
                  <a:cubicBezTo>
                    <a:pt x="27828" y="6103"/>
                    <a:pt x="42561" y="0"/>
                    <a:pt x="57923" y="0"/>
                  </a:cubicBezTo>
                  <a:close/>
                </a:path>
              </a:pathLst>
            </a:custGeom>
            <a:solidFill>
              <a:srgbClr val="3D321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099234" cy="14171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852095" y="1324807"/>
            <a:ext cx="13046974" cy="2537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3"/>
              </a:lnSpc>
            </a:pPr>
            <a:r>
              <a:rPr lang="en-US" b="true" sz="5073" spc="41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LET’S LEARN FROM THE BIBLE HOW WE CAN FEEL BRAVE WITH GOD AND HOW BEING CAREFUL IS GOOD.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410388" y="9705085"/>
            <a:ext cx="19618926" cy="3086100"/>
            <a:chOff x="0" y="0"/>
            <a:chExt cx="5167125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67125" cy="812800"/>
            </a:xfrm>
            <a:custGeom>
              <a:avLst/>
              <a:gdLst/>
              <a:ahLst/>
              <a:cxnLst/>
              <a:rect r="r" b="b" t="t" l="l"/>
              <a:pathLst>
                <a:path h="812800" w="5167125">
                  <a:moveTo>
                    <a:pt x="0" y="0"/>
                  </a:moveTo>
                  <a:lnTo>
                    <a:pt x="5167125" y="0"/>
                  </a:lnTo>
                  <a:lnTo>
                    <a:pt x="51671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38100"/>
              <a:ext cx="516712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0"/>
                </a:lnSpc>
              </a:pPr>
            </a:p>
          </p:txBody>
        </p:sp>
      </p:grpSp>
      <p:pic>
        <p:nvPicPr>
          <p:cNvPr name="Picture 9" id="9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5364021" y="4829830"/>
            <a:ext cx="7559959" cy="42491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C2D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2950" y="854084"/>
            <a:ext cx="8477488" cy="1980959"/>
            <a:chOff x="0" y="0"/>
            <a:chExt cx="3234253" cy="7557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34253" cy="755757"/>
            </a:xfrm>
            <a:custGeom>
              <a:avLst/>
              <a:gdLst/>
              <a:ahLst/>
              <a:cxnLst/>
              <a:rect r="r" b="b" t="t" l="l"/>
              <a:pathLst>
                <a:path h="755757" w="3234253">
                  <a:moveTo>
                    <a:pt x="91323" y="0"/>
                  </a:moveTo>
                  <a:lnTo>
                    <a:pt x="3142930" y="0"/>
                  </a:lnTo>
                  <a:cubicBezTo>
                    <a:pt x="3167150" y="0"/>
                    <a:pt x="3190379" y="9622"/>
                    <a:pt x="3207505" y="26748"/>
                  </a:cubicBezTo>
                  <a:cubicBezTo>
                    <a:pt x="3224632" y="43874"/>
                    <a:pt x="3234253" y="67103"/>
                    <a:pt x="3234253" y="91323"/>
                  </a:cubicBezTo>
                  <a:lnTo>
                    <a:pt x="3234253" y="664434"/>
                  </a:lnTo>
                  <a:cubicBezTo>
                    <a:pt x="3234253" y="688654"/>
                    <a:pt x="3224632" y="711883"/>
                    <a:pt x="3207505" y="729009"/>
                  </a:cubicBezTo>
                  <a:cubicBezTo>
                    <a:pt x="3190379" y="746136"/>
                    <a:pt x="3167150" y="755757"/>
                    <a:pt x="3142930" y="755757"/>
                  </a:cubicBezTo>
                  <a:lnTo>
                    <a:pt x="91323" y="755757"/>
                  </a:lnTo>
                  <a:cubicBezTo>
                    <a:pt x="67103" y="755757"/>
                    <a:pt x="43874" y="746136"/>
                    <a:pt x="26748" y="729009"/>
                  </a:cubicBezTo>
                  <a:cubicBezTo>
                    <a:pt x="9622" y="711883"/>
                    <a:pt x="0" y="688654"/>
                    <a:pt x="0" y="664434"/>
                  </a:cubicBezTo>
                  <a:lnTo>
                    <a:pt x="0" y="91323"/>
                  </a:lnTo>
                  <a:cubicBezTo>
                    <a:pt x="0" y="67103"/>
                    <a:pt x="9622" y="43874"/>
                    <a:pt x="26748" y="26748"/>
                  </a:cubicBezTo>
                  <a:cubicBezTo>
                    <a:pt x="43874" y="9622"/>
                    <a:pt x="67103" y="0"/>
                    <a:pt x="91323" y="0"/>
                  </a:cubicBezTo>
                  <a:close/>
                </a:path>
              </a:pathLst>
            </a:custGeom>
            <a:solidFill>
              <a:srgbClr val="3D321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234253" cy="8033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21998" y="1328184"/>
            <a:ext cx="7577476" cy="1119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2"/>
              </a:lnSpc>
            </a:pPr>
            <a:r>
              <a:rPr lang="en-US" b="true" sz="4412" spc="36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 CAN FEEL BRAVE WITH GOD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410388" y="9705085"/>
            <a:ext cx="19618926" cy="3086100"/>
            <a:chOff x="0" y="0"/>
            <a:chExt cx="5167125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67125" cy="812800"/>
            </a:xfrm>
            <a:custGeom>
              <a:avLst/>
              <a:gdLst/>
              <a:ahLst/>
              <a:cxnLst/>
              <a:rect r="r" b="b" t="t" l="l"/>
              <a:pathLst>
                <a:path h="812800" w="5167125">
                  <a:moveTo>
                    <a:pt x="0" y="0"/>
                  </a:moveTo>
                  <a:lnTo>
                    <a:pt x="5167125" y="0"/>
                  </a:lnTo>
                  <a:lnTo>
                    <a:pt x="51671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38100"/>
              <a:ext cx="516712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144000" y="854428"/>
            <a:ext cx="8115300" cy="1980959"/>
            <a:chOff x="0" y="0"/>
            <a:chExt cx="3096075" cy="7557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096075" cy="755757"/>
            </a:xfrm>
            <a:custGeom>
              <a:avLst/>
              <a:gdLst/>
              <a:ahLst/>
              <a:cxnLst/>
              <a:rect r="r" b="b" t="t" l="l"/>
              <a:pathLst>
                <a:path h="755757" w="3096075">
                  <a:moveTo>
                    <a:pt x="95399" y="0"/>
                  </a:moveTo>
                  <a:lnTo>
                    <a:pt x="3000676" y="0"/>
                  </a:lnTo>
                  <a:cubicBezTo>
                    <a:pt x="3025977" y="0"/>
                    <a:pt x="3050242" y="10051"/>
                    <a:pt x="3068133" y="27942"/>
                  </a:cubicBezTo>
                  <a:cubicBezTo>
                    <a:pt x="3086024" y="45833"/>
                    <a:pt x="3096075" y="70098"/>
                    <a:pt x="3096075" y="95399"/>
                  </a:cubicBezTo>
                  <a:lnTo>
                    <a:pt x="3096075" y="660358"/>
                  </a:lnTo>
                  <a:cubicBezTo>
                    <a:pt x="3096075" y="685660"/>
                    <a:pt x="3086024" y="709925"/>
                    <a:pt x="3068133" y="727815"/>
                  </a:cubicBezTo>
                  <a:cubicBezTo>
                    <a:pt x="3050242" y="745706"/>
                    <a:pt x="3025977" y="755757"/>
                    <a:pt x="3000676" y="755757"/>
                  </a:cubicBezTo>
                  <a:lnTo>
                    <a:pt x="95399" y="755757"/>
                  </a:lnTo>
                  <a:cubicBezTo>
                    <a:pt x="42712" y="755757"/>
                    <a:pt x="0" y="713046"/>
                    <a:pt x="0" y="660358"/>
                  </a:cubicBezTo>
                  <a:lnTo>
                    <a:pt x="0" y="95399"/>
                  </a:lnTo>
                  <a:cubicBezTo>
                    <a:pt x="0" y="42712"/>
                    <a:pt x="42712" y="0"/>
                    <a:pt x="95399" y="0"/>
                  </a:cubicBezTo>
                  <a:close/>
                </a:path>
              </a:pathLst>
            </a:custGeom>
            <a:solidFill>
              <a:srgbClr val="3D321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3096075" cy="8033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9144000" y="1328184"/>
            <a:ext cx="8302085" cy="1180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8"/>
              </a:lnSpc>
            </a:pPr>
            <a:r>
              <a:rPr lang="en-US" b="true" sz="4638" spc="38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BEING CAREFUL IS GOOD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144000" y="3440656"/>
            <a:ext cx="8477488" cy="5988920"/>
            <a:chOff x="0" y="0"/>
            <a:chExt cx="2232754" cy="157732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32754" cy="1577329"/>
            </a:xfrm>
            <a:custGeom>
              <a:avLst/>
              <a:gdLst/>
              <a:ahLst/>
              <a:cxnLst/>
              <a:rect r="r" b="b" t="t" l="l"/>
              <a:pathLst>
                <a:path h="1577329" w="2232754">
                  <a:moveTo>
                    <a:pt x="46575" y="0"/>
                  </a:moveTo>
                  <a:lnTo>
                    <a:pt x="2186179" y="0"/>
                  </a:lnTo>
                  <a:cubicBezTo>
                    <a:pt x="2211902" y="0"/>
                    <a:pt x="2232754" y="20852"/>
                    <a:pt x="2232754" y="46575"/>
                  </a:cubicBezTo>
                  <a:lnTo>
                    <a:pt x="2232754" y="1530754"/>
                  </a:lnTo>
                  <a:cubicBezTo>
                    <a:pt x="2232754" y="1556477"/>
                    <a:pt x="2211902" y="1577329"/>
                    <a:pt x="2186179" y="1577329"/>
                  </a:cubicBezTo>
                  <a:lnTo>
                    <a:pt x="46575" y="1577329"/>
                  </a:lnTo>
                  <a:cubicBezTo>
                    <a:pt x="20852" y="1577329"/>
                    <a:pt x="0" y="1556477"/>
                    <a:pt x="0" y="1530754"/>
                  </a:cubicBezTo>
                  <a:lnTo>
                    <a:pt x="0" y="46575"/>
                  </a:lnTo>
                  <a:cubicBezTo>
                    <a:pt x="0" y="20852"/>
                    <a:pt x="20852" y="0"/>
                    <a:pt x="4657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57150"/>
              <a:ext cx="2232754" cy="1520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9547858" y="3884021"/>
            <a:ext cx="7669771" cy="5297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68"/>
              </a:lnSpc>
            </a:pPr>
            <a:r>
              <a:rPr lang="en-US" b="true" sz="7068" spc="579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GOD TOLD JOSHUA TO BE CAREFUL BY OBEYING  GOD’S WORD-THE BIBLE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342950" y="3463693"/>
            <a:ext cx="8477488" cy="5988920"/>
            <a:chOff x="0" y="0"/>
            <a:chExt cx="2232754" cy="157732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232754" cy="1577329"/>
            </a:xfrm>
            <a:custGeom>
              <a:avLst/>
              <a:gdLst/>
              <a:ahLst/>
              <a:cxnLst/>
              <a:rect r="r" b="b" t="t" l="l"/>
              <a:pathLst>
                <a:path h="1577329" w="2232754">
                  <a:moveTo>
                    <a:pt x="46575" y="0"/>
                  </a:moveTo>
                  <a:lnTo>
                    <a:pt x="2186179" y="0"/>
                  </a:lnTo>
                  <a:cubicBezTo>
                    <a:pt x="2211902" y="0"/>
                    <a:pt x="2232754" y="20852"/>
                    <a:pt x="2232754" y="46575"/>
                  </a:cubicBezTo>
                  <a:lnTo>
                    <a:pt x="2232754" y="1530754"/>
                  </a:lnTo>
                  <a:cubicBezTo>
                    <a:pt x="2232754" y="1556477"/>
                    <a:pt x="2211902" y="1577329"/>
                    <a:pt x="2186179" y="1577329"/>
                  </a:cubicBezTo>
                  <a:lnTo>
                    <a:pt x="46575" y="1577329"/>
                  </a:lnTo>
                  <a:cubicBezTo>
                    <a:pt x="20852" y="1577329"/>
                    <a:pt x="0" y="1556477"/>
                    <a:pt x="0" y="1530754"/>
                  </a:cubicBezTo>
                  <a:lnTo>
                    <a:pt x="0" y="46575"/>
                  </a:lnTo>
                  <a:cubicBezTo>
                    <a:pt x="0" y="20852"/>
                    <a:pt x="20852" y="0"/>
                    <a:pt x="4657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57150"/>
              <a:ext cx="2232754" cy="1520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990523" y="3791356"/>
            <a:ext cx="7040425" cy="5482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09"/>
              </a:lnSpc>
            </a:pPr>
            <a:r>
              <a:rPr lang="en-US" b="true" sz="7309" spc="599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JOSHUA WAS BRAVE BECAUSE HE BECAME THE NEW LEADER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D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54777" y="6658794"/>
            <a:ext cx="7439535" cy="3961552"/>
          </a:xfrm>
          <a:custGeom>
            <a:avLst/>
            <a:gdLst/>
            <a:ahLst/>
            <a:cxnLst/>
            <a:rect r="r" b="b" t="t" l="l"/>
            <a:pathLst>
              <a:path h="3961552" w="7439535">
                <a:moveTo>
                  <a:pt x="0" y="0"/>
                </a:moveTo>
                <a:lnTo>
                  <a:pt x="7439534" y="0"/>
                </a:lnTo>
                <a:lnTo>
                  <a:pt x="7439534" y="3961553"/>
                </a:lnTo>
                <a:lnTo>
                  <a:pt x="0" y="3961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6411" y="7756365"/>
            <a:ext cx="4788779" cy="3003871"/>
          </a:xfrm>
          <a:custGeom>
            <a:avLst/>
            <a:gdLst/>
            <a:ahLst/>
            <a:cxnLst/>
            <a:rect r="r" b="b" t="t" l="l"/>
            <a:pathLst>
              <a:path h="3003871" w="4788779">
                <a:moveTo>
                  <a:pt x="0" y="0"/>
                </a:moveTo>
                <a:lnTo>
                  <a:pt x="4788779" y="0"/>
                </a:lnTo>
                <a:lnTo>
                  <a:pt x="4788779" y="3003870"/>
                </a:lnTo>
                <a:lnTo>
                  <a:pt x="0" y="3003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279096">
            <a:off x="1407191" y="181295"/>
            <a:ext cx="10456327" cy="12771087"/>
          </a:xfrm>
          <a:custGeom>
            <a:avLst/>
            <a:gdLst/>
            <a:ahLst/>
            <a:cxnLst/>
            <a:rect r="r" b="b" t="t" l="l"/>
            <a:pathLst>
              <a:path h="12771087" w="10456327">
                <a:moveTo>
                  <a:pt x="0" y="0"/>
                </a:moveTo>
                <a:lnTo>
                  <a:pt x="10456327" y="0"/>
                </a:lnTo>
                <a:lnTo>
                  <a:pt x="10456327" y="12771086"/>
                </a:lnTo>
                <a:lnTo>
                  <a:pt x="0" y="127710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374198" y="4598097"/>
            <a:ext cx="9228782" cy="8082946"/>
            <a:chOff x="0" y="0"/>
            <a:chExt cx="2430626" cy="21288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0626" cy="2128842"/>
            </a:xfrm>
            <a:custGeom>
              <a:avLst/>
              <a:gdLst/>
              <a:ahLst/>
              <a:cxnLst/>
              <a:rect r="r" b="b" t="t" l="l"/>
              <a:pathLst>
                <a:path h="2128842" w="2430626">
                  <a:moveTo>
                    <a:pt x="42783" y="0"/>
                  </a:moveTo>
                  <a:lnTo>
                    <a:pt x="2387842" y="0"/>
                  </a:lnTo>
                  <a:cubicBezTo>
                    <a:pt x="2411471" y="0"/>
                    <a:pt x="2430626" y="19155"/>
                    <a:pt x="2430626" y="42783"/>
                  </a:cubicBezTo>
                  <a:lnTo>
                    <a:pt x="2430626" y="2086059"/>
                  </a:lnTo>
                  <a:cubicBezTo>
                    <a:pt x="2430626" y="2109687"/>
                    <a:pt x="2411471" y="2128842"/>
                    <a:pt x="2387842" y="2128842"/>
                  </a:cubicBezTo>
                  <a:lnTo>
                    <a:pt x="42783" y="2128842"/>
                  </a:lnTo>
                  <a:cubicBezTo>
                    <a:pt x="19155" y="2128842"/>
                    <a:pt x="0" y="2109687"/>
                    <a:pt x="0" y="2086059"/>
                  </a:cubicBezTo>
                  <a:lnTo>
                    <a:pt x="0" y="42783"/>
                  </a:lnTo>
                  <a:cubicBezTo>
                    <a:pt x="0" y="19155"/>
                    <a:pt x="19155" y="0"/>
                    <a:pt x="42783" y="0"/>
                  </a:cubicBezTo>
                  <a:close/>
                </a:path>
              </a:pathLst>
            </a:custGeom>
            <a:solidFill>
              <a:srgbClr val="FFCC4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57150"/>
              <a:ext cx="2430626" cy="20716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3614706" y="3142434"/>
            <a:ext cx="4673294" cy="7783419"/>
          </a:xfrm>
          <a:custGeom>
            <a:avLst/>
            <a:gdLst/>
            <a:ahLst/>
            <a:cxnLst/>
            <a:rect r="r" b="b" t="t" l="l"/>
            <a:pathLst>
              <a:path h="7783419" w="4673294">
                <a:moveTo>
                  <a:pt x="0" y="0"/>
                </a:moveTo>
                <a:lnTo>
                  <a:pt x="4673294" y="0"/>
                </a:lnTo>
                <a:lnTo>
                  <a:pt x="4673294" y="7783419"/>
                </a:lnTo>
                <a:lnTo>
                  <a:pt x="0" y="77834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410388" y="9705085"/>
            <a:ext cx="19618926" cy="3086100"/>
            <a:chOff x="0" y="0"/>
            <a:chExt cx="5167125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167125" cy="812800"/>
            </a:xfrm>
            <a:custGeom>
              <a:avLst/>
              <a:gdLst/>
              <a:ahLst/>
              <a:cxnLst/>
              <a:rect r="r" b="b" t="t" l="l"/>
              <a:pathLst>
                <a:path h="812800" w="5167125">
                  <a:moveTo>
                    <a:pt x="0" y="0"/>
                  </a:moveTo>
                  <a:lnTo>
                    <a:pt x="5167125" y="0"/>
                  </a:lnTo>
                  <a:lnTo>
                    <a:pt x="51671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5167125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51191" y="3155757"/>
            <a:ext cx="12823007" cy="6314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560456" indent="-780228" lvl="1">
              <a:lnSpc>
                <a:spcPts val="7227"/>
              </a:lnSpc>
              <a:buFont typeface="Arial"/>
              <a:buChar char="•"/>
            </a:pPr>
            <a:r>
              <a:rPr lang="en-US" b="true" sz="7227" spc="59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SOMETHING YOU WERE BRAVE TO DO?</a:t>
            </a:r>
          </a:p>
          <a:p>
            <a:pPr algn="l" marL="1560456" indent="-780228" lvl="1">
              <a:lnSpc>
                <a:spcPts val="7227"/>
              </a:lnSpc>
              <a:buFont typeface="Arial"/>
              <a:buChar char="•"/>
            </a:pPr>
            <a:r>
              <a:rPr lang="en-US" b="true" sz="7227" spc="59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DOES GOD HELP YOU WHEN YOU ARE AFRAID?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01112" y="651592"/>
            <a:ext cx="8793680" cy="2370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35"/>
              </a:lnSpc>
              <a:spcBef>
                <a:spcPct val="0"/>
              </a:spcBef>
            </a:pPr>
            <a:r>
              <a:rPr lang="en-US" sz="11044">
                <a:solidFill>
                  <a:srgbClr val="004AAD"/>
                </a:solidFill>
                <a:latin typeface="Frankfurter Normal"/>
                <a:ea typeface="Frankfurter Normal"/>
                <a:cs typeface="Frankfurter Normal"/>
                <a:sym typeface="Frankfurter Normal"/>
              </a:rPr>
              <a:t>discussion questions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D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61594" y="229371"/>
            <a:ext cx="14164812" cy="9828258"/>
          </a:xfrm>
          <a:custGeom>
            <a:avLst/>
            <a:gdLst/>
            <a:ahLst/>
            <a:cxnLst/>
            <a:rect r="r" b="b" t="t" l="l"/>
            <a:pathLst>
              <a:path h="9828258" w="14164812">
                <a:moveTo>
                  <a:pt x="0" y="0"/>
                </a:moveTo>
                <a:lnTo>
                  <a:pt x="14164812" y="0"/>
                </a:lnTo>
                <a:lnTo>
                  <a:pt x="14164812" y="9828258"/>
                </a:lnTo>
                <a:lnTo>
                  <a:pt x="0" y="9828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DAG4zSyE4PI</dc:identifier>
  <dcterms:modified xsi:type="dcterms:W3CDTF">2011-08-01T06:04:30Z</dcterms:modified>
  <cp:revision>1</cp:revision>
  <dc:title>Week 3 Preschool</dc:title>
</cp:coreProperties>
</file>